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341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430A971-1872-93C6-1923-B5A71ED85A22}"/>
              </a:ext>
            </a:extLst>
          </p:cNvPr>
          <p:cNvSpPr/>
          <p:nvPr userDrawn="1"/>
        </p:nvSpPr>
        <p:spPr>
          <a:xfrm>
            <a:off x="359837" y="6457764"/>
            <a:ext cx="6840000" cy="387368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59837" y="4327945"/>
            <a:ext cx="6840000" cy="184665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ctr">
              <a:lnSpc>
                <a:spcPts val="7200"/>
              </a:lnSpc>
              <a:defRPr sz="6000" b="1" spc="0" baseline="0">
                <a:solidFill>
                  <a:schemeClr val="accent3"/>
                </a:solidFill>
              </a:defRPr>
            </a:lvl1pPr>
          </a:lstStyle>
          <a:p>
            <a:r>
              <a:rPr lang="fr-FR" noProof="0" dirty="0"/>
              <a:t>Thématique</a:t>
            </a:r>
            <a:br>
              <a:rPr lang="fr-FR" noProof="0" dirty="0"/>
            </a:br>
            <a:r>
              <a:rPr lang="fr-FR" noProof="0" dirty="0"/>
              <a:t>de l’événement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0A68C955-D241-F847-0189-ED0B55C93B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34853" y="824221"/>
            <a:ext cx="2213769" cy="2353719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8F4AB33D-87D1-5798-5088-72E969702B0E}"/>
              </a:ext>
            </a:extLst>
          </p:cNvPr>
          <p:cNvSpPr txBox="1">
            <a:spLocks/>
          </p:cNvSpPr>
          <p:nvPr userDrawn="1"/>
        </p:nvSpPr>
        <p:spPr>
          <a:xfrm>
            <a:off x="566975" y="7473774"/>
            <a:ext cx="6425724" cy="92333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ctr" defTabSz="755934" rtl="0" eaLnBrk="1" latinLnBrk="0" hangingPunct="1">
              <a:lnSpc>
                <a:spcPts val="7200"/>
              </a:lnSpc>
              <a:spcBef>
                <a:spcPct val="0"/>
              </a:spcBef>
              <a:buNone/>
              <a:defRPr sz="5600" b="1" kern="1200" spc="0" baseline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6000" noProof="0" dirty="0">
                <a:solidFill>
                  <a:schemeClr val="bg1"/>
                </a:solidFill>
              </a:rPr>
              <a:t>Bienvenue !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24BB256F-98A4-4090-FDBC-1CCCC7952C1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73579" y="8848725"/>
            <a:ext cx="3012516" cy="426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343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619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5AD1CA-FF25-0A03-968C-DE6073A749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6722222"/>
      </p:ext>
    </p:extLst>
  </p:cSld>
  <p:clrMapOvr>
    <a:masterClrMapping/>
  </p:clrMapOvr>
</p:sld>
</file>

<file path=ppt/theme/theme1.xml><?xml version="1.0" encoding="utf-8"?>
<a:theme xmlns:a="http://schemas.openxmlformats.org/drawingml/2006/main" name="TODO 1 : A4 pupitre">
  <a:themeElements>
    <a:clrScheme name="Atlas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2E1D67"/>
      </a:accent1>
      <a:accent2>
        <a:srgbClr val="623D91"/>
      </a:accent2>
      <a:accent3>
        <a:srgbClr val="54B368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Custom 1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TODO 1 : A4 pupitre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Pokeslide</dc:creator>
  <cp:lastModifiedBy>Etienne Do</cp:lastModifiedBy>
  <cp:revision>5</cp:revision>
  <dcterms:created xsi:type="dcterms:W3CDTF">2023-04-03T07:17:04Z</dcterms:created>
  <dcterms:modified xsi:type="dcterms:W3CDTF">2023-04-03T10:52:44Z</dcterms:modified>
</cp:coreProperties>
</file>