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769"/>
    <a:srgbClr val="784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Y Simon" userId="31bdd98c-6a63-4018-beaa-90396b364339" providerId="ADAL" clId="{860EF421-EB73-421C-91AA-53987B46B2BD}"/>
    <pc:docChg chg="undo custSel modSld">
      <pc:chgData name="GENY Simon" userId="31bdd98c-6a63-4018-beaa-90396b364339" providerId="ADAL" clId="{860EF421-EB73-421C-91AA-53987B46B2BD}" dt="2023-06-14T09:52:03.876" v="51" actId="20577"/>
      <pc:docMkLst>
        <pc:docMk/>
      </pc:docMkLst>
      <pc:sldChg chg="modSp mod">
        <pc:chgData name="GENY Simon" userId="31bdd98c-6a63-4018-beaa-90396b364339" providerId="ADAL" clId="{860EF421-EB73-421C-91AA-53987B46B2BD}" dt="2023-06-14T09:52:03.876" v="51" actId="20577"/>
        <pc:sldMkLst>
          <pc:docMk/>
          <pc:sldMk cId="1428912187" sldId="256"/>
        </pc:sldMkLst>
        <pc:spChg chg="mod">
          <ac:chgData name="GENY Simon" userId="31bdd98c-6a63-4018-beaa-90396b364339" providerId="ADAL" clId="{860EF421-EB73-421C-91AA-53987B46B2BD}" dt="2023-06-14T09:52:03.876" v="51" actId="20577"/>
          <ac:spMkLst>
            <pc:docMk/>
            <pc:sldMk cId="1428912187" sldId="256"/>
            <ac:spMk id="2" creationId="{57D78EEE-6775-16BB-F117-C40FC6C17A92}"/>
          </ac:spMkLst>
        </pc:spChg>
        <pc:spChg chg="mod">
          <ac:chgData name="GENY Simon" userId="31bdd98c-6a63-4018-beaa-90396b364339" providerId="ADAL" clId="{860EF421-EB73-421C-91AA-53987B46B2BD}" dt="2023-06-14T09:52:02.453" v="46" actId="20577"/>
          <ac:spMkLst>
            <pc:docMk/>
            <pc:sldMk cId="1428912187" sldId="256"/>
            <ac:spMk id="3" creationId="{524BFD2E-1ADE-94BF-E666-D504ABAF1C09}"/>
          </ac:spMkLst>
        </pc:spChg>
        <pc:spChg chg="mod">
          <ac:chgData name="GENY Simon" userId="31bdd98c-6a63-4018-beaa-90396b364339" providerId="ADAL" clId="{860EF421-EB73-421C-91AA-53987B46B2BD}" dt="2023-06-14T09:52:01.913" v="44" actId="20577"/>
          <ac:spMkLst>
            <pc:docMk/>
            <pc:sldMk cId="1428912187" sldId="256"/>
            <ac:spMk id="4" creationId="{26223FD4-51D2-FFD0-90CD-5CB2A86F5E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E091627F-2A1C-3BED-BA2B-57B8793F1A52}"/>
              </a:ext>
            </a:extLst>
          </p:cNvPr>
          <p:cNvSpPr/>
          <p:nvPr userDrawn="1"/>
        </p:nvSpPr>
        <p:spPr>
          <a:xfrm>
            <a:off x="1878621" y="5203187"/>
            <a:ext cx="3337200" cy="14328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0E9256B-10A9-FE4D-C0ED-221182C8B028}"/>
              </a:ext>
            </a:extLst>
          </p:cNvPr>
          <p:cNvSpPr/>
          <p:nvPr userDrawn="1"/>
        </p:nvSpPr>
        <p:spPr>
          <a:xfrm>
            <a:off x="7233400" y="1910753"/>
            <a:ext cx="3337200" cy="14328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EB0519F-DFC5-C99B-A4A6-368CB92273E8}"/>
              </a:ext>
            </a:extLst>
          </p:cNvPr>
          <p:cNvSpPr/>
          <p:nvPr userDrawn="1"/>
        </p:nvSpPr>
        <p:spPr>
          <a:xfrm>
            <a:off x="1878621" y="1910753"/>
            <a:ext cx="3337200" cy="14328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D7A40D-243E-3627-82F9-FDCCDE0239B8}"/>
              </a:ext>
            </a:extLst>
          </p:cNvPr>
          <p:cNvSpPr/>
          <p:nvPr userDrawn="1"/>
        </p:nvSpPr>
        <p:spPr>
          <a:xfrm>
            <a:off x="0" y="861775"/>
            <a:ext cx="5335200" cy="25416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D860A4-EFD8-640B-753C-0396843818C0}"/>
              </a:ext>
            </a:extLst>
          </p:cNvPr>
          <p:cNvSpPr/>
          <p:nvPr userDrawn="1"/>
        </p:nvSpPr>
        <p:spPr>
          <a:xfrm>
            <a:off x="5356613" y="861775"/>
            <a:ext cx="5335200" cy="25416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B02CDB-E2C0-03F6-478D-0D535E81DA3C}"/>
              </a:ext>
            </a:extLst>
          </p:cNvPr>
          <p:cNvSpPr/>
          <p:nvPr userDrawn="1"/>
        </p:nvSpPr>
        <p:spPr>
          <a:xfrm>
            <a:off x="0" y="4152489"/>
            <a:ext cx="5335200" cy="25416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FB9C1A-167E-F5BE-3FBB-D0026CBE0CA3}"/>
              </a:ext>
            </a:extLst>
          </p:cNvPr>
          <p:cNvSpPr/>
          <p:nvPr userDrawn="1"/>
        </p:nvSpPr>
        <p:spPr>
          <a:xfrm>
            <a:off x="5356613" y="4152489"/>
            <a:ext cx="5335200" cy="25416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4" name="Text Placeholder 53">
            <a:extLst>
              <a:ext uri="{FF2B5EF4-FFF2-40B4-BE49-F238E27FC236}">
                <a16:creationId xmlns:a16="http://schemas.microsoft.com/office/drawing/2014/main" id="{D6A57FF5-CF4E-0ECD-36E4-974B38D3ECE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83383" y="1135497"/>
            <a:ext cx="3332438" cy="67710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de l’événement</a:t>
            </a:r>
          </a:p>
        </p:txBody>
      </p:sp>
      <p:sp>
        <p:nvSpPr>
          <p:cNvPr id="6" name="Text Placeholder 53">
            <a:extLst>
              <a:ext uri="{FF2B5EF4-FFF2-40B4-BE49-F238E27FC236}">
                <a16:creationId xmlns:a16="http://schemas.microsoft.com/office/drawing/2014/main" id="{05325ACE-E032-1055-AD46-6354668B512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84443" y="2041978"/>
            <a:ext cx="1865990" cy="3539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F21D4EA8-4929-AFA7-44CF-5D551F6C4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98544" y="2083946"/>
            <a:ext cx="453730" cy="502781"/>
          </a:xfrm>
          <a:prstGeom prst="rect">
            <a:avLst/>
          </a:prstGeom>
        </p:spPr>
      </p:pic>
      <p:sp>
        <p:nvSpPr>
          <p:cNvPr id="11" name="Text Placeholder 53">
            <a:extLst>
              <a:ext uri="{FF2B5EF4-FFF2-40B4-BE49-F238E27FC236}">
                <a16:creationId xmlns:a16="http://schemas.microsoft.com/office/drawing/2014/main" id="{030DB8B7-E9F4-7329-F773-E62B020763A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84443" y="2401259"/>
            <a:ext cx="1865990" cy="16927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Lieu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5D9D116-E7D3-18DF-4D40-4671A18553FA}"/>
              </a:ext>
            </a:extLst>
          </p:cNvPr>
          <p:cNvSpPr/>
          <p:nvPr userDrawn="1"/>
        </p:nvSpPr>
        <p:spPr>
          <a:xfrm>
            <a:off x="3333750" y="3063240"/>
            <a:ext cx="1785938" cy="18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800" noProof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7623DBA-C907-1C39-6651-EAB46837A66F}"/>
              </a:ext>
            </a:extLst>
          </p:cNvPr>
          <p:cNvSpPr txBox="1"/>
          <p:nvPr userDrawn="1"/>
        </p:nvSpPr>
        <p:spPr>
          <a:xfrm>
            <a:off x="3490503" y="3095285"/>
            <a:ext cx="1472432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800" b="1" i="0" u="none" strike="noStrike" spc="30" baseline="0" noProof="0">
                <a:solidFill>
                  <a:srgbClr val="784FDB"/>
                </a:solidFill>
                <a:latin typeface="+mn-lt"/>
              </a:rPr>
              <a:t>Inscriptions ouvertes</a:t>
            </a:r>
            <a:endParaRPr lang="fr-FR" sz="800" b="1" spc="3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50" name="Text Placeholder 53">
            <a:extLst>
              <a:ext uri="{FF2B5EF4-FFF2-40B4-BE49-F238E27FC236}">
                <a16:creationId xmlns:a16="http://schemas.microsoft.com/office/drawing/2014/main" id="{0C8408C4-C777-039C-34DF-C8A1C9CF875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38162" y="1135497"/>
            <a:ext cx="3332438" cy="67710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de l’événement</a:t>
            </a:r>
          </a:p>
        </p:txBody>
      </p:sp>
      <p:sp>
        <p:nvSpPr>
          <p:cNvPr id="51" name="Text Placeholder 53">
            <a:extLst>
              <a:ext uri="{FF2B5EF4-FFF2-40B4-BE49-F238E27FC236}">
                <a16:creationId xmlns:a16="http://schemas.microsoft.com/office/drawing/2014/main" id="{CC66C70C-A468-06D7-D928-8D6EE7DDD33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39222" y="2041978"/>
            <a:ext cx="1865990" cy="3539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8EA6C095-C44F-3AB4-89E5-5E6AD9FBF3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53323" y="2083946"/>
            <a:ext cx="453730" cy="502781"/>
          </a:xfrm>
          <a:prstGeom prst="rect">
            <a:avLst/>
          </a:prstGeom>
        </p:spPr>
      </p:pic>
      <p:sp>
        <p:nvSpPr>
          <p:cNvPr id="53" name="Text Placeholder 53">
            <a:extLst>
              <a:ext uri="{FF2B5EF4-FFF2-40B4-BE49-F238E27FC236}">
                <a16:creationId xmlns:a16="http://schemas.microsoft.com/office/drawing/2014/main" id="{6F83113B-9BFF-F7EF-4D00-179AD2F1335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939222" y="2401259"/>
            <a:ext cx="1865990" cy="16927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Lieu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C6C23EA-DD5C-FB81-1A01-874CE925E917}"/>
              </a:ext>
            </a:extLst>
          </p:cNvPr>
          <p:cNvSpPr/>
          <p:nvPr userDrawn="1"/>
        </p:nvSpPr>
        <p:spPr>
          <a:xfrm>
            <a:off x="8688529" y="3063240"/>
            <a:ext cx="1785938" cy="18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800" noProof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B597BB1-1439-4BFB-4DB4-7769DFC07AC0}"/>
              </a:ext>
            </a:extLst>
          </p:cNvPr>
          <p:cNvSpPr txBox="1"/>
          <p:nvPr userDrawn="1"/>
        </p:nvSpPr>
        <p:spPr>
          <a:xfrm>
            <a:off x="8845282" y="3095285"/>
            <a:ext cx="1472432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800" b="1" i="0" u="none" strike="noStrike" spc="30" baseline="0" noProof="0">
                <a:solidFill>
                  <a:srgbClr val="784FDB"/>
                </a:solidFill>
                <a:latin typeface="+mn-lt"/>
              </a:rPr>
              <a:t>Inscriptions ouvertes</a:t>
            </a:r>
            <a:endParaRPr lang="fr-FR" sz="800" b="1" spc="3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70" name="Text Placeholder 53">
            <a:extLst>
              <a:ext uri="{FF2B5EF4-FFF2-40B4-BE49-F238E27FC236}">
                <a16:creationId xmlns:a16="http://schemas.microsoft.com/office/drawing/2014/main" id="{283B6C68-3330-8C7E-B55C-1B5AE010BB2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83383" y="4427931"/>
            <a:ext cx="3332438" cy="67710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de l’événement</a:t>
            </a:r>
          </a:p>
        </p:txBody>
      </p:sp>
      <p:sp>
        <p:nvSpPr>
          <p:cNvPr id="71" name="Text Placeholder 53">
            <a:extLst>
              <a:ext uri="{FF2B5EF4-FFF2-40B4-BE49-F238E27FC236}">
                <a16:creationId xmlns:a16="http://schemas.microsoft.com/office/drawing/2014/main" id="{7F2A7F86-EC90-B381-3175-D1A5A885660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584443" y="5334412"/>
            <a:ext cx="1865990" cy="3539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9EC1FCA7-8CBE-F5A8-9B66-5E9FE67413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98544" y="5376380"/>
            <a:ext cx="453730" cy="502781"/>
          </a:xfrm>
          <a:prstGeom prst="rect">
            <a:avLst/>
          </a:prstGeom>
        </p:spPr>
      </p:pic>
      <p:sp>
        <p:nvSpPr>
          <p:cNvPr id="73" name="Text Placeholder 53">
            <a:extLst>
              <a:ext uri="{FF2B5EF4-FFF2-40B4-BE49-F238E27FC236}">
                <a16:creationId xmlns:a16="http://schemas.microsoft.com/office/drawing/2014/main" id="{DA1A2C63-FD59-57A1-315D-E679CF04190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584443" y="5693693"/>
            <a:ext cx="1865990" cy="16927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Lieu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25FBCE2-69E2-8143-1484-BF664AB9FB93}"/>
              </a:ext>
            </a:extLst>
          </p:cNvPr>
          <p:cNvSpPr/>
          <p:nvPr userDrawn="1"/>
        </p:nvSpPr>
        <p:spPr>
          <a:xfrm>
            <a:off x="3333750" y="6355674"/>
            <a:ext cx="1785938" cy="18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800" noProof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69893EC-6D96-94EA-9D94-9E042CF5C25C}"/>
              </a:ext>
            </a:extLst>
          </p:cNvPr>
          <p:cNvSpPr txBox="1"/>
          <p:nvPr userDrawn="1"/>
        </p:nvSpPr>
        <p:spPr>
          <a:xfrm>
            <a:off x="3490503" y="6387719"/>
            <a:ext cx="1472432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800" b="1" i="0" u="none" strike="noStrike" spc="30" baseline="0" noProof="0">
                <a:solidFill>
                  <a:srgbClr val="784FDB"/>
                </a:solidFill>
                <a:latin typeface="+mn-lt"/>
              </a:rPr>
              <a:t>Inscriptions ouvertes</a:t>
            </a:r>
            <a:endParaRPr lang="fr-FR" sz="800" b="1" spc="3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6C83F3F-6DEA-C094-929B-EC14F0C66F4B}"/>
              </a:ext>
            </a:extLst>
          </p:cNvPr>
          <p:cNvSpPr/>
          <p:nvPr userDrawn="1"/>
        </p:nvSpPr>
        <p:spPr>
          <a:xfrm>
            <a:off x="7233400" y="5203187"/>
            <a:ext cx="3337200" cy="14328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78" name="Text Placeholder 53">
            <a:extLst>
              <a:ext uri="{FF2B5EF4-FFF2-40B4-BE49-F238E27FC236}">
                <a16:creationId xmlns:a16="http://schemas.microsoft.com/office/drawing/2014/main" id="{486EEA54-8104-CD7A-8D2F-5306D94775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238162" y="4427931"/>
            <a:ext cx="3332438" cy="67710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de l’événement</a:t>
            </a:r>
          </a:p>
        </p:txBody>
      </p:sp>
      <p:sp>
        <p:nvSpPr>
          <p:cNvPr id="79" name="Text Placeholder 53">
            <a:extLst>
              <a:ext uri="{FF2B5EF4-FFF2-40B4-BE49-F238E27FC236}">
                <a16:creationId xmlns:a16="http://schemas.microsoft.com/office/drawing/2014/main" id="{A0F8F060-7620-B30C-91AC-9B2F8C77CF2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939222" y="5334412"/>
            <a:ext cx="1865990" cy="3539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pic>
        <p:nvPicPr>
          <p:cNvPr id="80" name="Graphic 79">
            <a:extLst>
              <a:ext uri="{FF2B5EF4-FFF2-40B4-BE49-F238E27FC236}">
                <a16:creationId xmlns:a16="http://schemas.microsoft.com/office/drawing/2014/main" id="{BC1F6B20-2E62-49D0-9492-059D0F65FA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53323" y="5376380"/>
            <a:ext cx="453730" cy="502781"/>
          </a:xfrm>
          <a:prstGeom prst="rect">
            <a:avLst/>
          </a:prstGeom>
        </p:spPr>
      </p:pic>
      <p:sp>
        <p:nvSpPr>
          <p:cNvPr id="81" name="Text Placeholder 53">
            <a:extLst>
              <a:ext uri="{FF2B5EF4-FFF2-40B4-BE49-F238E27FC236}">
                <a16:creationId xmlns:a16="http://schemas.microsoft.com/office/drawing/2014/main" id="{FFA1137C-804B-CD1C-8B65-306D9CC1291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939222" y="5693693"/>
            <a:ext cx="1865990" cy="16927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Lieu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C79AE1A-CE8B-9295-5E9E-1D5ADCFEC65B}"/>
              </a:ext>
            </a:extLst>
          </p:cNvPr>
          <p:cNvSpPr/>
          <p:nvPr userDrawn="1"/>
        </p:nvSpPr>
        <p:spPr>
          <a:xfrm>
            <a:off x="8688529" y="6355674"/>
            <a:ext cx="1785938" cy="18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800" noProof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917A337-F737-BCF1-C1A2-A050971C3A7D}"/>
              </a:ext>
            </a:extLst>
          </p:cNvPr>
          <p:cNvSpPr txBox="1"/>
          <p:nvPr userDrawn="1"/>
        </p:nvSpPr>
        <p:spPr>
          <a:xfrm>
            <a:off x="8845282" y="6387719"/>
            <a:ext cx="1472432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800" b="1" i="0" u="none" strike="noStrike" spc="30" baseline="0" noProof="0">
                <a:solidFill>
                  <a:srgbClr val="784FDB"/>
                </a:solidFill>
                <a:latin typeface="+mn-lt"/>
              </a:rPr>
              <a:t>Inscriptions ouvertes</a:t>
            </a:r>
            <a:endParaRPr lang="fr-FR" sz="800" b="1" spc="30" baseline="0" noProof="0">
              <a:solidFill>
                <a:srgbClr val="784FDB"/>
              </a:solidFill>
              <a:latin typeface="+mn-lt"/>
            </a:endParaRPr>
          </a:p>
        </p:txBody>
      </p:sp>
      <p:pic>
        <p:nvPicPr>
          <p:cNvPr id="84" name="Graphic 83">
            <a:extLst>
              <a:ext uri="{FF2B5EF4-FFF2-40B4-BE49-F238E27FC236}">
                <a16:creationId xmlns:a16="http://schemas.microsoft.com/office/drawing/2014/main" id="{8BE9B727-0E30-810C-055D-D0386630A2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3703" y="923436"/>
            <a:ext cx="1402678" cy="1493762"/>
          </a:xfrm>
          <a:prstGeom prst="rect">
            <a:avLst/>
          </a:prstGeom>
        </p:spPr>
      </p:pic>
      <p:pic>
        <p:nvPicPr>
          <p:cNvPr id="85" name="Graphic 84">
            <a:extLst>
              <a:ext uri="{FF2B5EF4-FFF2-40B4-BE49-F238E27FC236}">
                <a16:creationId xmlns:a16="http://schemas.microsoft.com/office/drawing/2014/main" id="{44EFB4F8-9EDA-AA5E-C51D-BB6B5FDCDCA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78482" y="923436"/>
            <a:ext cx="1402678" cy="1493762"/>
          </a:xfrm>
          <a:prstGeom prst="rect">
            <a:avLst/>
          </a:prstGeom>
        </p:spPr>
      </p:pic>
      <p:pic>
        <p:nvPicPr>
          <p:cNvPr id="86" name="Graphic 85">
            <a:extLst>
              <a:ext uri="{FF2B5EF4-FFF2-40B4-BE49-F238E27FC236}">
                <a16:creationId xmlns:a16="http://schemas.microsoft.com/office/drawing/2014/main" id="{8C1E2FEA-F5EC-F01D-D240-61573D56ECE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3703" y="4214664"/>
            <a:ext cx="1402678" cy="1493762"/>
          </a:xfrm>
          <a:prstGeom prst="rect">
            <a:avLst/>
          </a:prstGeom>
        </p:spPr>
      </p:pic>
      <p:pic>
        <p:nvPicPr>
          <p:cNvPr id="87" name="Graphic 86">
            <a:extLst>
              <a:ext uri="{FF2B5EF4-FFF2-40B4-BE49-F238E27FC236}">
                <a16:creationId xmlns:a16="http://schemas.microsoft.com/office/drawing/2014/main" id="{F39CBAFC-F16B-765D-A573-011E309CD57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78482" y="4214664"/>
            <a:ext cx="1402678" cy="149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20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301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1069173" rtl="0" eaLnBrk="1" latinLnBrk="0" hangingPunct="1">
        <a:lnSpc>
          <a:spcPct val="90000"/>
        </a:lnSpc>
        <a:spcBef>
          <a:spcPct val="0"/>
        </a:spcBef>
        <a:buNone/>
        <a:defRPr sz="51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294" indent="-267294" algn="l" defTabSz="10691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880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467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871052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405639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940226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474813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4009399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543987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1pPr>
      <a:lvl2pPr marL="534587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2pPr>
      <a:lvl3pPr marL="1069173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3pPr>
      <a:lvl4pPr marL="1603761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138347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672932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207519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3742106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276693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D78EEE-6775-16BB-F117-C40FC6C17A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BFD2E-1ADE-94BF-E666-D504ABAF1C0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23FD4-51D2-FFD0-90CD-5CB2A86F5E2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F70A04-DA00-3BCF-93CA-953A83F1D85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E6A894-6E54-0B1B-E3DE-2A689415546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F5F3F2-B23E-A79D-8704-1B2946D90D1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37832F1-84C6-AAEC-1D05-AB37B2C9FC1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D737BF3-0BD9-AE0A-6664-09261C509E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2B3C0D-3DE3-A5BB-63C4-4812139F839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4F9594-338A-E78B-7C79-D1349DD20B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8E4D22A-3DA0-8D13-D5B9-EA8D62BD7CF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7F574D-4C6D-3432-06C7-F45B82DFEE6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8912187"/>
      </p:ext>
    </p:extLst>
  </p:cSld>
  <p:clrMapOvr>
    <a:masterClrMapping/>
  </p:clrMapOvr>
</p:sld>
</file>

<file path=ppt/theme/theme1.xml><?xml version="1.0" encoding="utf-8"?>
<a:theme xmlns:a="http://schemas.openxmlformats.org/drawingml/2006/main" name="1_TODO 2 : CardRS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1_TODO 2 : CardRS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GENY Simon</cp:lastModifiedBy>
  <cp:revision>27</cp:revision>
  <dcterms:created xsi:type="dcterms:W3CDTF">2023-04-03T07:17:04Z</dcterms:created>
  <dcterms:modified xsi:type="dcterms:W3CDTF">2023-06-14T09:52:06Z</dcterms:modified>
</cp:coreProperties>
</file>