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4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>
        <p:scale>
          <a:sx n="200" d="100"/>
          <a:sy n="200" d="100"/>
        </p:scale>
        <p:origin x="10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1">
            <a:extLst>
              <a:ext uri="{FF2B5EF4-FFF2-40B4-BE49-F238E27FC236}">
                <a16:creationId xmlns:a16="http://schemas.microsoft.com/office/drawing/2014/main" id="{80BDD892-9BAF-A50A-04BF-E1E5C3E6AD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9927"/>
          <a:stretch/>
        </p:blipFill>
        <p:spPr>
          <a:xfrm>
            <a:off x="357442" y="361184"/>
            <a:ext cx="1117567" cy="83261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C37BBBF-C89B-BB4E-5A21-A24EA6C60D48}"/>
              </a:ext>
            </a:extLst>
          </p:cNvPr>
          <p:cNvSpPr txBox="1"/>
          <p:nvPr userDrawn="1"/>
        </p:nvSpPr>
        <p:spPr>
          <a:xfrm>
            <a:off x="5802569" y="337374"/>
            <a:ext cx="172218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1" spc="-30" baseline="0" noProof="0">
                <a:solidFill>
                  <a:schemeClr val="accent3"/>
                </a:solidFill>
              </a:rPr>
              <a:t>FEUILLE DE PRÉSENCE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94386D-A981-A604-0DD2-8B4264927079}"/>
              </a:ext>
            </a:extLst>
          </p:cNvPr>
          <p:cNvSpPr txBox="1"/>
          <p:nvPr userDrawn="1"/>
        </p:nvSpPr>
        <p:spPr>
          <a:xfrm>
            <a:off x="362204" y="1493046"/>
            <a:ext cx="295021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2E1131-48F2-B375-9DE5-6802EE886F61}"/>
              </a:ext>
            </a:extLst>
          </p:cNvPr>
          <p:cNvSpPr txBox="1"/>
          <p:nvPr userDrawn="1"/>
        </p:nvSpPr>
        <p:spPr>
          <a:xfrm>
            <a:off x="3834861" y="1493046"/>
            <a:ext cx="4609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Prénom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E2AAC7-36D0-0EF5-3BCC-55CC9369556C}"/>
              </a:ext>
            </a:extLst>
          </p:cNvPr>
          <p:cNvSpPr txBox="1"/>
          <p:nvPr userDrawn="1"/>
        </p:nvSpPr>
        <p:spPr>
          <a:xfrm>
            <a:off x="362205" y="1721646"/>
            <a:ext cx="43075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Société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EF330BF-E75C-7877-84E9-C54D87181A34}"/>
              </a:ext>
            </a:extLst>
          </p:cNvPr>
          <p:cNvSpPr txBox="1"/>
          <p:nvPr userDrawn="1"/>
        </p:nvSpPr>
        <p:spPr>
          <a:xfrm>
            <a:off x="362205" y="1950945"/>
            <a:ext cx="333120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60EB331-C56D-E242-8F1E-CAFF0ACBF761}"/>
              </a:ext>
            </a:extLst>
          </p:cNvPr>
          <p:cNvSpPr txBox="1"/>
          <p:nvPr userDrawn="1"/>
        </p:nvSpPr>
        <p:spPr>
          <a:xfrm>
            <a:off x="3462563" y="1950945"/>
            <a:ext cx="13312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@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68146D5-FD7E-E552-7DF5-F4E5B00D8F92}"/>
              </a:ext>
            </a:extLst>
          </p:cNvPr>
          <p:cNvCxnSpPr>
            <a:cxnSpLocks/>
          </p:cNvCxnSpPr>
          <p:nvPr userDrawn="1"/>
        </p:nvCxnSpPr>
        <p:spPr>
          <a:xfrm>
            <a:off x="666752" y="1610182"/>
            <a:ext cx="3114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DACB9FC-2CD0-7F9C-D903-547BFDE253F7}"/>
              </a:ext>
            </a:extLst>
          </p:cNvPr>
          <p:cNvCxnSpPr>
            <a:cxnSpLocks/>
          </p:cNvCxnSpPr>
          <p:nvPr userDrawn="1"/>
        </p:nvCxnSpPr>
        <p:spPr>
          <a:xfrm>
            <a:off x="4311724" y="1610182"/>
            <a:ext cx="2885746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EDA0B5-7617-446A-4F79-9C589A9354DC}"/>
              </a:ext>
            </a:extLst>
          </p:cNvPr>
          <p:cNvCxnSpPr>
            <a:cxnSpLocks/>
          </p:cNvCxnSpPr>
          <p:nvPr userDrawn="1"/>
        </p:nvCxnSpPr>
        <p:spPr>
          <a:xfrm>
            <a:off x="819152" y="1838780"/>
            <a:ext cx="6378318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A198A9-9B03-7B10-2544-5D7601F25850}"/>
              </a:ext>
            </a:extLst>
          </p:cNvPr>
          <p:cNvCxnSpPr>
            <a:cxnSpLocks/>
          </p:cNvCxnSpPr>
          <p:nvPr userDrawn="1"/>
        </p:nvCxnSpPr>
        <p:spPr>
          <a:xfrm>
            <a:off x="714381" y="2068595"/>
            <a:ext cx="2736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02F706-E0E3-5D9C-E83B-9CFA2A8B9B0F}"/>
              </a:ext>
            </a:extLst>
          </p:cNvPr>
          <p:cNvCxnSpPr>
            <a:cxnSpLocks/>
          </p:cNvCxnSpPr>
          <p:nvPr userDrawn="1"/>
        </p:nvCxnSpPr>
        <p:spPr>
          <a:xfrm>
            <a:off x="3614744" y="2068595"/>
            <a:ext cx="3582725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C207E5B-363E-523B-4B86-698A07CC1CB3}"/>
              </a:ext>
            </a:extLst>
          </p:cNvPr>
          <p:cNvCxnSpPr>
            <a:cxnSpLocks/>
          </p:cNvCxnSpPr>
          <p:nvPr userDrawn="1"/>
        </p:nvCxnSpPr>
        <p:spPr>
          <a:xfrm>
            <a:off x="357440" y="2668085"/>
            <a:ext cx="6840029" cy="0"/>
          </a:xfrm>
          <a:prstGeom prst="line">
            <a:avLst/>
          </a:prstGeom>
          <a:ln w="12700" cap="rnd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515369-0FDD-44D4-CB13-4B72C043228C}"/>
              </a:ext>
            </a:extLst>
          </p:cNvPr>
          <p:cNvSpPr txBox="1"/>
          <p:nvPr userDrawn="1"/>
        </p:nvSpPr>
        <p:spPr>
          <a:xfrm>
            <a:off x="366968" y="4530660"/>
            <a:ext cx="295021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6407E07-1981-B829-2CF5-F64A32F8CA82}"/>
              </a:ext>
            </a:extLst>
          </p:cNvPr>
          <p:cNvSpPr txBox="1"/>
          <p:nvPr userDrawn="1"/>
        </p:nvSpPr>
        <p:spPr>
          <a:xfrm>
            <a:off x="3839625" y="4530660"/>
            <a:ext cx="4609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Prénom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DD567A6-29E5-EFEA-BB85-E655F037CA01}"/>
              </a:ext>
            </a:extLst>
          </p:cNvPr>
          <p:cNvSpPr txBox="1"/>
          <p:nvPr userDrawn="1"/>
        </p:nvSpPr>
        <p:spPr>
          <a:xfrm>
            <a:off x="366969" y="4759260"/>
            <a:ext cx="43075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Société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835C38-3D4C-E9F2-B1BE-1095D2EE5B98}"/>
              </a:ext>
            </a:extLst>
          </p:cNvPr>
          <p:cNvSpPr txBox="1"/>
          <p:nvPr userDrawn="1"/>
        </p:nvSpPr>
        <p:spPr>
          <a:xfrm>
            <a:off x="366969" y="4988559"/>
            <a:ext cx="333120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38BC7FE-DDA9-7D41-A75F-FB8CAF184520}"/>
              </a:ext>
            </a:extLst>
          </p:cNvPr>
          <p:cNvSpPr txBox="1"/>
          <p:nvPr userDrawn="1"/>
        </p:nvSpPr>
        <p:spPr>
          <a:xfrm>
            <a:off x="3467327" y="4988559"/>
            <a:ext cx="13312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@</a:t>
            </a:r>
          </a:p>
        </p:txBody>
      </p: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578B0BB9-D6A2-D822-F616-4A4262188330}"/>
              </a:ext>
            </a:extLst>
          </p:cNvPr>
          <p:cNvCxnSpPr>
            <a:cxnSpLocks/>
          </p:cNvCxnSpPr>
          <p:nvPr userDrawn="1"/>
        </p:nvCxnSpPr>
        <p:spPr>
          <a:xfrm>
            <a:off x="671516" y="4647796"/>
            <a:ext cx="3114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C42158FA-855D-D74C-74E6-9EB02E26A355}"/>
              </a:ext>
            </a:extLst>
          </p:cNvPr>
          <p:cNvCxnSpPr>
            <a:cxnSpLocks/>
          </p:cNvCxnSpPr>
          <p:nvPr userDrawn="1"/>
        </p:nvCxnSpPr>
        <p:spPr>
          <a:xfrm>
            <a:off x="4316488" y="4647796"/>
            <a:ext cx="2885746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71DF7502-7722-FD1B-63BD-AB7AAE24EBA4}"/>
              </a:ext>
            </a:extLst>
          </p:cNvPr>
          <p:cNvCxnSpPr>
            <a:cxnSpLocks/>
          </p:cNvCxnSpPr>
          <p:nvPr userDrawn="1"/>
        </p:nvCxnSpPr>
        <p:spPr>
          <a:xfrm>
            <a:off x="823916" y="4876394"/>
            <a:ext cx="6378318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FD8BFC3A-A0C2-32FD-FCF2-0B598D98519C}"/>
              </a:ext>
            </a:extLst>
          </p:cNvPr>
          <p:cNvCxnSpPr>
            <a:cxnSpLocks/>
          </p:cNvCxnSpPr>
          <p:nvPr userDrawn="1"/>
        </p:nvCxnSpPr>
        <p:spPr>
          <a:xfrm>
            <a:off x="719145" y="5106209"/>
            <a:ext cx="2736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495B06CF-2DA0-49B2-786E-4691EF8DED09}"/>
              </a:ext>
            </a:extLst>
          </p:cNvPr>
          <p:cNvCxnSpPr>
            <a:cxnSpLocks/>
          </p:cNvCxnSpPr>
          <p:nvPr userDrawn="1"/>
        </p:nvCxnSpPr>
        <p:spPr>
          <a:xfrm>
            <a:off x="3619508" y="5106209"/>
            <a:ext cx="3582725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75DBB9E4-341A-0A6C-2888-CEBFA882FAC8}"/>
              </a:ext>
            </a:extLst>
          </p:cNvPr>
          <p:cNvCxnSpPr>
            <a:cxnSpLocks/>
          </p:cNvCxnSpPr>
          <p:nvPr userDrawn="1"/>
        </p:nvCxnSpPr>
        <p:spPr>
          <a:xfrm>
            <a:off x="362204" y="5705701"/>
            <a:ext cx="6840029" cy="0"/>
          </a:xfrm>
          <a:prstGeom prst="line">
            <a:avLst/>
          </a:prstGeom>
          <a:ln w="12700" cap="rnd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>
            <a:extLst>
              <a:ext uri="{FF2B5EF4-FFF2-40B4-BE49-F238E27FC236}">
                <a16:creationId xmlns:a16="http://schemas.microsoft.com/office/drawing/2014/main" id="{83B1B491-0B9D-6151-690C-63393BC3C2B4}"/>
              </a:ext>
            </a:extLst>
          </p:cNvPr>
          <p:cNvSpPr txBox="1"/>
          <p:nvPr userDrawn="1"/>
        </p:nvSpPr>
        <p:spPr>
          <a:xfrm>
            <a:off x="366968" y="6049467"/>
            <a:ext cx="295021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4C6228CF-DFC4-9261-7D87-C8687C031A78}"/>
              </a:ext>
            </a:extLst>
          </p:cNvPr>
          <p:cNvSpPr txBox="1"/>
          <p:nvPr userDrawn="1"/>
        </p:nvSpPr>
        <p:spPr>
          <a:xfrm>
            <a:off x="3839625" y="6049467"/>
            <a:ext cx="4609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Prénom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CAF07DEA-919E-88F6-5E70-D6C603D8F7BC}"/>
              </a:ext>
            </a:extLst>
          </p:cNvPr>
          <p:cNvSpPr txBox="1"/>
          <p:nvPr userDrawn="1"/>
        </p:nvSpPr>
        <p:spPr>
          <a:xfrm>
            <a:off x="366969" y="6278067"/>
            <a:ext cx="43075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Société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E2191BA9-0972-665F-286C-F71E7FA21676}"/>
              </a:ext>
            </a:extLst>
          </p:cNvPr>
          <p:cNvSpPr txBox="1"/>
          <p:nvPr userDrawn="1"/>
        </p:nvSpPr>
        <p:spPr>
          <a:xfrm>
            <a:off x="366969" y="6507366"/>
            <a:ext cx="333120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5F107784-EFC8-469C-0FC6-00D2B74E3CC6}"/>
              </a:ext>
            </a:extLst>
          </p:cNvPr>
          <p:cNvSpPr txBox="1"/>
          <p:nvPr userDrawn="1"/>
        </p:nvSpPr>
        <p:spPr>
          <a:xfrm>
            <a:off x="3467327" y="6507366"/>
            <a:ext cx="13312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@</a:t>
            </a:r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56FA4A1A-56A8-F93A-A4F1-CC9BED0325AA}"/>
              </a:ext>
            </a:extLst>
          </p:cNvPr>
          <p:cNvCxnSpPr>
            <a:cxnSpLocks/>
          </p:cNvCxnSpPr>
          <p:nvPr userDrawn="1"/>
        </p:nvCxnSpPr>
        <p:spPr>
          <a:xfrm>
            <a:off x="671516" y="6166603"/>
            <a:ext cx="3114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89DC4001-2848-1D2F-3A35-51086E8E9F1A}"/>
              </a:ext>
            </a:extLst>
          </p:cNvPr>
          <p:cNvCxnSpPr>
            <a:cxnSpLocks/>
          </p:cNvCxnSpPr>
          <p:nvPr userDrawn="1"/>
        </p:nvCxnSpPr>
        <p:spPr>
          <a:xfrm>
            <a:off x="4316488" y="6166603"/>
            <a:ext cx="2885746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0C0404F5-E71D-E53D-9AC5-E6FF2E654644}"/>
              </a:ext>
            </a:extLst>
          </p:cNvPr>
          <p:cNvCxnSpPr>
            <a:cxnSpLocks/>
          </p:cNvCxnSpPr>
          <p:nvPr userDrawn="1"/>
        </p:nvCxnSpPr>
        <p:spPr>
          <a:xfrm>
            <a:off x="823916" y="6395201"/>
            <a:ext cx="6378318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274546A2-5C16-0FEC-71F9-4211312BB5BE}"/>
              </a:ext>
            </a:extLst>
          </p:cNvPr>
          <p:cNvCxnSpPr>
            <a:cxnSpLocks/>
          </p:cNvCxnSpPr>
          <p:nvPr userDrawn="1"/>
        </p:nvCxnSpPr>
        <p:spPr>
          <a:xfrm>
            <a:off x="719145" y="6625016"/>
            <a:ext cx="2736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E09C2114-69D1-6502-4EB0-7471E06EBA1A}"/>
              </a:ext>
            </a:extLst>
          </p:cNvPr>
          <p:cNvCxnSpPr>
            <a:cxnSpLocks/>
          </p:cNvCxnSpPr>
          <p:nvPr userDrawn="1"/>
        </p:nvCxnSpPr>
        <p:spPr>
          <a:xfrm>
            <a:off x="3619508" y="6625016"/>
            <a:ext cx="3582725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F2E3D9D6-9114-8F0B-3F3D-AF7F00EFA09F}"/>
              </a:ext>
            </a:extLst>
          </p:cNvPr>
          <p:cNvCxnSpPr>
            <a:cxnSpLocks/>
          </p:cNvCxnSpPr>
          <p:nvPr userDrawn="1"/>
        </p:nvCxnSpPr>
        <p:spPr>
          <a:xfrm>
            <a:off x="362204" y="7224508"/>
            <a:ext cx="6840029" cy="0"/>
          </a:xfrm>
          <a:prstGeom prst="line">
            <a:avLst/>
          </a:prstGeom>
          <a:ln w="12700" cap="rnd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TextBox 297">
            <a:extLst>
              <a:ext uri="{FF2B5EF4-FFF2-40B4-BE49-F238E27FC236}">
                <a16:creationId xmlns:a16="http://schemas.microsoft.com/office/drawing/2014/main" id="{A5E48DBA-18DC-E97B-D200-5DD05B8D9A9D}"/>
              </a:ext>
            </a:extLst>
          </p:cNvPr>
          <p:cNvSpPr txBox="1"/>
          <p:nvPr userDrawn="1"/>
        </p:nvSpPr>
        <p:spPr>
          <a:xfrm>
            <a:off x="366968" y="7568274"/>
            <a:ext cx="295021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3B53F696-0A29-BFDA-F4DA-3018E8AE482A}"/>
              </a:ext>
            </a:extLst>
          </p:cNvPr>
          <p:cNvSpPr txBox="1"/>
          <p:nvPr userDrawn="1"/>
        </p:nvSpPr>
        <p:spPr>
          <a:xfrm>
            <a:off x="3839625" y="7568274"/>
            <a:ext cx="4609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Prénom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6FEBB48D-26A0-B665-B0E2-34DE2D89A789}"/>
              </a:ext>
            </a:extLst>
          </p:cNvPr>
          <p:cNvSpPr txBox="1"/>
          <p:nvPr userDrawn="1"/>
        </p:nvSpPr>
        <p:spPr>
          <a:xfrm>
            <a:off x="366969" y="7796874"/>
            <a:ext cx="43075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Société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C3AD39FE-3C2B-5039-4B26-35F0F46697F9}"/>
              </a:ext>
            </a:extLst>
          </p:cNvPr>
          <p:cNvSpPr txBox="1"/>
          <p:nvPr userDrawn="1"/>
        </p:nvSpPr>
        <p:spPr>
          <a:xfrm>
            <a:off x="366969" y="8026173"/>
            <a:ext cx="333120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3E22D729-5108-E477-ECB8-4F3CB8AE47F2}"/>
              </a:ext>
            </a:extLst>
          </p:cNvPr>
          <p:cNvSpPr txBox="1"/>
          <p:nvPr userDrawn="1"/>
        </p:nvSpPr>
        <p:spPr>
          <a:xfrm>
            <a:off x="3467327" y="8026173"/>
            <a:ext cx="13312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@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ECCF75ED-157D-9788-7AE1-3C3C311A57CA}"/>
              </a:ext>
            </a:extLst>
          </p:cNvPr>
          <p:cNvCxnSpPr>
            <a:cxnSpLocks/>
          </p:cNvCxnSpPr>
          <p:nvPr userDrawn="1"/>
        </p:nvCxnSpPr>
        <p:spPr>
          <a:xfrm>
            <a:off x="671516" y="7685410"/>
            <a:ext cx="3114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06BF9046-FF84-9B4B-B0EF-986B6024B48E}"/>
              </a:ext>
            </a:extLst>
          </p:cNvPr>
          <p:cNvCxnSpPr>
            <a:cxnSpLocks/>
          </p:cNvCxnSpPr>
          <p:nvPr userDrawn="1"/>
        </p:nvCxnSpPr>
        <p:spPr>
          <a:xfrm>
            <a:off x="4316488" y="7685410"/>
            <a:ext cx="2885746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0BD5BE62-698B-B005-2159-1CC9B34C43D8}"/>
              </a:ext>
            </a:extLst>
          </p:cNvPr>
          <p:cNvCxnSpPr>
            <a:cxnSpLocks/>
          </p:cNvCxnSpPr>
          <p:nvPr userDrawn="1"/>
        </p:nvCxnSpPr>
        <p:spPr>
          <a:xfrm>
            <a:off x="823916" y="7914008"/>
            <a:ext cx="6378318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8371F067-1947-03C9-645E-83D275898BBE}"/>
              </a:ext>
            </a:extLst>
          </p:cNvPr>
          <p:cNvCxnSpPr>
            <a:cxnSpLocks/>
          </p:cNvCxnSpPr>
          <p:nvPr userDrawn="1"/>
        </p:nvCxnSpPr>
        <p:spPr>
          <a:xfrm>
            <a:off x="719145" y="8143823"/>
            <a:ext cx="2736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A58B7EF0-618B-A521-D060-71111AA07342}"/>
              </a:ext>
            </a:extLst>
          </p:cNvPr>
          <p:cNvCxnSpPr>
            <a:cxnSpLocks/>
          </p:cNvCxnSpPr>
          <p:nvPr userDrawn="1"/>
        </p:nvCxnSpPr>
        <p:spPr>
          <a:xfrm>
            <a:off x="3619508" y="8143823"/>
            <a:ext cx="3582725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AFD0AF50-B415-34F2-1FC9-2D54244A7151}"/>
              </a:ext>
            </a:extLst>
          </p:cNvPr>
          <p:cNvCxnSpPr>
            <a:cxnSpLocks/>
          </p:cNvCxnSpPr>
          <p:nvPr userDrawn="1"/>
        </p:nvCxnSpPr>
        <p:spPr>
          <a:xfrm>
            <a:off x="362204" y="8743315"/>
            <a:ext cx="6840029" cy="0"/>
          </a:xfrm>
          <a:prstGeom prst="line">
            <a:avLst/>
          </a:prstGeom>
          <a:ln w="12700" cap="rnd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>
            <a:extLst>
              <a:ext uri="{FF2B5EF4-FFF2-40B4-BE49-F238E27FC236}">
                <a16:creationId xmlns:a16="http://schemas.microsoft.com/office/drawing/2014/main" id="{AFB32CF7-1FC8-45C0-4938-783B0B26F3DF}"/>
              </a:ext>
            </a:extLst>
          </p:cNvPr>
          <p:cNvSpPr txBox="1"/>
          <p:nvPr userDrawn="1"/>
        </p:nvSpPr>
        <p:spPr>
          <a:xfrm>
            <a:off x="366968" y="9087083"/>
            <a:ext cx="295021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6A23E192-55DE-1874-8A6D-D40A40EACE78}"/>
              </a:ext>
            </a:extLst>
          </p:cNvPr>
          <p:cNvSpPr txBox="1"/>
          <p:nvPr userDrawn="1"/>
        </p:nvSpPr>
        <p:spPr>
          <a:xfrm>
            <a:off x="3839625" y="9087083"/>
            <a:ext cx="4609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Prénom</a:t>
            </a: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E0495DB6-136B-6728-0CBF-829CE111821D}"/>
              </a:ext>
            </a:extLst>
          </p:cNvPr>
          <p:cNvSpPr txBox="1"/>
          <p:nvPr userDrawn="1"/>
        </p:nvSpPr>
        <p:spPr>
          <a:xfrm>
            <a:off x="366969" y="9315683"/>
            <a:ext cx="43075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Société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2D98323F-DECC-F026-6CBE-AED93DA54FAA}"/>
              </a:ext>
            </a:extLst>
          </p:cNvPr>
          <p:cNvSpPr txBox="1"/>
          <p:nvPr userDrawn="1"/>
        </p:nvSpPr>
        <p:spPr>
          <a:xfrm>
            <a:off x="366969" y="9544982"/>
            <a:ext cx="333120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DCB6303A-0C88-1BFC-E063-3BF7797483BE}"/>
              </a:ext>
            </a:extLst>
          </p:cNvPr>
          <p:cNvSpPr txBox="1"/>
          <p:nvPr userDrawn="1"/>
        </p:nvSpPr>
        <p:spPr>
          <a:xfrm>
            <a:off x="3467327" y="9544982"/>
            <a:ext cx="13312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@</a:t>
            </a:r>
          </a:p>
        </p:txBody>
      </p:sp>
      <p:cxnSp>
        <p:nvCxnSpPr>
          <p:cNvPr id="357" name="Straight Connector 356">
            <a:extLst>
              <a:ext uri="{FF2B5EF4-FFF2-40B4-BE49-F238E27FC236}">
                <a16:creationId xmlns:a16="http://schemas.microsoft.com/office/drawing/2014/main" id="{E7AD7F46-03C6-2581-6DB8-0985E26E7892}"/>
              </a:ext>
            </a:extLst>
          </p:cNvPr>
          <p:cNvCxnSpPr>
            <a:cxnSpLocks/>
          </p:cNvCxnSpPr>
          <p:nvPr userDrawn="1"/>
        </p:nvCxnSpPr>
        <p:spPr>
          <a:xfrm>
            <a:off x="671516" y="9204219"/>
            <a:ext cx="3114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685EBB5D-F1F7-FB2D-BE50-AF1A650B324A}"/>
              </a:ext>
            </a:extLst>
          </p:cNvPr>
          <p:cNvCxnSpPr>
            <a:cxnSpLocks/>
          </p:cNvCxnSpPr>
          <p:nvPr userDrawn="1"/>
        </p:nvCxnSpPr>
        <p:spPr>
          <a:xfrm>
            <a:off x="4316488" y="9204219"/>
            <a:ext cx="2885746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8EEC411D-4D50-D78C-71B4-2FB00E6E04E3}"/>
              </a:ext>
            </a:extLst>
          </p:cNvPr>
          <p:cNvCxnSpPr>
            <a:cxnSpLocks/>
          </p:cNvCxnSpPr>
          <p:nvPr userDrawn="1"/>
        </p:nvCxnSpPr>
        <p:spPr>
          <a:xfrm>
            <a:off x="823916" y="9432817"/>
            <a:ext cx="6378318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>
            <a:extLst>
              <a:ext uri="{FF2B5EF4-FFF2-40B4-BE49-F238E27FC236}">
                <a16:creationId xmlns:a16="http://schemas.microsoft.com/office/drawing/2014/main" id="{4D570363-5777-F9FE-5BBB-1A6DEFF703A1}"/>
              </a:ext>
            </a:extLst>
          </p:cNvPr>
          <p:cNvCxnSpPr>
            <a:cxnSpLocks/>
          </p:cNvCxnSpPr>
          <p:nvPr userDrawn="1"/>
        </p:nvCxnSpPr>
        <p:spPr>
          <a:xfrm>
            <a:off x="719145" y="9662632"/>
            <a:ext cx="2736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24410FFF-3F10-2453-DAEE-32D74AD0FCC3}"/>
              </a:ext>
            </a:extLst>
          </p:cNvPr>
          <p:cNvCxnSpPr>
            <a:cxnSpLocks/>
          </p:cNvCxnSpPr>
          <p:nvPr userDrawn="1"/>
        </p:nvCxnSpPr>
        <p:spPr>
          <a:xfrm>
            <a:off x="3619508" y="9662632"/>
            <a:ext cx="3582725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EB38CA03-E109-42D6-2D2C-F17B8681465F}"/>
              </a:ext>
            </a:extLst>
          </p:cNvPr>
          <p:cNvCxnSpPr>
            <a:cxnSpLocks/>
          </p:cNvCxnSpPr>
          <p:nvPr userDrawn="1"/>
        </p:nvCxnSpPr>
        <p:spPr>
          <a:xfrm>
            <a:off x="362204" y="10329856"/>
            <a:ext cx="6840029" cy="0"/>
          </a:xfrm>
          <a:prstGeom prst="line">
            <a:avLst/>
          </a:prstGeom>
          <a:ln w="12700" cap="rnd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TextBox 367">
            <a:extLst>
              <a:ext uri="{FF2B5EF4-FFF2-40B4-BE49-F238E27FC236}">
                <a16:creationId xmlns:a16="http://schemas.microsoft.com/office/drawing/2014/main" id="{AEF337BF-0CB7-8391-DB1B-06FE21A73037}"/>
              </a:ext>
            </a:extLst>
          </p:cNvPr>
          <p:cNvSpPr txBox="1"/>
          <p:nvPr userDrawn="1"/>
        </p:nvSpPr>
        <p:spPr>
          <a:xfrm>
            <a:off x="366968" y="3011853"/>
            <a:ext cx="295021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FDC6A20-EC61-2560-E884-9EAFD1A7EAD2}"/>
              </a:ext>
            </a:extLst>
          </p:cNvPr>
          <p:cNvSpPr txBox="1"/>
          <p:nvPr userDrawn="1"/>
        </p:nvSpPr>
        <p:spPr>
          <a:xfrm>
            <a:off x="3839625" y="3011853"/>
            <a:ext cx="4609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Prénom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17B2C74E-8EF1-B892-CE9F-9FAB7CD41EBA}"/>
              </a:ext>
            </a:extLst>
          </p:cNvPr>
          <p:cNvSpPr txBox="1"/>
          <p:nvPr userDrawn="1"/>
        </p:nvSpPr>
        <p:spPr>
          <a:xfrm>
            <a:off x="366969" y="3240453"/>
            <a:ext cx="43075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Société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121ACB5B-DF04-F249-F3F1-E8D639B0C906}"/>
              </a:ext>
            </a:extLst>
          </p:cNvPr>
          <p:cNvSpPr txBox="1"/>
          <p:nvPr userDrawn="1"/>
        </p:nvSpPr>
        <p:spPr>
          <a:xfrm>
            <a:off x="366969" y="3469752"/>
            <a:ext cx="333120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CA79A102-9072-1D28-C520-D163590A8233}"/>
              </a:ext>
            </a:extLst>
          </p:cNvPr>
          <p:cNvSpPr txBox="1"/>
          <p:nvPr userDrawn="1"/>
        </p:nvSpPr>
        <p:spPr>
          <a:xfrm>
            <a:off x="3467327" y="3469752"/>
            <a:ext cx="13312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000" b="0" spc="0" baseline="0" noProof="0" dirty="0">
                <a:solidFill>
                  <a:schemeClr val="tx1"/>
                </a:solidFill>
              </a:rPr>
              <a:t>@</a:t>
            </a:r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04B747A7-05F8-58B6-34F6-E61E5F486141}"/>
              </a:ext>
            </a:extLst>
          </p:cNvPr>
          <p:cNvCxnSpPr>
            <a:cxnSpLocks/>
          </p:cNvCxnSpPr>
          <p:nvPr userDrawn="1"/>
        </p:nvCxnSpPr>
        <p:spPr>
          <a:xfrm>
            <a:off x="671516" y="3128989"/>
            <a:ext cx="3114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9C3CA068-E6F2-5358-582D-7D13C25A2C22}"/>
              </a:ext>
            </a:extLst>
          </p:cNvPr>
          <p:cNvCxnSpPr>
            <a:cxnSpLocks/>
          </p:cNvCxnSpPr>
          <p:nvPr userDrawn="1"/>
        </p:nvCxnSpPr>
        <p:spPr>
          <a:xfrm>
            <a:off x="4316488" y="3128989"/>
            <a:ext cx="2885746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7115CC49-48E8-8FAB-690C-514A5824F7C2}"/>
              </a:ext>
            </a:extLst>
          </p:cNvPr>
          <p:cNvCxnSpPr>
            <a:cxnSpLocks/>
          </p:cNvCxnSpPr>
          <p:nvPr userDrawn="1"/>
        </p:nvCxnSpPr>
        <p:spPr>
          <a:xfrm>
            <a:off x="823916" y="3357587"/>
            <a:ext cx="6378318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C7990D1D-2E01-0382-F97A-C297C9B5EC6E}"/>
              </a:ext>
            </a:extLst>
          </p:cNvPr>
          <p:cNvCxnSpPr>
            <a:cxnSpLocks/>
          </p:cNvCxnSpPr>
          <p:nvPr userDrawn="1"/>
        </p:nvCxnSpPr>
        <p:spPr>
          <a:xfrm>
            <a:off x="719145" y="3587402"/>
            <a:ext cx="2736000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id="{F0CBEAA3-E656-8C4C-078F-22813F62CF55}"/>
              </a:ext>
            </a:extLst>
          </p:cNvPr>
          <p:cNvCxnSpPr>
            <a:cxnSpLocks/>
          </p:cNvCxnSpPr>
          <p:nvPr userDrawn="1"/>
        </p:nvCxnSpPr>
        <p:spPr>
          <a:xfrm>
            <a:off x="3619508" y="3587402"/>
            <a:ext cx="3582725" cy="0"/>
          </a:xfrm>
          <a:prstGeom prst="line">
            <a:avLst/>
          </a:prstGeom>
          <a:ln w="127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A8CA5011-9FE1-E11E-4F09-452E35F24F25}"/>
              </a:ext>
            </a:extLst>
          </p:cNvPr>
          <p:cNvCxnSpPr>
            <a:cxnSpLocks/>
          </p:cNvCxnSpPr>
          <p:nvPr userDrawn="1"/>
        </p:nvCxnSpPr>
        <p:spPr>
          <a:xfrm>
            <a:off x="362204" y="4153026"/>
            <a:ext cx="6840029" cy="0"/>
          </a:xfrm>
          <a:prstGeom prst="line">
            <a:avLst/>
          </a:prstGeom>
          <a:ln w="12700" cap="rnd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>
            <a:extLst>
              <a:ext uri="{FF2B5EF4-FFF2-40B4-BE49-F238E27FC236}">
                <a16:creationId xmlns:a16="http://schemas.microsoft.com/office/drawing/2014/main" id="{FEDF1FCA-9124-5604-C548-3ABF18E6D56D}"/>
              </a:ext>
            </a:extLst>
          </p:cNvPr>
          <p:cNvGrpSpPr/>
          <p:nvPr userDrawn="1"/>
        </p:nvGrpSpPr>
        <p:grpSpPr>
          <a:xfrm>
            <a:off x="366968" y="3722380"/>
            <a:ext cx="4407013" cy="153888"/>
            <a:chOff x="366968" y="3689722"/>
            <a:chExt cx="4407013" cy="153888"/>
          </a:xfrm>
        </p:grpSpPr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0ADB0D86-09A6-23AD-F2D5-1DDA97AF69E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935691DC-7115-6736-78E9-4870978656D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FE4F93F5-C33F-35F4-136B-7E85D9487F4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55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64841A6C-8D78-177C-D2DD-88824DDC56F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34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24BAE005-6471-3526-64D7-0EBD745B7F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7087F4AB-55CF-03CC-CC60-C774655783D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>
              <a:extLst>
                <a:ext uri="{FF2B5EF4-FFF2-40B4-BE49-F238E27FC236}">
                  <a16:creationId xmlns:a16="http://schemas.microsoft.com/office/drawing/2014/main" id="{B58E800D-5A44-C10D-9EEA-0161CF001D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9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B1758E71-EFC8-84B1-5116-83827FD4B9B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68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Straight Connector 382">
              <a:extLst>
                <a:ext uri="{FF2B5EF4-FFF2-40B4-BE49-F238E27FC236}">
                  <a16:creationId xmlns:a16="http://schemas.microsoft.com/office/drawing/2014/main" id="{1FBA8AEE-4EC3-FACB-2FE6-88DDF4E3FC5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>
              <a:extLst>
                <a:ext uri="{FF2B5EF4-FFF2-40B4-BE49-F238E27FC236}">
                  <a16:creationId xmlns:a16="http://schemas.microsoft.com/office/drawing/2014/main" id="{855A8232-91E2-F9BC-CCB2-B5EFD8B9743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>
              <a:extLst>
                <a:ext uri="{FF2B5EF4-FFF2-40B4-BE49-F238E27FC236}">
                  <a16:creationId xmlns:a16="http://schemas.microsoft.com/office/drawing/2014/main" id="{3CF15FB0-35F2-5967-B720-A55D7FC8F3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24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>
              <a:extLst>
                <a:ext uri="{FF2B5EF4-FFF2-40B4-BE49-F238E27FC236}">
                  <a16:creationId xmlns:a16="http://schemas.microsoft.com/office/drawing/2014/main" id="{8144BE56-E8D8-5568-1A46-38500139A63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03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>
              <a:extLst>
                <a:ext uri="{FF2B5EF4-FFF2-40B4-BE49-F238E27FC236}">
                  <a16:creationId xmlns:a16="http://schemas.microsoft.com/office/drawing/2014/main" id="{0A01315C-5080-4999-F454-72F8348165B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F574FDAB-8968-1390-10F7-2375327FD3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>
              <a:extLst>
                <a:ext uri="{FF2B5EF4-FFF2-40B4-BE49-F238E27FC236}">
                  <a16:creationId xmlns:a16="http://schemas.microsoft.com/office/drawing/2014/main" id="{F7EDBF83-57C5-3161-153E-3F43B5E3AF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59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>
              <a:extLst>
                <a:ext uri="{FF2B5EF4-FFF2-40B4-BE49-F238E27FC236}">
                  <a16:creationId xmlns:a16="http://schemas.microsoft.com/office/drawing/2014/main" id="{959B97CF-36F3-03C7-7F29-BBCB17F1B73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8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F614C720-B17A-6290-4B6E-AF2842CA62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75A216B9-5862-E373-0960-4FE627EC6AC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60EF1060-F417-7C01-A002-4095543EF0B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94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>
              <a:extLst>
                <a:ext uri="{FF2B5EF4-FFF2-40B4-BE49-F238E27FC236}">
                  <a16:creationId xmlns:a16="http://schemas.microsoft.com/office/drawing/2014/main" id="{A39C41E5-043F-D66D-E392-21A93F539F7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3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370">
              <a:extLst>
                <a:ext uri="{FF2B5EF4-FFF2-40B4-BE49-F238E27FC236}">
                  <a16:creationId xmlns:a16="http://schemas.microsoft.com/office/drawing/2014/main" id="{5229AB5E-C850-03B4-3C1C-638632617B3B}"/>
                </a:ext>
              </a:extLst>
            </p:cNvPr>
            <p:cNvSpPr txBox="1"/>
            <p:nvPr userDrawn="1"/>
          </p:nvSpPr>
          <p:spPr>
            <a:xfrm>
              <a:off x="366968" y="3689722"/>
              <a:ext cx="150995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fr-FR" sz="1000" b="0" spc="0" baseline="0" noProof="0" dirty="0">
                  <a:solidFill>
                    <a:schemeClr val="tx1"/>
                  </a:solidFill>
                </a:rPr>
                <a:t>Numéro de téléphone</a:t>
              </a:r>
            </a:p>
          </p:txBody>
        </p:sp>
      </p:grpSp>
      <p:grpSp>
        <p:nvGrpSpPr>
          <p:cNvPr id="90" name="Groupe 89">
            <a:extLst>
              <a:ext uri="{FF2B5EF4-FFF2-40B4-BE49-F238E27FC236}">
                <a16:creationId xmlns:a16="http://schemas.microsoft.com/office/drawing/2014/main" id="{B583EAC7-B4E1-5456-658D-C39E60B761C5}"/>
              </a:ext>
            </a:extLst>
          </p:cNvPr>
          <p:cNvGrpSpPr/>
          <p:nvPr userDrawn="1"/>
        </p:nvGrpSpPr>
        <p:grpSpPr>
          <a:xfrm>
            <a:off x="366968" y="2210212"/>
            <a:ext cx="4407013" cy="153888"/>
            <a:chOff x="366968" y="3689722"/>
            <a:chExt cx="4407013" cy="153888"/>
          </a:xfrm>
        </p:grpSpPr>
        <p:cxnSp>
          <p:nvCxnSpPr>
            <p:cNvPr id="91" name="Straight Connector 374">
              <a:extLst>
                <a:ext uri="{FF2B5EF4-FFF2-40B4-BE49-F238E27FC236}">
                  <a16:creationId xmlns:a16="http://schemas.microsoft.com/office/drawing/2014/main" id="{C53B0990-4779-DE1F-C6C3-2CBACF5D69D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375">
              <a:extLst>
                <a:ext uri="{FF2B5EF4-FFF2-40B4-BE49-F238E27FC236}">
                  <a16:creationId xmlns:a16="http://schemas.microsoft.com/office/drawing/2014/main" id="{BB1FBD4F-827D-A7A1-FAD4-97740C4EFC9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376">
              <a:extLst>
                <a:ext uri="{FF2B5EF4-FFF2-40B4-BE49-F238E27FC236}">
                  <a16:creationId xmlns:a16="http://schemas.microsoft.com/office/drawing/2014/main" id="{91F78355-A6A0-0A39-E2E4-AEF3D440B3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55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377">
              <a:extLst>
                <a:ext uri="{FF2B5EF4-FFF2-40B4-BE49-F238E27FC236}">
                  <a16:creationId xmlns:a16="http://schemas.microsoft.com/office/drawing/2014/main" id="{32313315-3C63-9DB7-DA9A-E6C5CDC7D76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34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378">
              <a:extLst>
                <a:ext uri="{FF2B5EF4-FFF2-40B4-BE49-F238E27FC236}">
                  <a16:creationId xmlns:a16="http://schemas.microsoft.com/office/drawing/2014/main" id="{BB69DD53-F836-071F-0D9B-8F72F85669B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379">
              <a:extLst>
                <a:ext uri="{FF2B5EF4-FFF2-40B4-BE49-F238E27FC236}">
                  <a16:creationId xmlns:a16="http://schemas.microsoft.com/office/drawing/2014/main" id="{B3BAF664-D7EA-B13D-2D44-F34EE3709A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380">
              <a:extLst>
                <a:ext uri="{FF2B5EF4-FFF2-40B4-BE49-F238E27FC236}">
                  <a16:creationId xmlns:a16="http://schemas.microsoft.com/office/drawing/2014/main" id="{2E4AC3D3-9B20-B033-2D01-690020AFE18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9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381">
              <a:extLst>
                <a:ext uri="{FF2B5EF4-FFF2-40B4-BE49-F238E27FC236}">
                  <a16:creationId xmlns:a16="http://schemas.microsoft.com/office/drawing/2014/main" id="{70D9C071-9C83-B48C-08A3-BA0DB86CA1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68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382">
              <a:extLst>
                <a:ext uri="{FF2B5EF4-FFF2-40B4-BE49-F238E27FC236}">
                  <a16:creationId xmlns:a16="http://schemas.microsoft.com/office/drawing/2014/main" id="{3E68FB72-EE57-F895-DF02-65450281FD8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383">
              <a:extLst>
                <a:ext uri="{FF2B5EF4-FFF2-40B4-BE49-F238E27FC236}">
                  <a16:creationId xmlns:a16="http://schemas.microsoft.com/office/drawing/2014/main" id="{DE686F1D-F783-5E1E-FB9A-A2F3F9D792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384">
              <a:extLst>
                <a:ext uri="{FF2B5EF4-FFF2-40B4-BE49-F238E27FC236}">
                  <a16:creationId xmlns:a16="http://schemas.microsoft.com/office/drawing/2014/main" id="{3DDE3DEF-9E3D-764D-0DA1-6EAE4876186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24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385">
              <a:extLst>
                <a:ext uri="{FF2B5EF4-FFF2-40B4-BE49-F238E27FC236}">
                  <a16:creationId xmlns:a16="http://schemas.microsoft.com/office/drawing/2014/main" id="{1F4B7854-04A7-6D56-B4D6-977F8EC0BF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03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386">
              <a:extLst>
                <a:ext uri="{FF2B5EF4-FFF2-40B4-BE49-F238E27FC236}">
                  <a16:creationId xmlns:a16="http://schemas.microsoft.com/office/drawing/2014/main" id="{66D70841-A9DB-D3CA-774B-20D3685C38D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387">
              <a:extLst>
                <a:ext uri="{FF2B5EF4-FFF2-40B4-BE49-F238E27FC236}">
                  <a16:creationId xmlns:a16="http://schemas.microsoft.com/office/drawing/2014/main" id="{9DA1DAFA-5B3B-80FB-FA35-CE2E80B9DED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388">
              <a:extLst>
                <a:ext uri="{FF2B5EF4-FFF2-40B4-BE49-F238E27FC236}">
                  <a16:creationId xmlns:a16="http://schemas.microsoft.com/office/drawing/2014/main" id="{119778CA-A9FC-3AC1-7984-FE8B421342E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59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389">
              <a:extLst>
                <a:ext uri="{FF2B5EF4-FFF2-40B4-BE49-F238E27FC236}">
                  <a16:creationId xmlns:a16="http://schemas.microsoft.com/office/drawing/2014/main" id="{38E26302-01A6-58D0-D536-340F20DFEBF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8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397">
              <a:extLst>
                <a:ext uri="{FF2B5EF4-FFF2-40B4-BE49-F238E27FC236}">
                  <a16:creationId xmlns:a16="http://schemas.microsoft.com/office/drawing/2014/main" id="{699B2C50-788E-F7F2-3AF6-216A8B38761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398">
              <a:extLst>
                <a:ext uri="{FF2B5EF4-FFF2-40B4-BE49-F238E27FC236}">
                  <a16:creationId xmlns:a16="http://schemas.microsoft.com/office/drawing/2014/main" id="{BDC2E661-D0ED-F0B9-8A67-AEBC189A5C6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399">
              <a:extLst>
                <a:ext uri="{FF2B5EF4-FFF2-40B4-BE49-F238E27FC236}">
                  <a16:creationId xmlns:a16="http://schemas.microsoft.com/office/drawing/2014/main" id="{FA28ABA6-E422-59D5-86D0-F6E47C47131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94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400">
              <a:extLst>
                <a:ext uri="{FF2B5EF4-FFF2-40B4-BE49-F238E27FC236}">
                  <a16:creationId xmlns:a16="http://schemas.microsoft.com/office/drawing/2014/main" id="{9F353D85-321F-7BE8-6581-146941EE820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3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370">
              <a:extLst>
                <a:ext uri="{FF2B5EF4-FFF2-40B4-BE49-F238E27FC236}">
                  <a16:creationId xmlns:a16="http://schemas.microsoft.com/office/drawing/2014/main" id="{2FC2EC6E-CB14-E594-1C15-D63CECF56157}"/>
                </a:ext>
              </a:extLst>
            </p:cNvPr>
            <p:cNvSpPr txBox="1"/>
            <p:nvPr userDrawn="1"/>
          </p:nvSpPr>
          <p:spPr>
            <a:xfrm>
              <a:off x="366968" y="3689722"/>
              <a:ext cx="150995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fr-FR" sz="1000" b="0" spc="0" baseline="0" noProof="0" dirty="0">
                  <a:solidFill>
                    <a:schemeClr val="tx1"/>
                  </a:solidFill>
                </a:rPr>
                <a:t>Numéro de téléphone</a:t>
              </a:r>
            </a:p>
          </p:txBody>
        </p:sp>
      </p:grpSp>
      <p:grpSp>
        <p:nvGrpSpPr>
          <p:cNvPr id="135" name="Groupe 134">
            <a:extLst>
              <a:ext uri="{FF2B5EF4-FFF2-40B4-BE49-F238E27FC236}">
                <a16:creationId xmlns:a16="http://schemas.microsoft.com/office/drawing/2014/main" id="{E15E5B57-F3F3-1982-5052-D54472C5096B}"/>
              </a:ext>
            </a:extLst>
          </p:cNvPr>
          <p:cNvGrpSpPr/>
          <p:nvPr userDrawn="1"/>
        </p:nvGrpSpPr>
        <p:grpSpPr>
          <a:xfrm>
            <a:off x="366968" y="5234548"/>
            <a:ext cx="4407013" cy="153888"/>
            <a:chOff x="366968" y="3689722"/>
            <a:chExt cx="4407013" cy="153888"/>
          </a:xfrm>
        </p:grpSpPr>
        <p:cxnSp>
          <p:nvCxnSpPr>
            <p:cNvPr id="136" name="Straight Connector 374">
              <a:extLst>
                <a:ext uri="{FF2B5EF4-FFF2-40B4-BE49-F238E27FC236}">
                  <a16:creationId xmlns:a16="http://schemas.microsoft.com/office/drawing/2014/main" id="{06DD6DA7-42FC-376B-4675-279CD76B729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375">
              <a:extLst>
                <a:ext uri="{FF2B5EF4-FFF2-40B4-BE49-F238E27FC236}">
                  <a16:creationId xmlns:a16="http://schemas.microsoft.com/office/drawing/2014/main" id="{87CA8B08-474C-14CA-321C-D494AEFBEF3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376">
              <a:extLst>
                <a:ext uri="{FF2B5EF4-FFF2-40B4-BE49-F238E27FC236}">
                  <a16:creationId xmlns:a16="http://schemas.microsoft.com/office/drawing/2014/main" id="{F10C8236-21D5-96E5-4F0C-3AA6242152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55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377">
              <a:extLst>
                <a:ext uri="{FF2B5EF4-FFF2-40B4-BE49-F238E27FC236}">
                  <a16:creationId xmlns:a16="http://schemas.microsoft.com/office/drawing/2014/main" id="{E408CB92-FFB2-0344-26E9-3D32391B3AF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34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378">
              <a:extLst>
                <a:ext uri="{FF2B5EF4-FFF2-40B4-BE49-F238E27FC236}">
                  <a16:creationId xmlns:a16="http://schemas.microsoft.com/office/drawing/2014/main" id="{BDE07A4F-D9D1-4C2F-A214-5D12B091121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379">
              <a:extLst>
                <a:ext uri="{FF2B5EF4-FFF2-40B4-BE49-F238E27FC236}">
                  <a16:creationId xmlns:a16="http://schemas.microsoft.com/office/drawing/2014/main" id="{C6F1BDD3-FA71-4014-C907-005E10926E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380">
              <a:extLst>
                <a:ext uri="{FF2B5EF4-FFF2-40B4-BE49-F238E27FC236}">
                  <a16:creationId xmlns:a16="http://schemas.microsoft.com/office/drawing/2014/main" id="{E56CE4A6-78C3-7724-73B2-93C149F1E1B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9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381">
              <a:extLst>
                <a:ext uri="{FF2B5EF4-FFF2-40B4-BE49-F238E27FC236}">
                  <a16:creationId xmlns:a16="http://schemas.microsoft.com/office/drawing/2014/main" id="{E171BAFB-3E39-36C2-94B6-A1B8D4EEAE7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68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382">
              <a:extLst>
                <a:ext uri="{FF2B5EF4-FFF2-40B4-BE49-F238E27FC236}">
                  <a16:creationId xmlns:a16="http://schemas.microsoft.com/office/drawing/2014/main" id="{6E1C49F0-2112-AFAF-E1CE-E914B4A3167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383">
              <a:extLst>
                <a:ext uri="{FF2B5EF4-FFF2-40B4-BE49-F238E27FC236}">
                  <a16:creationId xmlns:a16="http://schemas.microsoft.com/office/drawing/2014/main" id="{C112DB64-6110-5099-992E-5E74C6B7B10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384">
              <a:extLst>
                <a:ext uri="{FF2B5EF4-FFF2-40B4-BE49-F238E27FC236}">
                  <a16:creationId xmlns:a16="http://schemas.microsoft.com/office/drawing/2014/main" id="{5B89E9A8-1D5F-E3D2-68FA-39C5C72157E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24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385">
              <a:extLst>
                <a:ext uri="{FF2B5EF4-FFF2-40B4-BE49-F238E27FC236}">
                  <a16:creationId xmlns:a16="http://schemas.microsoft.com/office/drawing/2014/main" id="{704FF0D1-6E20-18A0-0934-4E5C1678B45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03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386">
              <a:extLst>
                <a:ext uri="{FF2B5EF4-FFF2-40B4-BE49-F238E27FC236}">
                  <a16:creationId xmlns:a16="http://schemas.microsoft.com/office/drawing/2014/main" id="{27C29464-2112-34D4-334F-5ECB7A15F3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387">
              <a:extLst>
                <a:ext uri="{FF2B5EF4-FFF2-40B4-BE49-F238E27FC236}">
                  <a16:creationId xmlns:a16="http://schemas.microsoft.com/office/drawing/2014/main" id="{41F1F439-69A3-DA14-AF3C-496144308F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388">
              <a:extLst>
                <a:ext uri="{FF2B5EF4-FFF2-40B4-BE49-F238E27FC236}">
                  <a16:creationId xmlns:a16="http://schemas.microsoft.com/office/drawing/2014/main" id="{71A1E349-45E5-537A-8A67-C23D5FD672F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59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389">
              <a:extLst>
                <a:ext uri="{FF2B5EF4-FFF2-40B4-BE49-F238E27FC236}">
                  <a16:creationId xmlns:a16="http://schemas.microsoft.com/office/drawing/2014/main" id="{80655957-F28F-0DEB-A3F1-B88F2710931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8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397">
              <a:extLst>
                <a:ext uri="{FF2B5EF4-FFF2-40B4-BE49-F238E27FC236}">
                  <a16:creationId xmlns:a16="http://schemas.microsoft.com/office/drawing/2014/main" id="{D0F266A1-38E7-7274-813A-8B627B64687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398">
              <a:extLst>
                <a:ext uri="{FF2B5EF4-FFF2-40B4-BE49-F238E27FC236}">
                  <a16:creationId xmlns:a16="http://schemas.microsoft.com/office/drawing/2014/main" id="{EA6F5E34-4B3A-FB0D-957C-2A608E4EFE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399">
              <a:extLst>
                <a:ext uri="{FF2B5EF4-FFF2-40B4-BE49-F238E27FC236}">
                  <a16:creationId xmlns:a16="http://schemas.microsoft.com/office/drawing/2014/main" id="{1404DDD4-2641-1F17-6B1B-33B60FDABD0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94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400">
              <a:extLst>
                <a:ext uri="{FF2B5EF4-FFF2-40B4-BE49-F238E27FC236}">
                  <a16:creationId xmlns:a16="http://schemas.microsoft.com/office/drawing/2014/main" id="{2824537D-341A-16EC-2DCB-01D8CBFCEAE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3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370">
              <a:extLst>
                <a:ext uri="{FF2B5EF4-FFF2-40B4-BE49-F238E27FC236}">
                  <a16:creationId xmlns:a16="http://schemas.microsoft.com/office/drawing/2014/main" id="{94F9C986-2173-E3EE-02AA-9FEADF2BDF31}"/>
                </a:ext>
              </a:extLst>
            </p:cNvPr>
            <p:cNvSpPr txBox="1"/>
            <p:nvPr userDrawn="1"/>
          </p:nvSpPr>
          <p:spPr>
            <a:xfrm>
              <a:off x="366968" y="3689722"/>
              <a:ext cx="150995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fr-FR" sz="1000" b="0" spc="0" baseline="0" noProof="0" dirty="0">
                  <a:solidFill>
                    <a:schemeClr val="tx1"/>
                  </a:solidFill>
                </a:rPr>
                <a:t>Numéro de téléphone</a:t>
              </a:r>
            </a:p>
          </p:txBody>
        </p:sp>
      </p:grpSp>
      <p:grpSp>
        <p:nvGrpSpPr>
          <p:cNvPr id="180" name="Groupe 179">
            <a:extLst>
              <a:ext uri="{FF2B5EF4-FFF2-40B4-BE49-F238E27FC236}">
                <a16:creationId xmlns:a16="http://schemas.microsoft.com/office/drawing/2014/main" id="{CF44CF1F-76FA-14BC-12C5-CB85C5E01AC5}"/>
              </a:ext>
            </a:extLst>
          </p:cNvPr>
          <p:cNvGrpSpPr/>
          <p:nvPr userDrawn="1"/>
        </p:nvGrpSpPr>
        <p:grpSpPr>
          <a:xfrm>
            <a:off x="366968" y="6753408"/>
            <a:ext cx="4407013" cy="153888"/>
            <a:chOff x="366968" y="3689722"/>
            <a:chExt cx="4407013" cy="153888"/>
          </a:xfrm>
        </p:grpSpPr>
        <p:cxnSp>
          <p:nvCxnSpPr>
            <p:cNvPr id="181" name="Straight Connector 374">
              <a:extLst>
                <a:ext uri="{FF2B5EF4-FFF2-40B4-BE49-F238E27FC236}">
                  <a16:creationId xmlns:a16="http://schemas.microsoft.com/office/drawing/2014/main" id="{291A4AE3-7F3F-EB66-34F8-ABA082CBF2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375">
              <a:extLst>
                <a:ext uri="{FF2B5EF4-FFF2-40B4-BE49-F238E27FC236}">
                  <a16:creationId xmlns:a16="http://schemas.microsoft.com/office/drawing/2014/main" id="{26704B85-3BF5-FB89-152E-370A3A1FEFF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376">
              <a:extLst>
                <a:ext uri="{FF2B5EF4-FFF2-40B4-BE49-F238E27FC236}">
                  <a16:creationId xmlns:a16="http://schemas.microsoft.com/office/drawing/2014/main" id="{FBD0CF23-EF86-64CF-8BF1-BA526A3C11F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55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377">
              <a:extLst>
                <a:ext uri="{FF2B5EF4-FFF2-40B4-BE49-F238E27FC236}">
                  <a16:creationId xmlns:a16="http://schemas.microsoft.com/office/drawing/2014/main" id="{75228BE4-7CF5-600D-D17D-26FC2548BBF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34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378">
              <a:extLst>
                <a:ext uri="{FF2B5EF4-FFF2-40B4-BE49-F238E27FC236}">
                  <a16:creationId xmlns:a16="http://schemas.microsoft.com/office/drawing/2014/main" id="{A08964A2-093B-2F72-7CAD-B1EEC83977A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379">
              <a:extLst>
                <a:ext uri="{FF2B5EF4-FFF2-40B4-BE49-F238E27FC236}">
                  <a16:creationId xmlns:a16="http://schemas.microsoft.com/office/drawing/2014/main" id="{C38ED0D9-F3E0-F0F9-35FD-C7C4976C48A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380">
              <a:extLst>
                <a:ext uri="{FF2B5EF4-FFF2-40B4-BE49-F238E27FC236}">
                  <a16:creationId xmlns:a16="http://schemas.microsoft.com/office/drawing/2014/main" id="{631BAE79-0075-1C91-E34A-A33C3134060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9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381">
              <a:extLst>
                <a:ext uri="{FF2B5EF4-FFF2-40B4-BE49-F238E27FC236}">
                  <a16:creationId xmlns:a16="http://schemas.microsoft.com/office/drawing/2014/main" id="{05D56FE9-1C03-CD24-3C61-9EBBF4AFBBA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68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382">
              <a:extLst>
                <a:ext uri="{FF2B5EF4-FFF2-40B4-BE49-F238E27FC236}">
                  <a16:creationId xmlns:a16="http://schemas.microsoft.com/office/drawing/2014/main" id="{63BC1108-58D5-5E76-7A3C-0E5A7C6C1B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383">
              <a:extLst>
                <a:ext uri="{FF2B5EF4-FFF2-40B4-BE49-F238E27FC236}">
                  <a16:creationId xmlns:a16="http://schemas.microsoft.com/office/drawing/2014/main" id="{6B52DF4A-89C4-FC2D-F372-191E6EA437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384">
              <a:extLst>
                <a:ext uri="{FF2B5EF4-FFF2-40B4-BE49-F238E27FC236}">
                  <a16:creationId xmlns:a16="http://schemas.microsoft.com/office/drawing/2014/main" id="{15257D90-7FCE-BCB4-309E-90F5A34319C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24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385">
              <a:extLst>
                <a:ext uri="{FF2B5EF4-FFF2-40B4-BE49-F238E27FC236}">
                  <a16:creationId xmlns:a16="http://schemas.microsoft.com/office/drawing/2014/main" id="{0EF8E186-065E-E2B0-1860-C1FE93E85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03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386">
              <a:extLst>
                <a:ext uri="{FF2B5EF4-FFF2-40B4-BE49-F238E27FC236}">
                  <a16:creationId xmlns:a16="http://schemas.microsoft.com/office/drawing/2014/main" id="{4F6DE909-2154-7195-0E09-7802858DE8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387">
              <a:extLst>
                <a:ext uri="{FF2B5EF4-FFF2-40B4-BE49-F238E27FC236}">
                  <a16:creationId xmlns:a16="http://schemas.microsoft.com/office/drawing/2014/main" id="{7F7DB8FA-3194-BC71-2FBB-077EF9AA3A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388">
              <a:extLst>
                <a:ext uri="{FF2B5EF4-FFF2-40B4-BE49-F238E27FC236}">
                  <a16:creationId xmlns:a16="http://schemas.microsoft.com/office/drawing/2014/main" id="{4B69EA4D-1D1A-B633-D346-4B88F091E59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59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389">
              <a:extLst>
                <a:ext uri="{FF2B5EF4-FFF2-40B4-BE49-F238E27FC236}">
                  <a16:creationId xmlns:a16="http://schemas.microsoft.com/office/drawing/2014/main" id="{E133D2E8-D5C6-1F66-DEAD-2F62E380C11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8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397">
              <a:extLst>
                <a:ext uri="{FF2B5EF4-FFF2-40B4-BE49-F238E27FC236}">
                  <a16:creationId xmlns:a16="http://schemas.microsoft.com/office/drawing/2014/main" id="{C2532103-2B13-A758-7584-1BAA0B58C3A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398">
              <a:extLst>
                <a:ext uri="{FF2B5EF4-FFF2-40B4-BE49-F238E27FC236}">
                  <a16:creationId xmlns:a16="http://schemas.microsoft.com/office/drawing/2014/main" id="{9325979C-2FF8-DA84-5E95-68DC7D5BC21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399">
              <a:extLst>
                <a:ext uri="{FF2B5EF4-FFF2-40B4-BE49-F238E27FC236}">
                  <a16:creationId xmlns:a16="http://schemas.microsoft.com/office/drawing/2014/main" id="{F78C21EE-6B6F-E452-FE77-02AD54B39E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94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400">
              <a:extLst>
                <a:ext uri="{FF2B5EF4-FFF2-40B4-BE49-F238E27FC236}">
                  <a16:creationId xmlns:a16="http://schemas.microsoft.com/office/drawing/2014/main" id="{7035F7D6-6EEF-F6B4-41F4-7BBD00E4535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3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TextBox 370">
              <a:extLst>
                <a:ext uri="{FF2B5EF4-FFF2-40B4-BE49-F238E27FC236}">
                  <a16:creationId xmlns:a16="http://schemas.microsoft.com/office/drawing/2014/main" id="{F05C8251-1676-7420-2290-B2DD56710E00}"/>
                </a:ext>
              </a:extLst>
            </p:cNvPr>
            <p:cNvSpPr txBox="1"/>
            <p:nvPr userDrawn="1"/>
          </p:nvSpPr>
          <p:spPr>
            <a:xfrm>
              <a:off x="366968" y="3689722"/>
              <a:ext cx="150995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fr-FR" sz="1000" b="0" spc="0" baseline="0" noProof="0" dirty="0">
                  <a:solidFill>
                    <a:schemeClr val="tx1"/>
                  </a:solidFill>
                </a:rPr>
                <a:t>Numéro de téléphone</a:t>
              </a:r>
            </a:p>
          </p:txBody>
        </p:sp>
      </p:grpSp>
      <p:grpSp>
        <p:nvGrpSpPr>
          <p:cNvPr id="203" name="Groupe 202">
            <a:extLst>
              <a:ext uri="{FF2B5EF4-FFF2-40B4-BE49-F238E27FC236}">
                <a16:creationId xmlns:a16="http://schemas.microsoft.com/office/drawing/2014/main" id="{8FEE9464-F25C-083B-465A-FAA6D222C5AC}"/>
              </a:ext>
            </a:extLst>
          </p:cNvPr>
          <p:cNvGrpSpPr/>
          <p:nvPr userDrawn="1"/>
        </p:nvGrpSpPr>
        <p:grpSpPr>
          <a:xfrm>
            <a:off x="366968" y="8288295"/>
            <a:ext cx="4407013" cy="153888"/>
            <a:chOff x="366968" y="3689722"/>
            <a:chExt cx="4407013" cy="153888"/>
          </a:xfrm>
        </p:grpSpPr>
        <p:cxnSp>
          <p:nvCxnSpPr>
            <p:cNvPr id="204" name="Straight Connector 374">
              <a:extLst>
                <a:ext uri="{FF2B5EF4-FFF2-40B4-BE49-F238E27FC236}">
                  <a16:creationId xmlns:a16="http://schemas.microsoft.com/office/drawing/2014/main" id="{2C0A53DB-7317-8D92-A7AA-CEEB9AFD770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375">
              <a:extLst>
                <a:ext uri="{FF2B5EF4-FFF2-40B4-BE49-F238E27FC236}">
                  <a16:creationId xmlns:a16="http://schemas.microsoft.com/office/drawing/2014/main" id="{EF384C33-CD28-3FCA-9D8C-653CE0B7AE3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376">
              <a:extLst>
                <a:ext uri="{FF2B5EF4-FFF2-40B4-BE49-F238E27FC236}">
                  <a16:creationId xmlns:a16="http://schemas.microsoft.com/office/drawing/2014/main" id="{1503ECD2-289A-25F7-9DBF-1250044AD6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55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377">
              <a:extLst>
                <a:ext uri="{FF2B5EF4-FFF2-40B4-BE49-F238E27FC236}">
                  <a16:creationId xmlns:a16="http://schemas.microsoft.com/office/drawing/2014/main" id="{E5B18A69-3FA6-852C-4C2A-5EBAFDA506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34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378">
              <a:extLst>
                <a:ext uri="{FF2B5EF4-FFF2-40B4-BE49-F238E27FC236}">
                  <a16:creationId xmlns:a16="http://schemas.microsoft.com/office/drawing/2014/main" id="{5CC91051-976E-D12F-D723-457A1A71376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379">
              <a:extLst>
                <a:ext uri="{FF2B5EF4-FFF2-40B4-BE49-F238E27FC236}">
                  <a16:creationId xmlns:a16="http://schemas.microsoft.com/office/drawing/2014/main" id="{9ACCEE17-28C8-0FB4-ED50-DA8EB50F8B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380">
              <a:extLst>
                <a:ext uri="{FF2B5EF4-FFF2-40B4-BE49-F238E27FC236}">
                  <a16:creationId xmlns:a16="http://schemas.microsoft.com/office/drawing/2014/main" id="{9930131D-AC60-9F34-535A-9D27C749A8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9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381">
              <a:extLst>
                <a:ext uri="{FF2B5EF4-FFF2-40B4-BE49-F238E27FC236}">
                  <a16:creationId xmlns:a16="http://schemas.microsoft.com/office/drawing/2014/main" id="{651DBB29-A682-E353-1ED0-D194DE9FEFE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68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382">
              <a:extLst>
                <a:ext uri="{FF2B5EF4-FFF2-40B4-BE49-F238E27FC236}">
                  <a16:creationId xmlns:a16="http://schemas.microsoft.com/office/drawing/2014/main" id="{21B39254-F4F1-DF0F-988E-73467D6414F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383">
              <a:extLst>
                <a:ext uri="{FF2B5EF4-FFF2-40B4-BE49-F238E27FC236}">
                  <a16:creationId xmlns:a16="http://schemas.microsoft.com/office/drawing/2014/main" id="{6D65740E-C749-60EF-E36B-83C41DC1F19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384">
              <a:extLst>
                <a:ext uri="{FF2B5EF4-FFF2-40B4-BE49-F238E27FC236}">
                  <a16:creationId xmlns:a16="http://schemas.microsoft.com/office/drawing/2014/main" id="{382283C2-4B3A-E49F-736E-BC4BD44244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24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385">
              <a:extLst>
                <a:ext uri="{FF2B5EF4-FFF2-40B4-BE49-F238E27FC236}">
                  <a16:creationId xmlns:a16="http://schemas.microsoft.com/office/drawing/2014/main" id="{D766267C-4BC3-3DF7-6923-C963C2B4CA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03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386">
              <a:extLst>
                <a:ext uri="{FF2B5EF4-FFF2-40B4-BE49-F238E27FC236}">
                  <a16:creationId xmlns:a16="http://schemas.microsoft.com/office/drawing/2014/main" id="{76962EA1-74F3-EAC7-959C-E3004791D9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387">
              <a:extLst>
                <a:ext uri="{FF2B5EF4-FFF2-40B4-BE49-F238E27FC236}">
                  <a16:creationId xmlns:a16="http://schemas.microsoft.com/office/drawing/2014/main" id="{C44B32C7-78FE-5545-4ADD-11AFA11A31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388">
              <a:extLst>
                <a:ext uri="{FF2B5EF4-FFF2-40B4-BE49-F238E27FC236}">
                  <a16:creationId xmlns:a16="http://schemas.microsoft.com/office/drawing/2014/main" id="{30B56A90-0EB3-08BE-5A89-AFCCD4072EC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59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389">
              <a:extLst>
                <a:ext uri="{FF2B5EF4-FFF2-40B4-BE49-F238E27FC236}">
                  <a16:creationId xmlns:a16="http://schemas.microsoft.com/office/drawing/2014/main" id="{ADE399B8-2D76-A311-F2BA-7375A1FCE4B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8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397">
              <a:extLst>
                <a:ext uri="{FF2B5EF4-FFF2-40B4-BE49-F238E27FC236}">
                  <a16:creationId xmlns:a16="http://schemas.microsoft.com/office/drawing/2014/main" id="{6DA31EB5-B1D7-31F6-A149-9AE8E920EE4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398">
              <a:extLst>
                <a:ext uri="{FF2B5EF4-FFF2-40B4-BE49-F238E27FC236}">
                  <a16:creationId xmlns:a16="http://schemas.microsoft.com/office/drawing/2014/main" id="{932B8EE4-CC29-1606-7810-66B0804CC6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399">
              <a:extLst>
                <a:ext uri="{FF2B5EF4-FFF2-40B4-BE49-F238E27FC236}">
                  <a16:creationId xmlns:a16="http://schemas.microsoft.com/office/drawing/2014/main" id="{6822600D-19B6-7F51-B7D1-855A0286997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94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400">
              <a:extLst>
                <a:ext uri="{FF2B5EF4-FFF2-40B4-BE49-F238E27FC236}">
                  <a16:creationId xmlns:a16="http://schemas.microsoft.com/office/drawing/2014/main" id="{EC33AED4-5B25-1596-BEFC-866A50EF5D0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3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TextBox 370">
              <a:extLst>
                <a:ext uri="{FF2B5EF4-FFF2-40B4-BE49-F238E27FC236}">
                  <a16:creationId xmlns:a16="http://schemas.microsoft.com/office/drawing/2014/main" id="{9F2C4C8A-44F8-004A-589E-29E7301A1BCA}"/>
                </a:ext>
              </a:extLst>
            </p:cNvPr>
            <p:cNvSpPr txBox="1"/>
            <p:nvPr userDrawn="1"/>
          </p:nvSpPr>
          <p:spPr>
            <a:xfrm>
              <a:off x="366968" y="3689722"/>
              <a:ext cx="150995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fr-FR" sz="1000" b="0" spc="0" baseline="0" noProof="0" dirty="0">
                  <a:solidFill>
                    <a:schemeClr val="tx1"/>
                  </a:solidFill>
                </a:rPr>
                <a:t>Numéro de téléphone</a:t>
              </a:r>
            </a:p>
          </p:txBody>
        </p:sp>
      </p:grpSp>
      <p:grpSp>
        <p:nvGrpSpPr>
          <p:cNvPr id="226" name="Groupe 225">
            <a:extLst>
              <a:ext uri="{FF2B5EF4-FFF2-40B4-BE49-F238E27FC236}">
                <a16:creationId xmlns:a16="http://schemas.microsoft.com/office/drawing/2014/main" id="{8F94904D-6DFE-3189-6957-94B1B0802C82}"/>
              </a:ext>
            </a:extLst>
          </p:cNvPr>
          <p:cNvGrpSpPr/>
          <p:nvPr userDrawn="1"/>
        </p:nvGrpSpPr>
        <p:grpSpPr>
          <a:xfrm>
            <a:off x="366968" y="9789314"/>
            <a:ext cx="4407013" cy="153888"/>
            <a:chOff x="366968" y="3689722"/>
            <a:chExt cx="4407013" cy="153888"/>
          </a:xfrm>
        </p:grpSpPr>
        <p:cxnSp>
          <p:nvCxnSpPr>
            <p:cNvPr id="227" name="Straight Connector 374">
              <a:extLst>
                <a:ext uri="{FF2B5EF4-FFF2-40B4-BE49-F238E27FC236}">
                  <a16:creationId xmlns:a16="http://schemas.microsoft.com/office/drawing/2014/main" id="{9E75E2D4-3F7A-7188-0330-B284E0F56C0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375">
              <a:extLst>
                <a:ext uri="{FF2B5EF4-FFF2-40B4-BE49-F238E27FC236}">
                  <a16:creationId xmlns:a16="http://schemas.microsoft.com/office/drawing/2014/main" id="{F44268F4-4E33-2976-61B8-3BBACCE8F88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76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376">
              <a:extLst>
                <a:ext uri="{FF2B5EF4-FFF2-40B4-BE49-F238E27FC236}">
                  <a16:creationId xmlns:a16="http://schemas.microsoft.com/office/drawing/2014/main" id="{467E2712-86AB-EC80-655C-953123C6884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55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377">
              <a:extLst>
                <a:ext uri="{FF2B5EF4-FFF2-40B4-BE49-F238E27FC236}">
                  <a16:creationId xmlns:a16="http://schemas.microsoft.com/office/drawing/2014/main" id="{E82924E0-DBFE-716D-4B3C-0D40218427A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34003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378">
              <a:extLst>
                <a:ext uri="{FF2B5EF4-FFF2-40B4-BE49-F238E27FC236}">
                  <a16:creationId xmlns:a16="http://schemas.microsoft.com/office/drawing/2014/main" id="{482D776B-9925-6E92-7418-0B6DFE91C88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379">
              <a:extLst>
                <a:ext uri="{FF2B5EF4-FFF2-40B4-BE49-F238E27FC236}">
                  <a16:creationId xmlns:a16="http://schemas.microsoft.com/office/drawing/2014/main" id="{CB3D87AC-C05A-0687-957F-653D77E3D7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10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380">
              <a:extLst>
                <a:ext uri="{FF2B5EF4-FFF2-40B4-BE49-F238E27FC236}">
                  <a16:creationId xmlns:a16="http://schemas.microsoft.com/office/drawing/2014/main" id="{F455E7FB-B34E-660F-C8BC-D9FDEDE0660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9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381">
              <a:extLst>
                <a:ext uri="{FF2B5EF4-FFF2-40B4-BE49-F238E27FC236}">
                  <a16:creationId xmlns:a16="http://schemas.microsoft.com/office/drawing/2014/main" id="{16350017-0D0B-2A9B-B196-C696A7114D6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68997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382">
              <a:extLst>
                <a:ext uri="{FF2B5EF4-FFF2-40B4-BE49-F238E27FC236}">
                  <a16:creationId xmlns:a16="http://schemas.microsoft.com/office/drawing/2014/main" id="{8ADD8FF1-FA90-2245-2893-E798B660F4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383">
              <a:extLst>
                <a:ext uri="{FF2B5EF4-FFF2-40B4-BE49-F238E27FC236}">
                  <a16:creationId xmlns:a16="http://schemas.microsoft.com/office/drawing/2014/main" id="{5E05B320-5EF2-C41C-84D0-FF6B26290C7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45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384">
              <a:extLst>
                <a:ext uri="{FF2B5EF4-FFF2-40B4-BE49-F238E27FC236}">
                  <a16:creationId xmlns:a16="http://schemas.microsoft.com/office/drawing/2014/main" id="{ADECF656-9E43-C72E-E0F9-D6A734F65E0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24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385">
              <a:extLst>
                <a:ext uri="{FF2B5EF4-FFF2-40B4-BE49-F238E27FC236}">
                  <a16:creationId xmlns:a16="http://schemas.microsoft.com/office/drawing/2014/main" id="{A32EA575-CD53-3FAA-836E-76D8ED3C9F1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0399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386">
              <a:extLst>
                <a:ext uri="{FF2B5EF4-FFF2-40B4-BE49-F238E27FC236}">
                  <a16:creationId xmlns:a16="http://schemas.microsoft.com/office/drawing/2014/main" id="{FF9D9E89-6094-D166-CA7F-C063BDBB0C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387">
              <a:extLst>
                <a:ext uri="{FF2B5EF4-FFF2-40B4-BE49-F238E27FC236}">
                  <a16:creationId xmlns:a16="http://schemas.microsoft.com/office/drawing/2014/main" id="{A63A83F6-0B32-6635-3C2E-C2985A5EAC1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80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388">
              <a:extLst>
                <a:ext uri="{FF2B5EF4-FFF2-40B4-BE49-F238E27FC236}">
                  <a16:creationId xmlns:a16="http://schemas.microsoft.com/office/drawing/2014/main" id="{F5786526-F7C3-E060-E7C5-57EB6D73DFA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59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389">
              <a:extLst>
                <a:ext uri="{FF2B5EF4-FFF2-40B4-BE49-F238E27FC236}">
                  <a16:creationId xmlns:a16="http://schemas.microsoft.com/office/drawing/2014/main" id="{5BBEA474-BA39-0CB7-C830-79346A90ECE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8985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397">
              <a:extLst>
                <a:ext uri="{FF2B5EF4-FFF2-40B4-BE49-F238E27FC236}">
                  <a16:creationId xmlns:a16="http://schemas.microsoft.com/office/drawing/2014/main" id="{ECA33902-9474-6C97-E5CD-F9C351D4E7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808893"/>
              <a:ext cx="55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398">
              <a:extLst>
                <a:ext uri="{FF2B5EF4-FFF2-40B4-BE49-F238E27FC236}">
                  <a16:creationId xmlns:a16="http://schemas.microsoft.com/office/drawing/2014/main" id="{199D420F-9809-0B0A-7692-8D1424F51E8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15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399">
              <a:extLst>
                <a:ext uri="{FF2B5EF4-FFF2-40B4-BE49-F238E27FC236}">
                  <a16:creationId xmlns:a16="http://schemas.microsoft.com/office/drawing/2014/main" id="{7ACA1F2A-0A14-D329-715B-1725F8273F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94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400">
              <a:extLst>
                <a:ext uri="{FF2B5EF4-FFF2-40B4-BE49-F238E27FC236}">
                  <a16:creationId xmlns:a16="http://schemas.microsoft.com/office/drawing/2014/main" id="{73D9D7C4-7FCF-BAEA-4D74-6816ABA5AB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3981" y="3765693"/>
              <a:ext cx="0" cy="43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TextBox 370">
              <a:extLst>
                <a:ext uri="{FF2B5EF4-FFF2-40B4-BE49-F238E27FC236}">
                  <a16:creationId xmlns:a16="http://schemas.microsoft.com/office/drawing/2014/main" id="{5BE0837D-1AB2-CC19-9E44-A5C735EAE24C}"/>
                </a:ext>
              </a:extLst>
            </p:cNvPr>
            <p:cNvSpPr txBox="1"/>
            <p:nvPr userDrawn="1"/>
          </p:nvSpPr>
          <p:spPr>
            <a:xfrm>
              <a:off x="366968" y="3689722"/>
              <a:ext cx="150995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fr-FR" sz="1000" b="0" spc="0" baseline="0" noProof="0" dirty="0">
                  <a:solidFill>
                    <a:schemeClr val="tx1"/>
                  </a:solidFill>
                </a:rPr>
                <a:t>Numéro de téléphone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C68399F-A57A-EB61-B539-5FC542F62139}"/>
              </a:ext>
            </a:extLst>
          </p:cNvPr>
          <p:cNvSpPr/>
          <p:nvPr userDrawn="1"/>
        </p:nvSpPr>
        <p:spPr>
          <a:xfrm>
            <a:off x="4945711" y="2162755"/>
            <a:ext cx="2258171" cy="4214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6728CC7C-38F0-01F9-7536-A3C39F3ED741}"/>
              </a:ext>
            </a:extLst>
          </p:cNvPr>
          <p:cNvSpPr txBox="1"/>
          <p:nvPr userDrawn="1"/>
        </p:nvSpPr>
        <p:spPr>
          <a:xfrm>
            <a:off x="5027557" y="2160955"/>
            <a:ext cx="816652" cy="1767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600" b="0" spc="0" baseline="0" noProof="0" dirty="0">
                <a:solidFill>
                  <a:schemeClr val="tx1"/>
                </a:solidFill>
              </a:rPr>
              <a:t>Signature 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8E0B46-B1D1-5836-9BE8-097B99EA322B}"/>
              </a:ext>
            </a:extLst>
          </p:cNvPr>
          <p:cNvSpPr/>
          <p:nvPr userDrawn="1"/>
        </p:nvSpPr>
        <p:spPr>
          <a:xfrm>
            <a:off x="4945711" y="3673820"/>
            <a:ext cx="2258171" cy="4214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0F0FCAA7-8F29-A8C6-BE29-8F9A77CE1A12}"/>
              </a:ext>
            </a:extLst>
          </p:cNvPr>
          <p:cNvSpPr txBox="1"/>
          <p:nvPr userDrawn="1"/>
        </p:nvSpPr>
        <p:spPr>
          <a:xfrm>
            <a:off x="5027557" y="3672020"/>
            <a:ext cx="816652" cy="1767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600" b="0" spc="0" baseline="0" noProof="0" dirty="0">
                <a:solidFill>
                  <a:schemeClr val="tx1"/>
                </a:solidFill>
              </a:rPr>
              <a:t>Signature 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60303A-6082-A134-E3B9-B3B8CC0FEBAF}"/>
              </a:ext>
            </a:extLst>
          </p:cNvPr>
          <p:cNvSpPr/>
          <p:nvPr userDrawn="1"/>
        </p:nvSpPr>
        <p:spPr>
          <a:xfrm>
            <a:off x="4945711" y="5194201"/>
            <a:ext cx="2258171" cy="4214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EBB6DCEC-29E9-170F-453F-6E60F9A17845}"/>
              </a:ext>
            </a:extLst>
          </p:cNvPr>
          <p:cNvSpPr txBox="1"/>
          <p:nvPr userDrawn="1"/>
        </p:nvSpPr>
        <p:spPr>
          <a:xfrm>
            <a:off x="5027557" y="5192401"/>
            <a:ext cx="816652" cy="1767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600" b="0" spc="0" baseline="0" noProof="0" dirty="0">
                <a:solidFill>
                  <a:schemeClr val="tx1"/>
                </a:solidFill>
              </a:rPr>
              <a:t>Signature 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D62980-0047-22A3-03F8-3E20482461CC}"/>
              </a:ext>
            </a:extLst>
          </p:cNvPr>
          <p:cNvSpPr/>
          <p:nvPr userDrawn="1"/>
        </p:nvSpPr>
        <p:spPr>
          <a:xfrm>
            <a:off x="4945711" y="6705266"/>
            <a:ext cx="2258171" cy="4214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4457638D-54CB-63C4-A1C1-A22A543D67BA}"/>
              </a:ext>
            </a:extLst>
          </p:cNvPr>
          <p:cNvSpPr txBox="1"/>
          <p:nvPr userDrawn="1"/>
        </p:nvSpPr>
        <p:spPr>
          <a:xfrm>
            <a:off x="5027557" y="6703466"/>
            <a:ext cx="816652" cy="1767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600" b="0" spc="0" baseline="0" noProof="0" dirty="0">
                <a:solidFill>
                  <a:schemeClr val="tx1"/>
                </a:solidFill>
              </a:rPr>
              <a:t>Signature 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35D909-A8FB-F041-4107-8F7E6A5ADDD2}"/>
              </a:ext>
            </a:extLst>
          </p:cNvPr>
          <p:cNvSpPr/>
          <p:nvPr userDrawn="1"/>
        </p:nvSpPr>
        <p:spPr>
          <a:xfrm>
            <a:off x="4945711" y="8226226"/>
            <a:ext cx="2258171" cy="4214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TextBox 14">
            <a:extLst>
              <a:ext uri="{FF2B5EF4-FFF2-40B4-BE49-F238E27FC236}">
                <a16:creationId xmlns:a16="http://schemas.microsoft.com/office/drawing/2014/main" id="{816DDFF6-1786-0D22-A729-E817F9F9BB1D}"/>
              </a:ext>
            </a:extLst>
          </p:cNvPr>
          <p:cNvSpPr txBox="1"/>
          <p:nvPr userDrawn="1"/>
        </p:nvSpPr>
        <p:spPr>
          <a:xfrm>
            <a:off x="5027557" y="8224426"/>
            <a:ext cx="816652" cy="1767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600" b="0" spc="0" baseline="0" noProof="0" dirty="0">
                <a:solidFill>
                  <a:schemeClr val="tx1"/>
                </a:solidFill>
              </a:rPr>
              <a:t>Signature 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6940779-EE28-1123-2783-986EE6B4B0AD}"/>
              </a:ext>
            </a:extLst>
          </p:cNvPr>
          <p:cNvSpPr/>
          <p:nvPr userDrawn="1"/>
        </p:nvSpPr>
        <p:spPr>
          <a:xfrm>
            <a:off x="4945711" y="9747186"/>
            <a:ext cx="2258171" cy="4214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TextBox 14">
            <a:extLst>
              <a:ext uri="{FF2B5EF4-FFF2-40B4-BE49-F238E27FC236}">
                <a16:creationId xmlns:a16="http://schemas.microsoft.com/office/drawing/2014/main" id="{1CB0FFB6-2ACA-025E-B39F-2CE79EE22DEC}"/>
              </a:ext>
            </a:extLst>
          </p:cNvPr>
          <p:cNvSpPr txBox="1"/>
          <p:nvPr userDrawn="1"/>
        </p:nvSpPr>
        <p:spPr>
          <a:xfrm>
            <a:off x="5027557" y="9745386"/>
            <a:ext cx="816652" cy="1767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600" b="0" spc="0" baseline="0" noProof="0" dirty="0">
                <a:solidFill>
                  <a:schemeClr val="tx1"/>
                </a:solidFill>
              </a:rPr>
              <a:t>Signature :</a:t>
            </a:r>
          </a:p>
        </p:txBody>
      </p:sp>
    </p:spTree>
    <p:extLst>
      <p:ext uri="{BB962C8B-B14F-4D97-AF65-F5344CB8AC3E}">
        <p14:creationId xmlns:p14="http://schemas.microsoft.com/office/powerpoint/2010/main" val="161095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461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2845877"/>
      </p:ext>
    </p:extLst>
  </p:cSld>
  <p:clrMapOvr>
    <a:masterClrMapping/>
  </p:clrMapOvr>
</p:sld>
</file>

<file path=ppt/theme/theme1.xml><?xml version="1.0" encoding="utf-8"?>
<a:theme xmlns:a="http://schemas.openxmlformats.org/drawingml/2006/main" name="TODO 3 : CardRS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0</Words>
  <Application>Microsoft Macintosh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TODO 3 : CardRS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Minh-Loïc HOANGXUAN</cp:lastModifiedBy>
  <cp:revision>27</cp:revision>
  <dcterms:created xsi:type="dcterms:W3CDTF">2023-04-03T07:17:04Z</dcterms:created>
  <dcterms:modified xsi:type="dcterms:W3CDTF">2023-05-16T15:51:52Z</dcterms:modified>
</cp:coreProperties>
</file>