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769"/>
    <a:srgbClr val="784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Y Simon" userId="31bdd98c-6a63-4018-beaa-90396b364339" providerId="ADAL" clId="{DDFB3185-B4C1-4B6A-9446-55B7601D90A9}"/>
    <pc:docChg chg="modSld">
      <pc:chgData name="GENY Simon" userId="31bdd98c-6a63-4018-beaa-90396b364339" providerId="ADAL" clId="{DDFB3185-B4C1-4B6A-9446-55B7601D90A9}" dt="2023-06-14T09:26:47.882" v="19" actId="20577"/>
      <pc:docMkLst>
        <pc:docMk/>
      </pc:docMkLst>
      <pc:sldChg chg="modSp mod">
        <pc:chgData name="GENY Simon" userId="31bdd98c-6a63-4018-beaa-90396b364339" providerId="ADAL" clId="{DDFB3185-B4C1-4B6A-9446-55B7601D90A9}" dt="2023-06-14T09:26:47.882" v="19" actId="20577"/>
        <pc:sldMkLst>
          <pc:docMk/>
          <pc:sldMk cId="2340147616" sldId="256"/>
        </pc:sldMkLst>
        <pc:spChg chg="mod">
          <ac:chgData name="GENY Simon" userId="31bdd98c-6a63-4018-beaa-90396b364339" providerId="ADAL" clId="{DDFB3185-B4C1-4B6A-9446-55B7601D90A9}" dt="2023-06-14T09:26:47.882" v="19" actId="20577"/>
          <ac:spMkLst>
            <pc:docMk/>
            <pc:sldMk cId="2340147616" sldId="256"/>
            <ac:spMk id="2" creationId="{FA0B266C-7BBB-816A-CCF8-4BCBF962FFCF}"/>
          </ac:spMkLst>
        </pc:spChg>
        <pc:spChg chg="mod">
          <ac:chgData name="GENY Simon" userId="31bdd98c-6a63-4018-beaa-90396b364339" providerId="ADAL" clId="{DDFB3185-B4C1-4B6A-9446-55B7601D90A9}" dt="2023-06-14T09:26:46.099" v="18" actId="20577"/>
          <ac:spMkLst>
            <pc:docMk/>
            <pc:sldMk cId="2340147616" sldId="256"/>
            <ac:spMk id="3" creationId="{C1D7C3A2-D07D-E7A0-50B1-9D535B578E7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DD511C-6D9F-5DCD-8A11-F7FD4D5436DE}"/>
              </a:ext>
            </a:extLst>
          </p:cNvPr>
          <p:cNvSpPr/>
          <p:nvPr userDrawn="1"/>
        </p:nvSpPr>
        <p:spPr>
          <a:xfrm>
            <a:off x="594677" y="6231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5F87D2-6AEC-E49C-CC6B-5781612D8A8A}"/>
              </a:ext>
            </a:extLst>
          </p:cNvPr>
          <p:cNvSpPr/>
          <p:nvPr userDrawn="1"/>
        </p:nvSpPr>
        <p:spPr>
          <a:xfrm>
            <a:off x="5435136" y="6231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C0D2C5-A879-16AA-76B1-B42AFC0CE2D4}"/>
              </a:ext>
            </a:extLst>
          </p:cNvPr>
          <p:cNvSpPr/>
          <p:nvPr userDrawn="1"/>
        </p:nvSpPr>
        <p:spPr>
          <a:xfrm>
            <a:off x="594677" y="131388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C97129-E03F-6B2B-01E2-C4211C89FE6F}"/>
              </a:ext>
            </a:extLst>
          </p:cNvPr>
          <p:cNvSpPr/>
          <p:nvPr userDrawn="1"/>
        </p:nvSpPr>
        <p:spPr>
          <a:xfrm>
            <a:off x="5435136" y="131388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18AED7-277F-DBB0-7A6E-510315D2B8FA}"/>
              </a:ext>
            </a:extLst>
          </p:cNvPr>
          <p:cNvSpPr/>
          <p:nvPr userDrawn="1"/>
        </p:nvSpPr>
        <p:spPr>
          <a:xfrm>
            <a:off x="594677" y="256545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1FA991-967B-A4A2-48B6-D24336640D5A}"/>
              </a:ext>
            </a:extLst>
          </p:cNvPr>
          <p:cNvSpPr/>
          <p:nvPr userDrawn="1"/>
        </p:nvSpPr>
        <p:spPr>
          <a:xfrm>
            <a:off x="5435136" y="256545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D8B64A-0B9C-273A-0781-66F12D409F36}"/>
              </a:ext>
            </a:extLst>
          </p:cNvPr>
          <p:cNvSpPr/>
          <p:nvPr userDrawn="1"/>
        </p:nvSpPr>
        <p:spPr>
          <a:xfrm>
            <a:off x="594677" y="381702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EAB25C-2BD6-3BB5-54B5-FB23AAD1BDC7}"/>
              </a:ext>
            </a:extLst>
          </p:cNvPr>
          <p:cNvSpPr/>
          <p:nvPr userDrawn="1"/>
        </p:nvSpPr>
        <p:spPr>
          <a:xfrm>
            <a:off x="5435136" y="381702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51659B-EF04-6334-6CBF-3002CB175F42}"/>
              </a:ext>
            </a:extLst>
          </p:cNvPr>
          <p:cNvSpPr/>
          <p:nvPr userDrawn="1"/>
        </p:nvSpPr>
        <p:spPr>
          <a:xfrm>
            <a:off x="594677" y="506859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7DB04D7-21D3-CBB5-1AD0-B028254C1BE8}"/>
              </a:ext>
            </a:extLst>
          </p:cNvPr>
          <p:cNvSpPr/>
          <p:nvPr userDrawn="1"/>
        </p:nvSpPr>
        <p:spPr>
          <a:xfrm>
            <a:off x="5435136" y="5068593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3623DE2-E4A6-270D-3D3E-0AE4FA964BCB}"/>
              </a:ext>
            </a:extLst>
          </p:cNvPr>
          <p:cNvSpPr/>
          <p:nvPr userDrawn="1"/>
        </p:nvSpPr>
        <p:spPr>
          <a:xfrm>
            <a:off x="594677" y="6320161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C99E43-5FA5-E9B4-4BAE-486D253FF582}"/>
              </a:ext>
            </a:extLst>
          </p:cNvPr>
          <p:cNvSpPr/>
          <p:nvPr userDrawn="1"/>
        </p:nvSpPr>
        <p:spPr>
          <a:xfrm>
            <a:off x="5435136" y="6320161"/>
            <a:ext cx="4662000" cy="11772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546" noProof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B97205FE-24EF-040F-2CDA-67C4686052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265948"/>
            <a:ext cx="724150" cy="7699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C49BBFF0-6A58-1138-390D-A4094E3CC29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052227" y="391863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C70FF3C6-9A8D-1D95-32F4-6D84E828AD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52227" y="684800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E9A05904-171F-BEF0-956E-A192B35AB4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265948"/>
            <a:ext cx="724150" cy="769930"/>
          </a:xfrm>
          <a:prstGeom prst="rect">
            <a:avLst/>
          </a:prstGeom>
        </p:spPr>
      </p:pic>
      <p:sp>
        <p:nvSpPr>
          <p:cNvPr id="36" name="Text Placeholder 27">
            <a:extLst>
              <a:ext uri="{FF2B5EF4-FFF2-40B4-BE49-F238E27FC236}">
                <a16:creationId xmlns:a16="http://schemas.microsoft.com/office/drawing/2014/main" id="{B08978DA-B0A3-069C-2A28-D33B321F8E4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90928" y="391863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38" name="Text Placeholder 27">
            <a:extLst>
              <a:ext uri="{FF2B5EF4-FFF2-40B4-BE49-F238E27FC236}">
                <a16:creationId xmlns:a16="http://schemas.microsoft.com/office/drawing/2014/main" id="{3320D4DA-8D5F-9FEC-814F-7ABE2B2FF9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890928" y="684800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57" name="Graphic 56">
            <a:extLst>
              <a:ext uri="{FF2B5EF4-FFF2-40B4-BE49-F238E27FC236}">
                <a16:creationId xmlns:a16="http://schemas.microsoft.com/office/drawing/2014/main" id="{C50FB73F-FD01-2E9A-F078-14168F8F26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1516677"/>
            <a:ext cx="724150" cy="769930"/>
          </a:xfrm>
          <a:prstGeom prst="rect">
            <a:avLst/>
          </a:prstGeom>
        </p:spPr>
      </p:pic>
      <p:sp>
        <p:nvSpPr>
          <p:cNvPr id="58" name="Text Placeholder 27">
            <a:extLst>
              <a:ext uri="{FF2B5EF4-FFF2-40B4-BE49-F238E27FC236}">
                <a16:creationId xmlns:a16="http://schemas.microsoft.com/office/drawing/2014/main" id="{48270478-88A9-64A2-B451-50D25C0B70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052227" y="1642592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59" name="Text Placeholder 27">
            <a:extLst>
              <a:ext uri="{FF2B5EF4-FFF2-40B4-BE49-F238E27FC236}">
                <a16:creationId xmlns:a16="http://schemas.microsoft.com/office/drawing/2014/main" id="{64ABD84C-8E4F-112B-EDA5-62A9F6D892A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052227" y="1935529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60" name="Graphic 59">
            <a:extLst>
              <a:ext uri="{FF2B5EF4-FFF2-40B4-BE49-F238E27FC236}">
                <a16:creationId xmlns:a16="http://schemas.microsoft.com/office/drawing/2014/main" id="{7DEE11E6-BD55-5A5D-C0EA-26C8ED77D5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1516677"/>
            <a:ext cx="724150" cy="769930"/>
          </a:xfrm>
          <a:prstGeom prst="rect">
            <a:avLst/>
          </a:prstGeom>
        </p:spPr>
      </p:pic>
      <p:sp>
        <p:nvSpPr>
          <p:cNvPr id="61" name="Text Placeholder 27">
            <a:extLst>
              <a:ext uri="{FF2B5EF4-FFF2-40B4-BE49-F238E27FC236}">
                <a16:creationId xmlns:a16="http://schemas.microsoft.com/office/drawing/2014/main" id="{A8D9384F-1A14-3A96-51AD-B80507BEB8E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890928" y="1642592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62" name="Text Placeholder 27">
            <a:extLst>
              <a:ext uri="{FF2B5EF4-FFF2-40B4-BE49-F238E27FC236}">
                <a16:creationId xmlns:a16="http://schemas.microsoft.com/office/drawing/2014/main" id="{3E7913A9-FB2C-CFED-4FC0-4CC1D82494C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90928" y="1935529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65" name="Graphic 64">
            <a:extLst>
              <a:ext uri="{FF2B5EF4-FFF2-40B4-BE49-F238E27FC236}">
                <a16:creationId xmlns:a16="http://schemas.microsoft.com/office/drawing/2014/main" id="{C382E810-EF78-9A25-9339-16B10E2EEC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2769786"/>
            <a:ext cx="724150" cy="769930"/>
          </a:xfrm>
          <a:prstGeom prst="rect">
            <a:avLst/>
          </a:prstGeom>
        </p:spPr>
      </p:pic>
      <p:sp>
        <p:nvSpPr>
          <p:cNvPr id="66" name="Text Placeholder 27">
            <a:extLst>
              <a:ext uri="{FF2B5EF4-FFF2-40B4-BE49-F238E27FC236}">
                <a16:creationId xmlns:a16="http://schemas.microsoft.com/office/drawing/2014/main" id="{8DCF3C65-34F2-737B-8BB9-2F006E36714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52227" y="2895701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67" name="Text Placeholder 27">
            <a:extLst>
              <a:ext uri="{FF2B5EF4-FFF2-40B4-BE49-F238E27FC236}">
                <a16:creationId xmlns:a16="http://schemas.microsoft.com/office/drawing/2014/main" id="{B1BF6E7E-37E2-EACC-3AC5-FD20DB535BD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52227" y="3188638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68" name="Graphic 67">
            <a:extLst>
              <a:ext uri="{FF2B5EF4-FFF2-40B4-BE49-F238E27FC236}">
                <a16:creationId xmlns:a16="http://schemas.microsoft.com/office/drawing/2014/main" id="{D38E4D35-E5E8-819D-4C5C-B71A2A481B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2769786"/>
            <a:ext cx="724150" cy="769930"/>
          </a:xfrm>
          <a:prstGeom prst="rect">
            <a:avLst/>
          </a:prstGeom>
        </p:spPr>
      </p:pic>
      <p:sp>
        <p:nvSpPr>
          <p:cNvPr id="69" name="Text Placeholder 27">
            <a:extLst>
              <a:ext uri="{FF2B5EF4-FFF2-40B4-BE49-F238E27FC236}">
                <a16:creationId xmlns:a16="http://schemas.microsoft.com/office/drawing/2014/main" id="{89101534-0F09-49A7-7FC1-90362336641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890928" y="2895701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77" name="Text Placeholder 27">
            <a:extLst>
              <a:ext uri="{FF2B5EF4-FFF2-40B4-BE49-F238E27FC236}">
                <a16:creationId xmlns:a16="http://schemas.microsoft.com/office/drawing/2014/main" id="{5902CED4-B315-3C20-0FB6-064DA96E10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90928" y="3188638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88" name="Graphic 87">
            <a:extLst>
              <a:ext uri="{FF2B5EF4-FFF2-40B4-BE49-F238E27FC236}">
                <a16:creationId xmlns:a16="http://schemas.microsoft.com/office/drawing/2014/main" id="{44FF5B46-206E-0814-3A22-3A09DF9217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4020805"/>
            <a:ext cx="724150" cy="769930"/>
          </a:xfrm>
          <a:prstGeom prst="rect">
            <a:avLst/>
          </a:prstGeom>
        </p:spPr>
      </p:pic>
      <p:sp>
        <p:nvSpPr>
          <p:cNvPr id="89" name="Text Placeholder 27">
            <a:extLst>
              <a:ext uri="{FF2B5EF4-FFF2-40B4-BE49-F238E27FC236}">
                <a16:creationId xmlns:a16="http://schemas.microsoft.com/office/drawing/2014/main" id="{6D2B7850-F90D-9DFC-16B6-691AF6935C0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52227" y="4146720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90" name="Text Placeholder 27">
            <a:extLst>
              <a:ext uri="{FF2B5EF4-FFF2-40B4-BE49-F238E27FC236}">
                <a16:creationId xmlns:a16="http://schemas.microsoft.com/office/drawing/2014/main" id="{164F63E0-F17E-8AC6-32F8-8AEA710C974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52227" y="4439657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91" name="Graphic 90">
            <a:extLst>
              <a:ext uri="{FF2B5EF4-FFF2-40B4-BE49-F238E27FC236}">
                <a16:creationId xmlns:a16="http://schemas.microsoft.com/office/drawing/2014/main" id="{90F85664-D975-CC0D-50FE-1B87FAE2A0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4020805"/>
            <a:ext cx="724150" cy="769930"/>
          </a:xfrm>
          <a:prstGeom prst="rect">
            <a:avLst/>
          </a:prstGeom>
        </p:spPr>
      </p:pic>
      <p:sp>
        <p:nvSpPr>
          <p:cNvPr id="92" name="Text Placeholder 27">
            <a:extLst>
              <a:ext uri="{FF2B5EF4-FFF2-40B4-BE49-F238E27FC236}">
                <a16:creationId xmlns:a16="http://schemas.microsoft.com/office/drawing/2014/main" id="{6A2D8698-1319-0985-A25D-09BD06E09E0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890928" y="4146720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93" name="Text Placeholder 27">
            <a:extLst>
              <a:ext uri="{FF2B5EF4-FFF2-40B4-BE49-F238E27FC236}">
                <a16:creationId xmlns:a16="http://schemas.microsoft.com/office/drawing/2014/main" id="{BCA07994-01BF-CD57-9E59-E55A6F595F8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90928" y="4439657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94" name="Graphic 93">
            <a:extLst>
              <a:ext uri="{FF2B5EF4-FFF2-40B4-BE49-F238E27FC236}">
                <a16:creationId xmlns:a16="http://schemas.microsoft.com/office/drawing/2014/main" id="{632E0895-FE33-4B8F-90AE-DCD10F7ED9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5273068"/>
            <a:ext cx="724150" cy="769930"/>
          </a:xfrm>
          <a:prstGeom prst="rect">
            <a:avLst/>
          </a:prstGeom>
        </p:spPr>
      </p:pic>
      <p:sp>
        <p:nvSpPr>
          <p:cNvPr id="95" name="Text Placeholder 27">
            <a:extLst>
              <a:ext uri="{FF2B5EF4-FFF2-40B4-BE49-F238E27FC236}">
                <a16:creationId xmlns:a16="http://schemas.microsoft.com/office/drawing/2014/main" id="{298886E0-EE99-36B1-F511-F89F2BC6A3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52227" y="5398983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96" name="Text Placeholder 27">
            <a:extLst>
              <a:ext uri="{FF2B5EF4-FFF2-40B4-BE49-F238E27FC236}">
                <a16:creationId xmlns:a16="http://schemas.microsoft.com/office/drawing/2014/main" id="{61DB362C-C65D-0939-43EB-DAB852D8FEF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052227" y="5691920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97" name="Graphic 96">
            <a:extLst>
              <a:ext uri="{FF2B5EF4-FFF2-40B4-BE49-F238E27FC236}">
                <a16:creationId xmlns:a16="http://schemas.microsoft.com/office/drawing/2014/main" id="{EA73EA52-F64A-985A-D442-B514F8A749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5273068"/>
            <a:ext cx="724150" cy="769930"/>
          </a:xfrm>
          <a:prstGeom prst="rect">
            <a:avLst/>
          </a:prstGeom>
        </p:spPr>
      </p:pic>
      <p:sp>
        <p:nvSpPr>
          <p:cNvPr id="98" name="Text Placeholder 27">
            <a:extLst>
              <a:ext uri="{FF2B5EF4-FFF2-40B4-BE49-F238E27FC236}">
                <a16:creationId xmlns:a16="http://schemas.microsoft.com/office/drawing/2014/main" id="{5343B145-A433-5D1E-B351-01386EF5317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890928" y="5398983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99" name="Text Placeholder 27">
            <a:extLst>
              <a:ext uri="{FF2B5EF4-FFF2-40B4-BE49-F238E27FC236}">
                <a16:creationId xmlns:a16="http://schemas.microsoft.com/office/drawing/2014/main" id="{9A84BB75-070C-F85E-3CCF-6126F76E978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890928" y="5691920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100" name="Graphic 99">
            <a:extLst>
              <a:ext uri="{FF2B5EF4-FFF2-40B4-BE49-F238E27FC236}">
                <a16:creationId xmlns:a16="http://schemas.microsoft.com/office/drawing/2014/main" id="{DE9B433D-60A8-DFB6-B1C1-E6DE56A0F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5371" y="6523797"/>
            <a:ext cx="724150" cy="769930"/>
          </a:xfrm>
          <a:prstGeom prst="rect">
            <a:avLst/>
          </a:prstGeom>
        </p:spPr>
      </p:pic>
      <p:sp>
        <p:nvSpPr>
          <p:cNvPr id="101" name="Text Placeholder 27">
            <a:extLst>
              <a:ext uri="{FF2B5EF4-FFF2-40B4-BE49-F238E27FC236}">
                <a16:creationId xmlns:a16="http://schemas.microsoft.com/office/drawing/2014/main" id="{C07EA6C8-8364-51D8-723B-6AFC025D40E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052227" y="6649712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102" name="Text Placeholder 27">
            <a:extLst>
              <a:ext uri="{FF2B5EF4-FFF2-40B4-BE49-F238E27FC236}">
                <a16:creationId xmlns:a16="http://schemas.microsoft.com/office/drawing/2014/main" id="{E753A5BF-0AC4-B6A9-6358-A90AC1B8416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052227" y="6942649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pic>
        <p:nvPicPr>
          <p:cNvPr id="103" name="Graphic 102">
            <a:extLst>
              <a:ext uri="{FF2B5EF4-FFF2-40B4-BE49-F238E27FC236}">
                <a16:creationId xmlns:a16="http://schemas.microsoft.com/office/drawing/2014/main" id="{0CA355AA-71AB-A58E-57BF-95AD96BDA1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4072" y="6523797"/>
            <a:ext cx="724150" cy="769930"/>
          </a:xfrm>
          <a:prstGeom prst="rect">
            <a:avLst/>
          </a:prstGeom>
        </p:spPr>
      </p:pic>
      <p:sp>
        <p:nvSpPr>
          <p:cNvPr id="104" name="Text Placeholder 27">
            <a:extLst>
              <a:ext uri="{FF2B5EF4-FFF2-40B4-BE49-F238E27FC236}">
                <a16:creationId xmlns:a16="http://schemas.microsoft.com/office/drawing/2014/main" id="{EAD5A9AF-330B-4BD7-C6E8-3666C98F6B8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0928" y="6649712"/>
            <a:ext cx="2824573" cy="292388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105" name="Text Placeholder 27">
            <a:extLst>
              <a:ext uri="{FF2B5EF4-FFF2-40B4-BE49-F238E27FC236}">
                <a16:creationId xmlns:a16="http://schemas.microsoft.com/office/drawing/2014/main" id="{F067C376-2FB2-E0C2-9724-38A94B011BE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90928" y="6942649"/>
            <a:ext cx="2824573" cy="23083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</p:spTree>
    <p:extLst>
      <p:ext uri="{BB962C8B-B14F-4D97-AF65-F5344CB8AC3E}">
        <p14:creationId xmlns:p14="http://schemas.microsoft.com/office/powerpoint/2010/main" val="277408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67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1069173" rtl="0" eaLnBrk="1" latinLnBrk="0" hangingPunct="1">
        <a:lnSpc>
          <a:spcPct val="90000"/>
        </a:lnSpc>
        <a:spcBef>
          <a:spcPct val="0"/>
        </a:spcBef>
        <a:buNone/>
        <a:defRPr sz="51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294" indent="-267294" algn="l" defTabSz="10691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880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467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871052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405639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940226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474813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4009399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543987" indent="-267294" algn="l" defTabSz="1069173" rtl="0" eaLnBrk="1" latinLnBrk="0" hangingPunct="1">
        <a:lnSpc>
          <a:spcPct val="90000"/>
        </a:lnSpc>
        <a:spcBef>
          <a:spcPts val="584"/>
        </a:spcBef>
        <a:buFont typeface="Arial" panose="020B0604020202020204" pitchFamily="34" charset="0"/>
        <a:buChar char="•"/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1pPr>
      <a:lvl2pPr marL="534587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2pPr>
      <a:lvl3pPr marL="1069173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3pPr>
      <a:lvl4pPr marL="1603761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4pPr>
      <a:lvl5pPr marL="2138347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5pPr>
      <a:lvl6pPr marL="2672932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6pPr>
      <a:lvl7pPr marL="3207519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7pPr>
      <a:lvl8pPr marL="3742106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8pPr>
      <a:lvl9pPr marL="4276693" algn="l" defTabSz="1069173" rtl="0" eaLnBrk="1" latinLnBrk="0" hangingPunct="1">
        <a:defRPr sz="21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0B266C-7BBB-816A-CCF8-4BCBF962FF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7C3A2-D07D-E7A0-50B1-9D535B578E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EA72B4-F7F9-8831-7C88-6C8C493819C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A24FAF-52B9-7AFF-2FCC-1AF7917313C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EBF54A-3109-E168-4AA6-76A07D3531B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B68C07-11A5-D868-BE87-DBED0DB8D00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25E8C9-B6F9-1743-2299-D0FF9529A3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7D9FCCF-0868-C6BD-7C78-2E550E97479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EF6FF88-9A8B-D033-5207-E5564985D6B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0137FA-F968-FFE0-41A1-8B50F991AE2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8790D96-E60C-5418-5A96-1AB8AC79827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2780E45-5EA5-EF7B-B0EB-BAF8A9A4A6B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F7CD4BE-0F17-0F7F-67B7-F7F82F17B77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B0157D0-01FF-6C30-8C21-051005D2A55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567586E-F02A-BD2E-C690-F46DDBF06AF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F434C17-68BB-BAF5-D1BF-1221B7E794F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2000EB8-F930-CD8E-19A0-A8C3E038B11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3F31B22-400C-6FD8-B3C5-5B2D22BD8D6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B4F885F-E653-4828-DCC9-73F5EE7DDBC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49AED3D-DF75-71F3-A827-C2CDD8E2862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4E0650A-2C90-7E5A-329E-F851ABA8E7A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B3391F2-5F62-4BCF-0385-193E19F0AC4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73BC574-4BC8-8F1D-E30C-47BC33772D2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D86DF0B-20C6-2EB9-66C2-604906C8D58F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0147616"/>
      </p:ext>
    </p:extLst>
  </p:cSld>
  <p:clrMapOvr>
    <a:masterClrMapping/>
  </p:clrMapOvr>
</p:sld>
</file>

<file path=ppt/theme/theme1.xml><?xml version="1.0" encoding="utf-8"?>
<a:theme xmlns:a="http://schemas.openxmlformats.org/drawingml/2006/main" name="TODO 4 : chevaletparticipant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TODO 4 : chevaletparticipant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GENY Simon</cp:lastModifiedBy>
  <cp:revision>30</cp:revision>
  <dcterms:created xsi:type="dcterms:W3CDTF">2023-04-03T07:17:04Z</dcterms:created>
  <dcterms:modified xsi:type="dcterms:W3CDTF">2023-06-14T09:26:49Z</dcterms:modified>
</cp:coreProperties>
</file>