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6300788" cy="14398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C7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>
        <p:scale>
          <a:sx n="148" d="100"/>
          <a:sy n="148" d="100"/>
        </p:scale>
        <p:origin x="2464" y="2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B3B2E1B-58FE-318C-E4F4-FEB161D783D7}"/>
              </a:ext>
            </a:extLst>
          </p:cNvPr>
          <p:cNvSpPr/>
          <p:nvPr userDrawn="1"/>
        </p:nvSpPr>
        <p:spPr>
          <a:xfrm>
            <a:off x="1343587" y="550662"/>
            <a:ext cx="4957200" cy="889201"/>
          </a:xfrm>
          <a:prstGeom prst="rect">
            <a:avLst/>
          </a:prstGeom>
          <a:solidFill>
            <a:srgbClr val="784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 noProof="0"/>
          </a:p>
        </p:txBody>
      </p:sp>
      <p:pic>
        <p:nvPicPr>
          <p:cNvPr id="10" name="Graphic 50">
            <a:extLst>
              <a:ext uri="{FF2B5EF4-FFF2-40B4-BE49-F238E27FC236}">
                <a16:creationId xmlns:a16="http://schemas.microsoft.com/office/drawing/2014/main" id="{59A705A1-DC0E-8E37-ACFA-5033ED172B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3059" y="735689"/>
            <a:ext cx="468499" cy="51914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061FA28-0508-2CB3-BBAB-7519CB8FF8C4}"/>
              </a:ext>
            </a:extLst>
          </p:cNvPr>
          <p:cNvSpPr/>
          <p:nvPr userDrawn="1"/>
        </p:nvSpPr>
        <p:spPr>
          <a:xfrm>
            <a:off x="4345662" y="1120489"/>
            <a:ext cx="1836000" cy="19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800" noProof="0"/>
          </a:p>
        </p:txBody>
      </p:sp>
      <p:sp>
        <p:nvSpPr>
          <p:cNvPr id="14" name="TextBox 52">
            <a:extLst>
              <a:ext uri="{FF2B5EF4-FFF2-40B4-BE49-F238E27FC236}">
                <a16:creationId xmlns:a16="http://schemas.microsoft.com/office/drawing/2014/main" id="{AA78EE2F-705F-014B-CDA6-FB18CD2173D9}"/>
              </a:ext>
            </a:extLst>
          </p:cNvPr>
          <p:cNvSpPr txBox="1"/>
          <p:nvPr userDrawn="1"/>
        </p:nvSpPr>
        <p:spPr>
          <a:xfrm>
            <a:off x="4376877" y="1150240"/>
            <a:ext cx="1773570" cy="13849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b="1" i="0" u="none" strike="noStrike" spc="0" baseline="0" noProof="0">
                <a:solidFill>
                  <a:srgbClr val="784FDB"/>
                </a:solidFill>
                <a:latin typeface="+mn-lt"/>
              </a:rPr>
              <a:t>Pour vous inscrire, cliquez ici</a:t>
            </a:r>
            <a:endParaRPr lang="fr-FR" sz="900" b="1" spc="0" baseline="0" noProof="0">
              <a:solidFill>
                <a:srgbClr val="784FDB"/>
              </a:solidFill>
              <a:latin typeface="+mn-lt"/>
            </a:endParaRPr>
          </a:p>
        </p:txBody>
      </p:sp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56C21BA6-2D59-7E41-E6B0-E9181B4A30D9}"/>
              </a:ext>
            </a:extLst>
          </p:cNvPr>
          <p:cNvSpPr txBox="1">
            <a:spLocks/>
          </p:cNvSpPr>
          <p:nvPr userDrawn="1"/>
        </p:nvSpPr>
        <p:spPr>
          <a:xfrm>
            <a:off x="1343589" y="90608"/>
            <a:ext cx="4957199" cy="353944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l" defTabSz="19202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 b="1" kern="1200" spc="20" baseline="0">
                <a:solidFill>
                  <a:srgbClr val="36C769"/>
                </a:solidFill>
                <a:latin typeface="+mn-lt"/>
                <a:ea typeface="+mn-ea"/>
                <a:cs typeface="+mn-cs"/>
              </a:defRPr>
            </a:lvl1pPr>
            <a:lvl2pPr marL="144018" indent="-48006" algn="l" defTabSz="192024" rtl="0" eaLnBrk="1" latinLnBrk="0" hangingPunct="1">
              <a:lnSpc>
                <a:spcPct val="90000"/>
              </a:lnSpc>
              <a:spcBef>
                <a:spcPts val="105"/>
              </a:spcBef>
              <a:buFont typeface="Arial" panose="020B0604020202020204" pitchFamily="34" charset="0"/>
              <a:buChar char="•"/>
              <a:defRPr sz="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0030" indent="-48006" algn="l" defTabSz="192024" rtl="0" eaLnBrk="1" latinLnBrk="0" hangingPunct="1">
              <a:lnSpc>
                <a:spcPct val="90000"/>
              </a:lnSpc>
              <a:spcBef>
                <a:spcPts val="105"/>
              </a:spcBef>
              <a:buFont typeface="Arial" panose="020B0604020202020204" pitchFamily="34" charset="0"/>
              <a:buChar char="•"/>
              <a:defRPr sz="4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36042" indent="-48006" algn="l" defTabSz="192024" rtl="0" eaLnBrk="1" latinLnBrk="0" hangingPunct="1">
              <a:lnSpc>
                <a:spcPct val="90000"/>
              </a:lnSpc>
              <a:spcBef>
                <a:spcPts val="105"/>
              </a:spcBef>
              <a:buFont typeface="Arial" panose="020B0604020202020204" pitchFamily="34" charset="0"/>
              <a:buChar char="•"/>
              <a:defRPr sz="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2054" indent="-48006" algn="l" defTabSz="192024" rtl="0" eaLnBrk="1" latinLnBrk="0" hangingPunct="1">
              <a:lnSpc>
                <a:spcPct val="90000"/>
              </a:lnSpc>
              <a:spcBef>
                <a:spcPts val="105"/>
              </a:spcBef>
              <a:buFont typeface="Arial" panose="020B0604020202020204" pitchFamily="34" charset="0"/>
              <a:buChar char="•"/>
              <a:defRPr sz="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28066" indent="-48006" algn="l" defTabSz="192024" rtl="0" eaLnBrk="1" latinLnBrk="0" hangingPunct="1">
              <a:lnSpc>
                <a:spcPct val="90000"/>
              </a:lnSpc>
              <a:spcBef>
                <a:spcPts val="105"/>
              </a:spcBef>
              <a:buFont typeface="Arial" panose="020B0604020202020204" pitchFamily="34" charset="0"/>
              <a:buChar char="•"/>
              <a:defRPr sz="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24078" indent="-48006" algn="l" defTabSz="192024" rtl="0" eaLnBrk="1" latinLnBrk="0" hangingPunct="1">
              <a:lnSpc>
                <a:spcPct val="90000"/>
              </a:lnSpc>
              <a:spcBef>
                <a:spcPts val="105"/>
              </a:spcBef>
              <a:buFont typeface="Arial" panose="020B0604020202020204" pitchFamily="34" charset="0"/>
              <a:buChar char="•"/>
              <a:defRPr sz="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20090" indent="-48006" algn="l" defTabSz="192024" rtl="0" eaLnBrk="1" latinLnBrk="0" hangingPunct="1">
              <a:lnSpc>
                <a:spcPct val="90000"/>
              </a:lnSpc>
              <a:spcBef>
                <a:spcPts val="105"/>
              </a:spcBef>
              <a:buFont typeface="Arial" panose="020B0604020202020204" pitchFamily="34" charset="0"/>
              <a:buChar char="•"/>
              <a:defRPr sz="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16102" indent="-48006" algn="l" defTabSz="192024" rtl="0" eaLnBrk="1" latinLnBrk="0" hangingPunct="1">
              <a:lnSpc>
                <a:spcPct val="90000"/>
              </a:lnSpc>
              <a:spcBef>
                <a:spcPts val="105"/>
              </a:spcBef>
              <a:buFont typeface="Arial" panose="020B0604020202020204" pitchFamily="34" charset="0"/>
              <a:buChar char="•"/>
              <a:defRPr sz="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pic>
        <p:nvPicPr>
          <p:cNvPr id="16" name="Graphic 2">
            <a:extLst>
              <a:ext uri="{FF2B5EF4-FFF2-40B4-BE49-F238E27FC236}">
                <a16:creationId xmlns:a16="http://schemas.microsoft.com/office/drawing/2014/main" id="{F0646B4F-8180-C2C8-A0B4-AABC5F88FBB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9907" y="204265"/>
            <a:ext cx="962263" cy="1024748"/>
          </a:xfrm>
          <a:prstGeom prst="rect">
            <a:avLst/>
          </a:prstGeom>
        </p:spPr>
      </p:pic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0938D36D-76A3-A919-DF8B-53E33FC1E44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47788" y="0"/>
            <a:ext cx="4953000" cy="55086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0" indent="0">
              <a:buNone/>
              <a:defRPr sz="2400" b="1">
                <a:solidFill>
                  <a:srgbClr val="37C768"/>
                </a:solidFill>
              </a:defRPr>
            </a:lvl1pPr>
            <a:lvl2pPr>
              <a:defRPr>
                <a:solidFill>
                  <a:srgbClr val="00B05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rgbClr val="00B050"/>
                </a:solidFill>
              </a:defRPr>
            </a:lvl4pPr>
            <a:lvl5pPr>
              <a:defRPr>
                <a:solidFill>
                  <a:srgbClr val="00B050"/>
                </a:solidFill>
              </a:defRPr>
            </a:lvl5pPr>
          </a:lstStyle>
          <a:p>
            <a:pPr lvl="0"/>
            <a:r>
              <a:rPr lang="fr-FR" dirty="0"/>
              <a:t>Thématique de l’événement</a:t>
            </a:r>
          </a:p>
        </p:txBody>
      </p:sp>
      <p:sp>
        <p:nvSpPr>
          <p:cNvPr id="21" name="Espace réservé du texte 19">
            <a:extLst>
              <a:ext uri="{FF2B5EF4-FFF2-40B4-BE49-F238E27FC236}">
                <a16:creationId xmlns:a16="http://schemas.microsoft.com/office/drawing/2014/main" id="{FEBCC9A9-BE01-BEF8-1EE8-8EE40D27F7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17870" y="670446"/>
            <a:ext cx="2770516" cy="369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19">
            <a:extLst>
              <a:ext uri="{FF2B5EF4-FFF2-40B4-BE49-F238E27FC236}">
                <a16:creationId xmlns:a16="http://schemas.microsoft.com/office/drawing/2014/main" id="{7EC70DA5-D5D0-1CFD-0E84-CF631CF902B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38810" y="1089256"/>
            <a:ext cx="2253984" cy="2579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Lieu</a:t>
            </a:r>
          </a:p>
        </p:txBody>
      </p:sp>
      <p:sp>
        <p:nvSpPr>
          <p:cNvPr id="23" name="Processus 22">
            <a:extLst>
              <a:ext uri="{FF2B5EF4-FFF2-40B4-BE49-F238E27FC236}">
                <a16:creationId xmlns:a16="http://schemas.microsoft.com/office/drawing/2014/main" id="{04576488-04D3-E913-E8D5-C3BB361DAB80}"/>
              </a:ext>
            </a:extLst>
          </p:cNvPr>
          <p:cNvSpPr/>
          <p:nvPr userDrawn="1"/>
        </p:nvSpPr>
        <p:spPr>
          <a:xfrm>
            <a:off x="-2247424" y="-5644"/>
            <a:ext cx="2117602" cy="2133600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104203C-9743-B60D-472F-B8704228B653}"/>
              </a:ext>
            </a:extLst>
          </p:cNvPr>
          <p:cNvSpPr txBox="1"/>
          <p:nvPr userDrawn="1"/>
        </p:nvSpPr>
        <p:spPr>
          <a:xfrm>
            <a:off x="-2108750" y="1603609"/>
            <a:ext cx="19679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fr-FR" sz="800" b="1" dirty="0"/>
              <a:t>4. Ajoutez le lien vers le formulaire d’inscription sur l’image 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EDE88533-54A5-2E14-2D4F-564172B99126}"/>
              </a:ext>
            </a:extLst>
          </p:cNvPr>
          <p:cNvSpPr txBox="1"/>
          <p:nvPr userDrawn="1"/>
        </p:nvSpPr>
        <p:spPr>
          <a:xfrm>
            <a:off x="-2108750" y="518243"/>
            <a:ext cx="1967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fr-FR" sz="800" b="1" dirty="0"/>
              <a:t>2. Exportez le document en JPG</a:t>
            </a:r>
          </a:p>
          <a:p>
            <a:pPr marL="228600" indent="-228600" algn="l" defTabSz="457200" rtl="0" eaLnBrk="1" latinLnBrk="0" hangingPunct="1">
              <a:buFont typeface="+mj-lt"/>
              <a:buAutoNum type="alphaLcParenR"/>
            </a:pPr>
            <a:r>
              <a:rPr lang="fr-FR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Sélectionnez Fichier &gt; Enregistrer sous.</a:t>
            </a:r>
          </a:p>
          <a:p>
            <a:pPr marL="228600" indent="-228600" algn="l" defTabSz="457200" rtl="0" eaLnBrk="1" latinLnBrk="0" hangingPunct="1">
              <a:buFont typeface="+mj-lt"/>
              <a:buAutoNum type="alphaLcParenR"/>
            </a:pPr>
            <a:r>
              <a:rPr lang="fr-FR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menu déroulant choisissez format .jpg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047043A5-401C-16C5-39E6-889D9E2452CC}"/>
              </a:ext>
            </a:extLst>
          </p:cNvPr>
          <p:cNvSpPr txBox="1"/>
          <p:nvPr userDrawn="1"/>
        </p:nvSpPr>
        <p:spPr>
          <a:xfrm>
            <a:off x="-2108750" y="1230846"/>
            <a:ext cx="19679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fr-FR" sz="800" b="1" dirty="0"/>
              <a:t>3. Collez l’image en signature de votre email</a:t>
            </a:r>
            <a:endParaRPr lang="fr-FR" sz="800" b="0" i="0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06AB155-432C-4083-757A-FF5183EA6DE7}"/>
              </a:ext>
            </a:extLst>
          </p:cNvPr>
          <p:cNvSpPr txBox="1"/>
          <p:nvPr userDrawn="1"/>
        </p:nvSpPr>
        <p:spPr>
          <a:xfrm>
            <a:off x="-2098811" y="125803"/>
            <a:ext cx="19679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fr-FR" sz="800" b="1" dirty="0"/>
              <a:t>1. Remplissez les champs de contenu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800" b="1" dirty="0"/>
              <a:t>de la signature email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613924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520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l" defTabSz="192024" rtl="0" eaLnBrk="1" latinLnBrk="0" hangingPunct="1">
        <a:lnSpc>
          <a:spcPct val="90000"/>
        </a:lnSpc>
        <a:spcBef>
          <a:spcPct val="0"/>
        </a:spcBef>
        <a:buNone/>
        <a:defRPr sz="9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" indent="-48006" algn="l" defTabSz="192024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588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504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420" kern="1200">
          <a:solidFill>
            <a:schemeClr val="tx1"/>
          </a:solidFill>
          <a:latin typeface="+mn-lt"/>
          <a:ea typeface="+mn-ea"/>
          <a:cs typeface="+mn-cs"/>
        </a:defRPr>
      </a:lvl3pPr>
      <a:lvl4pPr marL="336042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432054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528066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624078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816102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1pPr>
      <a:lvl2pPr marL="96012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2pPr>
      <a:lvl3pPr marL="192024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384048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480060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576072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672084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768096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Espace réservé du texte 48">
            <a:extLst>
              <a:ext uri="{FF2B5EF4-FFF2-40B4-BE49-F238E27FC236}">
                <a16:creationId xmlns:a16="http://schemas.microsoft.com/office/drawing/2014/main" id="{9DF5E054-6B62-8C41-2204-4D45B92A65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0" name="Espace réservé du texte 49">
            <a:extLst>
              <a:ext uri="{FF2B5EF4-FFF2-40B4-BE49-F238E27FC236}">
                <a16:creationId xmlns:a16="http://schemas.microsoft.com/office/drawing/2014/main" id="{C938ADA4-EF05-B914-D402-E8B2F21CB2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1" name="Espace réservé du texte 50">
            <a:extLst>
              <a:ext uri="{FF2B5EF4-FFF2-40B4-BE49-F238E27FC236}">
                <a16:creationId xmlns:a16="http://schemas.microsoft.com/office/drawing/2014/main" id="{D12B353A-8E5F-AB41-D4D6-01BA017B34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5696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61">
      <a:dk1>
        <a:srgbClr val="000000"/>
      </a:dk1>
      <a:lt1>
        <a:srgbClr val="FFFFFF"/>
      </a:lt1>
      <a:dk2>
        <a:srgbClr val="2A2F39"/>
      </a:dk2>
      <a:lt2>
        <a:srgbClr val="F9C330"/>
      </a:lt2>
      <a:accent1>
        <a:srgbClr val="F3A22D"/>
      </a:accent1>
      <a:accent2>
        <a:srgbClr val="EA6607"/>
      </a:accent2>
      <a:accent3>
        <a:srgbClr val="DF3061"/>
      </a:accent3>
      <a:accent4>
        <a:srgbClr val="5446C5"/>
      </a:accent4>
      <a:accent5>
        <a:srgbClr val="2ECA7F"/>
      </a:accent5>
      <a:accent6>
        <a:srgbClr val="BFBFBF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Macintosh PowerPoint</Application>
  <PresentationFormat>Personnalisé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Minh-Loïc HOANGXUAN</dc:creator>
  <cp:lastModifiedBy>Minh-Loïc HOANGXUAN</cp:lastModifiedBy>
  <cp:revision>2</cp:revision>
  <dcterms:created xsi:type="dcterms:W3CDTF">2023-05-31T14:02:45Z</dcterms:created>
  <dcterms:modified xsi:type="dcterms:W3CDTF">2023-05-31T14:15:56Z</dcterms:modified>
</cp:coreProperties>
</file>