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7" r:id="rId2"/>
  </p:sldIdLst>
  <p:sldSz cx="6929438" cy="5335588"/>
  <p:notesSz cx="6858000" cy="9144000"/>
  <p:defaultTextStyle>
    <a:defPPr>
      <a:defRPr lang="en-US"/>
    </a:defPPr>
    <a:lvl1pPr marL="0" algn="l" defTabSz="307238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1pPr>
    <a:lvl2pPr marL="307238" algn="l" defTabSz="307238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2pPr>
    <a:lvl3pPr marL="614477" algn="l" defTabSz="307238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3pPr>
    <a:lvl4pPr marL="921715" algn="l" defTabSz="307238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4pPr>
    <a:lvl5pPr marL="1228954" algn="l" defTabSz="307238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5pPr>
    <a:lvl6pPr marL="1536192" algn="l" defTabSz="307238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6pPr>
    <a:lvl7pPr marL="1843430" algn="l" defTabSz="307238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7pPr>
    <a:lvl8pPr marL="2150669" algn="l" defTabSz="307238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8pPr>
    <a:lvl9pPr marL="2457907" algn="l" defTabSz="307238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0F63"/>
    <a:srgbClr val="36C769"/>
    <a:srgbClr val="784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8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B69D821-AF25-FE64-9251-613E8E27B4F7}"/>
              </a:ext>
            </a:extLst>
          </p:cNvPr>
          <p:cNvSpPr/>
          <p:nvPr userDrawn="1"/>
        </p:nvSpPr>
        <p:spPr>
          <a:xfrm>
            <a:off x="459428" y="2279650"/>
            <a:ext cx="1774800" cy="1768476"/>
          </a:xfrm>
          <a:prstGeom prst="rect">
            <a:avLst/>
          </a:prstGeom>
          <a:solidFill>
            <a:srgbClr val="36C7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10" noProof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1D9B642-6265-5163-E069-AAC5D6CBDEF1}"/>
              </a:ext>
            </a:extLst>
          </p:cNvPr>
          <p:cNvSpPr/>
          <p:nvPr userDrawn="1"/>
        </p:nvSpPr>
        <p:spPr>
          <a:xfrm>
            <a:off x="2582009" y="3007182"/>
            <a:ext cx="3888000" cy="1040944"/>
          </a:xfrm>
          <a:prstGeom prst="rect">
            <a:avLst/>
          </a:prstGeom>
          <a:solidFill>
            <a:srgbClr val="2E0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10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F668B6-2415-BA5E-62D0-ED17504DC451}"/>
              </a:ext>
            </a:extLst>
          </p:cNvPr>
          <p:cNvSpPr/>
          <p:nvPr userDrawn="1"/>
        </p:nvSpPr>
        <p:spPr>
          <a:xfrm>
            <a:off x="2579262" y="241973"/>
            <a:ext cx="1770914" cy="273600"/>
          </a:xfrm>
          <a:prstGeom prst="rect">
            <a:avLst/>
          </a:prstGeom>
          <a:solidFill>
            <a:srgbClr val="784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210" noProof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49CC8F-CFB9-A952-BCE6-2854C000FFED}"/>
              </a:ext>
            </a:extLst>
          </p:cNvPr>
          <p:cNvSpPr txBox="1"/>
          <p:nvPr userDrawn="1"/>
        </p:nvSpPr>
        <p:spPr>
          <a:xfrm>
            <a:off x="2840213" y="286440"/>
            <a:ext cx="1249012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1200" b="1" i="0" u="none" strike="noStrike" spc="40" baseline="0" noProof="0" dirty="0">
                <a:solidFill>
                  <a:schemeClr val="bg1"/>
                </a:solidFill>
                <a:latin typeface="+mn-lt"/>
              </a:rPr>
              <a:t>Save The Date</a:t>
            </a:r>
            <a:endParaRPr lang="fr-FR" sz="1200" b="1" spc="40" baseline="0" noProof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70572B-1D25-B5C8-FCCB-D0E332D05C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9738" y="612528"/>
            <a:ext cx="3593649" cy="98488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100000"/>
              </a:lnSpc>
              <a:defRPr sz="3200" b="1" spc="20" baseline="0">
                <a:solidFill>
                  <a:srgbClr val="36C769"/>
                </a:solidFill>
              </a:defRPr>
            </a:lvl1pPr>
          </a:lstStyle>
          <a:p>
            <a:r>
              <a:rPr lang="fr-FR" noProof="0"/>
              <a:t>Thématique</a:t>
            </a:r>
            <a:br>
              <a:rPr lang="fr-FR" noProof="0"/>
            </a:br>
            <a:r>
              <a:rPr lang="fr-FR" noProof="0"/>
              <a:t>principale</a:t>
            </a:r>
          </a:p>
        </p:txBody>
      </p:sp>
      <p:sp>
        <p:nvSpPr>
          <p:cNvPr id="16" name="Text Placeholder 19">
            <a:extLst>
              <a:ext uri="{FF2B5EF4-FFF2-40B4-BE49-F238E27FC236}">
                <a16:creationId xmlns:a16="http://schemas.microsoft.com/office/drawing/2014/main" id="{0A10712D-2DE7-097B-6193-78BB25D570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82011" y="2312188"/>
            <a:ext cx="3887998" cy="48474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50" b="0" spc="1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dirty="0"/>
              <a:t>Insérer texte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ECA9902-B3D2-05DB-4E43-86F27B2265E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84915" y="3245622"/>
            <a:ext cx="3482188" cy="56406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ctr">
              <a:lnSpc>
                <a:spcPts val="1520"/>
              </a:lnSpc>
              <a:spcBef>
                <a:spcPts val="0"/>
              </a:spcBef>
              <a:buNone/>
              <a:defRPr sz="1200" b="1" spc="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Insérer texte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31A6CC84-24E8-C63F-697C-F6C275DCDE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1647" y="2492017"/>
            <a:ext cx="581967" cy="644883"/>
          </a:xfrm>
          <a:prstGeom prst="rect">
            <a:avLst/>
          </a:prstGeom>
        </p:spPr>
      </p:pic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92F6A7E7-226A-3143-2294-ADC01EE74A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74555" y="3213781"/>
            <a:ext cx="1344546" cy="49244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Date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A30D608A-2CCF-24F3-4688-A339C3F266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4555" y="3661485"/>
            <a:ext cx="1344546" cy="21544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Lieu</a:t>
            </a:r>
          </a:p>
        </p:txBody>
      </p:sp>
      <p:sp>
        <p:nvSpPr>
          <p:cNvPr id="28" name="Picture Placeholder 36">
            <a:extLst>
              <a:ext uri="{FF2B5EF4-FFF2-40B4-BE49-F238E27FC236}">
                <a16:creationId xmlns:a16="http://schemas.microsoft.com/office/drawing/2014/main" id="{D6B3D82C-ECB1-07A3-4F40-944154BF6B6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59428" y="4536549"/>
            <a:ext cx="1774800" cy="557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lvl1pPr marL="0" indent="0" algn="ctr">
              <a:buNone/>
              <a:defRPr sz="1100"/>
            </a:lvl1pPr>
          </a:lstStyle>
          <a:p>
            <a:r>
              <a:rPr lang="fr-FR" noProof="0"/>
              <a:t>Logo partenaire</a:t>
            </a:r>
          </a:p>
        </p:txBody>
      </p:sp>
      <p:sp>
        <p:nvSpPr>
          <p:cNvPr id="29" name="Picture Placeholder 36">
            <a:extLst>
              <a:ext uri="{FF2B5EF4-FFF2-40B4-BE49-F238E27FC236}">
                <a16:creationId xmlns:a16="http://schemas.microsoft.com/office/drawing/2014/main" id="{997CF817-147D-5044-9314-1D39A1586B1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577319" y="4536549"/>
            <a:ext cx="1774800" cy="557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lvl1pPr marL="0" indent="0" algn="ctr">
              <a:buNone/>
              <a:defRPr sz="1100"/>
            </a:lvl1pPr>
          </a:lstStyle>
          <a:p>
            <a:r>
              <a:rPr lang="fr-FR" noProof="0"/>
              <a:t>Logo partenaire</a:t>
            </a:r>
          </a:p>
        </p:txBody>
      </p:sp>
      <p:sp>
        <p:nvSpPr>
          <p:cNvPr id="30" name="Picture Placeholder 36">
            <a:extLst>
              <a:ext uri="{FF2B5EF4-FFF2-40B4-BE49-F238E27FC236}">
                <a16:creationId xmlns:a16="http://schemas.microsoft.com/office/drawing/2014/main" id="{EE914CC2-B962-72A3-52AE-9570157E919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695209" y="4536549"/>
            <a:ext cx="1774800" cy="5570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lvl1pPr marL="0" indent="0" algn="ctr">
              <a:buNone/>
              <a:defRPr sz="1100"/>
            </a:lvl1pPr>
          </a:lstStyle>
          <a:p>
            <a:r>
              <a:rPr lang="fr-FR" noProof="0"/>
              <a:t>Logo partenaire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60FA519-5CD4-D279-7DEA-8178F53B5176}"/>
              </a:ext>
            </a:extLst>
          </p:cNvPr>
          <p:cNvCxnSpPr>
            <a:cxnSpLocks/>
          </p:cNvCxnSpPr>
          <p:nvPr userDrawn="1"/>
        </p:nvCxnSpPr>
        <p:spPr>
          <a:xfrm>
            <a:off x="459427" y="4293446"/>
            <a:ext cx="6010581" cy="0"/>
          </a:xfrm>
          <a:prstGeom prst="line">
            <a:avLst/>
          </a:prstGeom>
          <a:ln w="12700">
            <a:solidFill>
              <a:srgbClr val="2E0F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4">
            <a:extLst>
              <a:ext uri="{FF2B5EF4-FFF2-40B4-BE49-F238E27FC236}">
                <a16:creationId xmlns:a16="http://schemas.microsoft.com/office/drawing/2014/main" id="{EB0DFA22-05C3-0ADD-DA5D-1B3DC463585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3592" y="240562"/>
            <a:ext cx="1644771" cy="1751575"/>
          </a:xfrm>
          <a:prstGeom prst="rect">
            <a:avLst/>
          </a:prstGeom>
        </p:spPr>
      </p:pic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E835DA55-A3AB-4818-E3FE-272799F21EC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82010" y="1655232"/>
            <a:ext cx="3593649" cy="48474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1600" b="1" kern="1200" spc="20" baseline="0" noProof="0" dirty="0">
                <a:solidFill>
                  <a:srgbClr val="2E0F63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 sz="1600" spc="20" baseline="0" noProof="0" dirty="0">
                <a:solidFill>
                  <a:srgbClr val="2E0F63"/>
                </a:solidFill>
              </a:rPr>
              <a:t>Phrase principale sur l’événement</a:t>
            </a:r>
          </a:p>
        </p:txBody>
      </p:sp>
    </p:spTree>
    <p:extLst>
      <p:ext uri="{BB962C8B-B14F-4D97-AF65-F5344CB8AC3E}">
        <p14:creationId xmlns:p14="http://schemas.microsoft.com/office/powerpoint/2010/main" val="157381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547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7F29568-DCB1-D5D3-C112-8774977376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450DFEA-06A8-BDD5-5A67-0018C33ADF2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443C07-A19D-F144-FF5A-F68F751B32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Les détails concernant le programme</a:t>
            </a:r>
          </a:p>
          <a:p>
            <a:r>
              <a:rPr lang="fr-FR" dirty="0"/>
              <a:t>et les intervenants vous seront communiqués</a:t>
            </a:r>
          </a:p>
          <a:p>
            <a:r>
              <a:rPr lang="fr-FR" dirty="0"/>
              <a:t>dans les prochains jours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534E7B4-DDDB-757B-8CAE-01F064882B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5F84B5C-E2D7-8354-176C-784090FAE7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91E0F2AA-CB56-3306-B9E9-4A9D0C6A5BE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BDC43B66-AA0E-8714-351A-B5EEF1FC0A7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54253249-F9ED-2AF1-69F5-70FDCF3F22F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5E6B168-2E7A-23B7-3A8A-37940386A9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64551"/>
      </p:ext>
    </p:extLst>
  </p:cSld>
  <p:clrMapOvr>
    <a:masterClrMapping/>
  </p:clrMapOvr>
</p:sld>
</file>

<file path=ppt/theme/theme1.xml><?xml version="1.0" encoding="utf-8"?>
<a:theme xmlns:a="http://schemas.openxmlformats.org/drawingml/2006/main" name="1_TODO 5 : signature">
  <a:themeElements>
    <a:clrScheme name="Atla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E1D67"/>
      </a:accent1>
      <a:accent2>
        <a:srgbClr val="623D91"/>
      </a:accent2>
      <a:accent3>
        <a:srgbClr val="54B368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</TotalTime>
  <Words>15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1_TODO 5 : signature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Pokeslide</dc:creator>
  <cp:lastModifiedBy>Etienne Do</cp:lastModifiedBy>
  <cp:revision>34</cp:revision>
  <dcterms:created xsi:type="dcterms:W3CDTF">2023-04-03T07:17:04Z</dcterms:created>
  <dcterms:modified xsi:type="dcterms:W3CDTF">2023-04-05T10:46:16Z</dcterms:modified>
</cp:coreProperties>
</file>