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0F63"/>
    <a:srgbClr val="36C769"/>
    <a:srgbClr val="784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>
        <p:scale>
          <a:sx n="137" d="100"/>
          <a:sy n="137" d="100"/>
        </p:scale>
        <p:origin x="816" y="-1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782943FF-DE32-9C08-C409-673366CCD498}"/>
              </a:ext>
            </a:extLst>
          </p:cNvPr>
          <p:cNvSpPr/>
          <p:nvPr userDrawn="1"/>
        </p:nvSpPr>
        <p:spPr>
          <a:xfrm>
            <a:off x="819152" y="3972333"/>
            <a:ext cx="5925600" cy="759209"/>
          </a:xfrm>
          <a:prstGeom prst="rect">
            <a:avLst/>
          </a:prstGeom>
          <a:solidFill>
            <a:srgbClr val="2E0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1739BB-B288-0FF2-44A8-ADDFD600779F}"/>
              </a:ext>
            </a:extLst>
          </p:cNvPr>
          <p:cNvSpPr/>
          <p:nvPr userDrawn="1"/>
        </p:nvSpPr>
        <p:spPr>
          <a:xfrm>
            <a:off x="359837" y="1326523"/>
            <a:ext cx="6840000" cy="36720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4B8E119-4C84-8C91-63B2-1FD07F02D387}"/>
              </a:ext>
            </a:extLst>
          </p:cNvPr>
          <p:cNvSpPr/>
          <p:nvPr userDrawn="1"/>
        </p:nvSpPr>
        <p:spPr>
          <a:xfrm>
            <a:off x="359837" y="5693290"/>
            <a:ext cx="6840000" cy="36720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3DA19CEF-C3C5-DF75-5ACE-444AF8F1E9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0105" y="1622760"/>
            <a:ext cx="1619251" cy="1724398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999BD544-CB80-F356-60E9-F35E94AF6DE0}"/>
              </a:ext>
            </a:extLst>
          </p:cNvPr>
          <p:cNvSpPr txBox="1"/>
          <p:nvPr userDrawn="1"/>
        </p:nvSpPr>
        <p:spPr>
          <a:xfrm>
            <a:off x="2891096" y="1521079"/>
            <a:ext cx="3535900" cy="98488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ts val="3840"/>
              </a:lnSpc>
            </a:pPr>
            <a:r>
              <a:rPr lang="fr-FR" sz="3200" b="1" i="0" u="none" strike="noStrike" spc="20" baseline="0" noProof="0">
                <a:solidFill>
                  <a:srgbClr val="36C769"/>
                </a:solidFill>
                <a:latin typeface="+mn-lt"/>
              </a:rPr>
              <a:t>Merci pour votre participation !</a:t>
            </a:r>
            <a:endParaRPr lang="fr-FR" sz="3200" b="1" spc="20" baseline="0" noProof="0">
              <a:solidFill>
                <a:srgbClr val="36C769"/>
              </a:solidFill>
              <a:latin typeface="+mn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0305289-7ADF-2914-B57D-A2686163BCE5}"/>
              </a:ext>
            </a:extLst>
          </p:cNvPr>
          <p:cNvSpPr txBox="1"/>
          <p:nvPr userDrawn="1"/>
        </p:nvSpPr>
        <p:spPr>
          <a:xfrm>
            <a:off x="2900620" y="2848045"/>
            <a:ext cx="1998405" cy="169277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1100" b="0" i="0" u="none" strike="noStrike" spc="-10" baseline="0" noProof="0">
                <a:solidFill>
                  <a:schemeClr val="tx1"/>
                </a:solidFill>
                <a:latin typeface="+mn-lt"/>
              </a:rPr>
              <a:t>Nous espérons que l’événement</a:t>
            </a:r>
            <a:endParaRPr lang="fr-FR" sz="1100" b="0" spc="-10" baseline="0" noProof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87818473-08A2-72EC-F216-3C00B0C532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01406" y="2848045"/>
            <a:ext cx="1733663" cy="16927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1" spc="-10" baseline="0">
                <a:solidFill>
                  <a:srgbClr val="36C769"/>
                </a:solidFill>
              </a:defRPr>
            </a:lvl1pPr>
          </a:lstStyle>
          <a:p>
            <a:pPr lvl="0"/>
            <a:r>
              <a:rPr lang="fr-FR" noProof="0"/>
              <a:t>Nom de l’événement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8D7FC8-27CE-633D-4832-18B255DD1C29}"/>
              </a:ext>
            </a:extLst>
          </p:cNvPr>
          <p:cNvSpPr txBox="1"/>
          <p:nvPr userDrawn="1"/>
        </p:nvSpPr>
        <p:spPr>
          <a:xfrm>
            <a:off x="2900620" y="3009913"/>
            <a:ext cx="3734449" cy="1692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1100" b="0" i="0" u="none" strike="noStrike" spc="-10" baseline="0" noProof="0">
                <a:solidFill>
                  <a:schemeClr val="tx1"/>
                </a:solidFill>
                <a:latin typeface="+mn-lt"/>
              </a:rPr>
              <a:t>et les échanges auxquels il a donné lieu vous ont intéressé.</a:t>
            </a:r>
            <a:endParaRPr lang="fr-FR" sz="1100" b="0" spc="-10" baseline="0" noProof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7EA9175-C6F2-F91E-122F-0E66A0A70B2A}"/>
              </a:ext>
            </a:extLst>
          </p:cNvPr>
          <p:cNvSpPr txBox="1"/>
          <p:nvPr userDrawn="1"/>
        </p:nvSpPr>
        <p:spPr>
          <a:xfrm>
            <a:off x="2900620" y="3338221"/>
            <a:ext cx="3734449" cy="338554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1100" b="0" i="0" u="none" strike="noStrike" spc="-10" baseline="0" noProof="0">
                <a:solidFill>
                  <a:schemeClr val="tx1"/>
                </a:solidFill>
                <a:latin typeface="+mn-lt"/>
              </a:rPr>
              <a:t>Nous vous donnons rendez-vous très prochainement pour un</a:t>
            </a:r>
          </a:p>
          <a:p>
            <a:pPr algn="l">
              <a:lnSpc>
                <a:spcPct val="100000"/>
              </a:lnSpc>
            </a:pPr>
            <a:r>
              <a:rPr lang="fr-FR" sz="1100" b="0" i="0" u="none" strike="noStrike" spc="-10" baseline="0" noProof="0">
                <a:solidFill>
                  <a:schemeClr val="tx1"/>
                </a:solidFill>
                <a:latin typeface="+mn-lt"/>
              </a:rPr>
              <a:t>nouvel événement.</a:t>
            </a:r>
            <a:endParaRPr lang="fr-FR" sz="1100" b="0" spc="-10" baseline="0" noProof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D7D8D6-6DD2-263F-DD88-1B8306A22DF3}"/>
              </a:ext>
            </a:extLst>
          </p:cNvPr>
          <p:cNvSpPr txBox="1"/>
          <p:nvPr userDrawn="1"/>
        </p:nvSpPr>
        <p:spPr>
          <a:xfrm>
            <a:off x="1081615" y="4167271"/>
            <a:ext cx="5400675" cy="369332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1" i="0" u="none" strike="noStrike" spc="30" baseline="0" noProof="0">
                <a:solidFill>
                  <a:schemeClr val="bg1"/>
                </a:solidFill>
                <a:latin typeface="+mn-lt"/>
              </a:rPr>
              <a:t>Pour rester connecté à votre Club RH et vous inscrire</a:t>
            </a:r>
          </a:p>
          <a:p>
            <a:pPr algn="ctr">
              <a:lnSpc>
                <a:spcPct val="100000"/>
              </a:lnSpc>
            </a:pPr>
            <a:r>
              <a:rPr lang="fr-FR" sz="1200" b="1" i="0" u="none" strike="noStrike" spc="30" baseline="0" noProof="0">
                <a:solidFill>
                  <a:schemeClr val="bg1"/>
                </a:solidFill>
                <a:latin typeface="+mn-lt"/>
              </a:rPr>
              <a:t>à son groupe Whatsapp, adressez-nous un message en cliquant ici</a:t>
            </a:r>
            <a:endParaRPr lang="fr-FR" sz="1200" b="1" spc="30" baseline="0" noProof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8E346F-AF74-0E01-6146-A8A6B545AEF3}"/>
              </a:ext>
            </a:extLst>
          </p:cNvPr>
          <p:cNvSpPr/>
          <p:nvPr userDrawn="1"/>
        </p:nvSpPr>
        <p:spPr>
          <a:xfrm>
            <a:off x="819152" y="8340346"/>
            <a:ext cx="5925600" cy="759209"/>
          </a:xfrm>
          <a:prstGeom prst="rect">
            <a:avLst/>
          </a:prstGeom>
          <a:solidFill>
            <a:srgbClr val="2E0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pic>
        <p:nvPicPr>
          <p:cNvPr id="32" name="Graphic 31">
            <a:extLst>
              <a:ext uri="{FF2B5EF4-FFF2-40B4-BE49-F238E27FC236}">
                <a16:creationId xmlns:a16="http://schemas.microsoft.com/office/drawing/2014/main" id="{8D44B6D8-0D31-F686-0FFD-664A95C803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0105" y="5990773"/>
            <a:ext cx="1619251" cy="1724398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8BFE5CBF-5D68-3FA2-7E80-62F4D15B9401}"/>
              </a:ext>
            </a:extLst>
          </p:cNvPr>
          <p:cNvSpPr txBox="1"/>
          <p:nvPr userDrawn="1"/>
        </p:nvSpPr>
        <p:spPr>
          <a:xfrm>
            <a:off x="2891096" y="5889092"/>
            <a:ext cx="3535900" cy="98488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ts val="3840"/>
              </a:lnSpc>
            </a:pPr>
            <a:r>
              <a:rPr lang="fr-FR" sz="3200" b="1" i="0" u="none" strike="noStrike" spc="20" baseline="0" noProof="0">
                <a:solidFill>
                  <a:srgbClr val="36C769"/>
                </a:solidFill>
                <a:latin typeface="+mn-lt"/>
              </a:rPr>
              <a:t>Merci pour votre participation !</a:t>
            </a:r>
            <a:endParaRPr lang="fr-FR" sz="3200" b="1" spc="20" baseline="0" noProof="0">
              <a:solidFill>
                <a:srgbClr val="36C769"/>
              </a:solidFill>
              <a:latin typeface="+mn-lt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89D970C-EC23-FB59-C6EB-7289A32102F2}"/>
              </a:ext>
            </a:extLst>
          </p:cNvPr>
          <p:cNvSpPr txBox="1"/>
          <p:nvPr userDrawn="1"/>
        </p:nvSpPr>
        <p:spPr>
          <a:xfrm>
            <a:off x="2900620" y="7216058"/>
            <a:ext cx="1998405" cy="169277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1100" b="0" i="0" u="none" strike="noStrike" spc="-10" baseline="0" noProof="0">
                <a:solidFill>
                  <a:schemeClr val="tx1"/>
                </a:solidFill>
                <a:latin typeface="+mn-lt"/>
              </a:rPr>
              <a:t>Nous espérons que l’événement</a:t>
            </a:r>
            <a:endParaRPr lang="fr-FR" sz="1100" b="0" spc="-10" baseline="0" noProof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Text Placeholder 19">
            <a:extLst>
              <a:ext uri="{FF2B5EF4-FFF2-40B4-BE49-F238E27FC236}">
                <a16:creationId xmlns:a16="http://schemas.microsoft.com/office/drawing/2014/main" id="{E602D787-FC3D-427D-D4E7-0841A95F1FA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01406" y="7216058"/>
            <a:ext cx="1733663" cy="169277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1" spc="-10" baseline="0">
                <a:solidFill>
                  <a:srgbClr val="36C769"/>
                </a:solidFill>
              </a:defRPr>
            </a:lvl1pPr>
          </a:lstStyle>
          <a:p>
            <a:pPr lvl="0"/>
            <a:r>
              <a:rPr lang="fr-FR" noProof="0"/>
              <a:t>Nom de l’événement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FEC089E-0DF9-1B39-D04E-8F9BA05EFC6F}"/>
              </a:ext>
            </a:extLst>
          </p:cNvPr>
          <p:cNvSpPr txBox="1"/>
          <p:nvPr userDrawn="1"/>
        </p:nvSpPr>
        <p:spPr>
          <a:xfrm>
            <a:off x="2900620" y="7377926"/>
            <a:ext cx="3734449" cy="1692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1100" b="0" i="0" u="none" strike="noStrike" spc="-10" baseline="0" noProof="0">
                <a:solidFill>
                  <a:schemeClr val="tx1"/>
                </a:solidFill>
                <a:latin typeface="+mn-lt"/>
              </a:rPr>
              <a:t>et les échanges auxquels il a donné lieu vous ont intéressé.</a:t>
            </a:r>
            <a:endParaRPr lang="fr-FR" sz="1100" b="0" spc="-10" baseline="0" noProof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9A4B693-2D27-79A1-10C7-71A3B10A88DB}"/>
              </a:ext>
            </a:extLst>
          </p:cNvPr>
          <p:cNvSpPr txBox="1"/>
          <p:nvPr userDrawn="1"/>
        </p:nvSpPr>
        <p:spPr>
          <a:xfrm>
            <a:off x="2900620" y="7706234"/>
            <a:ext cx="3734449" cy="338554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1100" b="0" i="0" u="none" strike="noStrike" spc="-10" baseline="0" noProof="0">
                <a:solidFill>
                  <a:schemeClr val="tx1"/>
                </a:solidFill>
                <a:latin typeface="+mn-lt"/>
              </a:rPr>
              <a:t>Nous vous donnons rendez-vous très prochainement pour un</a:t>
            </a:r>
          </a:p>
          <a:p>
            <a:pPr algn="l">
              <a:lnSpc>
                <a:spcPct val="100000"/>
              </a:lnSpc>
            </a:pPr>
            <a:r>
              <a:rPr lang="fr-FR" sz="1100" b="0" i="0" u="none" strike="noStrike" spc="-10" baseline="0" noProof="0">
                <a:solidFill>
                  <a:schemeClr val="tx1"/>
                </a:solidFill>
                <a:latin typeface="+mn-lt"/>
              </a:rPr>
              <a:t>nouvel événement.</a:t>
            </a:r>
            <a:endParaRPr lang="fr-FR" sz="1100" b="0" spc="-10" baseline="0" noProof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75F99E8-4D69-F3E9-9199-4B6C14EBBF28}"/>
              </a:ext>
            </a:extLst>
          </p:cNvPr>
          <p:cNvSpPr txBox="1"/>
          <p:nvPr userDrawn="1"/>
        </p:nvSpPr>
        <p:spPr>
          <a:xfrm>
            <a:off x="1081615" y="8535284"/>
            <a:ext cx="5400675" cy="369332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1" i="0" u="none" strike="noStrike" spc="30" baseline="0" noProof="0">
                <a:solidFill>
                  <a:schemeClr val="bg1"/>
                </a:solidFill>
                <a:latin typeface="+mn-lt"/>
              </a:rPr>
              <a:t>Pour rester connecté à votre Club RH et vous inscrire</a:t>
            </a:r>
          </a:p>
          <a:p>
            <a:pPr algn="ctr">
              <a:lnSpc>
                <a:spcPct val="100000"/>
              </a:lnSpc>
            </a:pPr>
            <a:r>
              <a:rPr lang="fr-FR" sz="1200" b="1" i="0" u="none" strike="noStrike" spc="30" baseline="0" noProof="0">
                <a:solidFill>
                  <a:schemeClr val="bg1"/>
                </a:solidFill>
                <a:latin typeface="+mn-lt"/>
              </a:rPr>
              <a:t>à son groupe Whatsapp, adressez-nous un message en cliquant ici</a:t>
            </a:r>
            <a:endParaRPr lang="fr-FR" sz="1200" b="1" spc="30" baseline="0" noProof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1931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84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D11122-AE8B-78F7-7A41-B7B40DB91C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1235-D996-113B-52FC-686C1FBF3BB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1451934"/>
      </p:ext>
    </p:extLst>
  </p:cSld>
  <p:clrMapOvr>
    <a:masterClrMapping/>
  </p:clrMapOvr>
</p:sld>
</file>

<file path=ppt/theme/theme1.xml><?xml version="1.0" encoding="utf-8"?>
<a:theme xmlns:a="http://schemas.openxmlformats.org/drawingml/2006/main" name="TODO 7 : chevaletparticipant">
  <a:themeElements>
    <a:clrScheme name="Atla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E1D67"/>
      </a:accent1>
      <a:accent2>
        <a:srgbClr val="623D91"/>
      </a:accent2>
      <a:accent3>
        <a:srgbClr val="54B368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TODO 7 : chevaletparticipant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Pokeslide</dc:creator>
  <cp:lastModifiedBy>Etienne Do</cp:lastModifiedBy>
  <cp:revision>30</cp:revision>
  <dcterms:created xsi:type="dcterms:W3CDTF">2023-04-03T07:17:04Z</dcterms:created>
  <dcterms:modified xsi:type="dcterms:W3CDTF">2023-04-05T10:42:49Z</dcterms:modified>
</cp:coreProperties>
</file>