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0" r:id="rId1"/>
  </p:sldMasterIdLst>
  <p:sldIdLst>
    <p:sldId id="257" r:id="rId2"/>
  </p:sldIdLst>
  <p:sldSz cx="7559675" cy="106918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00"/>
    <a:srgbClr val="FF7F00"/>
    <a:srgbClr val="784FDB"/>
    <a:srgbClr val="36C769"/>
    <a:srgbClr val="2E0F6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6433" autoAdjust="0"/>
    <p:restoredTop sz="94660"/>
  </p:normalViewPr>
  <p:slideViewPr>
    <p:cSldViewPr snapToGrid="0">
      <p:cViewPr>
        <p:scale>
          <a:sx n="233" d="100"/>
          <a:sy n="233" d="100"/>
        </p:scale>
        <p:origin x="2968" y="-59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Rectangle 60">
            <a:extLst>
              <a:ext uri="{FF2B5EF4-FFF2-40B4-BE49-F238E27FC236}">
                <a16:creationId xmlns:a16="http://schemas.microsoft.com/office/drawing/2014/main" id="{2974EECA-04DE-FFF3-4F5D-0F3FA17A7666}"/>
              </a:ext>
            </a:extLst>
          </p:cNvPr>
          <p:cNvSpPr/>
          <p:nvPr userDrawn="1"/>
        </p:nvSpPr>
        <p:spPr>
          <a:xfrm>
            <a:off x="501648" y="6432777"/>
            <a:ext cx="1936800" cy="295200"/>
          </a:xfrm>
          <a:prstGeom prst="rect">
            <a:avLst/>
          </a:prstGeom>
          <a:solidFill>
            <a:srgbClr val="2E0F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noProof="0"/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779744CF-ED1D-832A-E84C-47A9FD53BD4F}"/>
              </a:ext>
            </a:extLst>
          </p:cNvPr>
          <p:cNvSpPr/>
          <p:nvPr userDrawn="1"/>
        </p:nvSpPr>
        <p:spPr>
          <a:xfrm>
            <a:off x="503237" y="3575337"/>
            <a:ext cx="1936800" cy="1863665"/>
          </a:xfrm>
          <a:prstGeom prst="rect">
            <a:avLst/>
          </a:prstGeom>
          <a:solidFill>
            <a:srgbClr val="36C76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210" noProof="0"/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7AD55DD3-56D9-A745-ABCD-C750A15057AF}"/>
              </a:ext>
            </a:extLst>
          </p:cNvPr>
          <p:cNvSpPr/>
          <p:nvPr userDrawn="1"/>
        </p:nvSpPr>
        <p:spPr>
          <a:xfrm>
            <a:off x="2810668" y="6432777"/>
            <a:ext cx="4247358" cy="1926000"/>
          </a:xfrm>
          <a:prstGeom prst="rect">
            <a:avLst/>
          </a:prstGeom>
          <a:solidFill>
            <a:srgbClr val="2E0F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noProof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05421E4-316D-4A22-EF14-9FD94960593C}"/>
              </a:ext>
            </a:extLst>
          </p:cNvPr>
          <p:cNvSpPr/>
          <p:nvPr userDrawn="1"/>
        </p:nvSpPr>
        <p:spPr>
          <a:xfrm>
            <a:off x="2813049" y="1442102"/>
            <a:ext cx="1933575" cy="295200"/>
          </a:xfrm>
          <a:prstGeom prst="rect">
            <a:avLst/>
          </a:prstGeom>
          <a:solidFill>
            <a:srgbClr val="784FD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noProof="0"/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79963D5E-F083-EF1D-E8C4-B0D5E2C55E7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35782" y="1435752"/>
            <a:ext cx="1797845" cy="1914589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429EA271-5AF5-B8D0-0C67-DCA519E32D7A}"/>
              </a:ext>
            </a:extLst>
          </p:cNvPr>
          <p:cNvSpPr txBox="1"/>
          <p:nvPr userDrawn="1"/>
        </p:nvSpPr>
        <p:spPr>
          <a:xfrm>
            <a:off x="3131079" y="1486742"/>
            <a:ext cx="1287990" cy="215444"/>
          </a:xfrm>
          <a:prstGeom prst="rect">
            <a:avLst/>
          </a:prstGeom>
          <a:noFill/>
        </p:spPr>
        <p:txBody>
          <a:bodyPr wrap="square" lIns="0" tIns="0" rIns="0" bIns="0" rtlCol="0" anchor="t">
            <a:noAutofit/>
          </a:bodyPr>
          <a:lstStyle/>
          <a:p>
            <a:pPr algn="ctr">
              <a:lnSpc>
                <a:spcPct val="100000"/>
              </a:lnSpc>
            </a:pPr>
            <a:r>
              <a:rPr lang="fr-FR" sz="1400" b="1" i="0" u="none" strike="noStrike" spc="-10" baseline="0" noProof="0">
                <a:solidFill>
                  <a:schemeClr val="bg1"/>
                </a:solidFill>
                <a:latin typeface="+mn-lt"/>
              </a:rPr>
              <a:t>PROGRAMME</a:t>
            </a:r>
            <a:endParaRPr lang="fr-FR" sz="1400" b="1" spc="-10" baseline="0" noProof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9" name="Title 8">
            <a:extLst>
              <a:ext uri="{FF2B5EF4-FFF2-40B4-BE49-F238E27FC236}">
                <a16:creationId xmlns:a16="http://schemas.microsoft.com/office/drawing/2014/main" id="{D9858222-3B35-656D-E951-3D6CF86698C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810668" y="1823351"/>
            <a:ext cx="3864133" cy="1107996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>
            <a:lvl1pPr>
              <a:lnSpc>
                <a:spcPct val="100000"/>
              </a:lnSpc>
              <a:defRPr sz="3600" b="1">
                <a:solidFill>
                  <a:srgbClr val="36C769"/>
                </a:solidFill>
              </a:defRPr>
            </a:lvl1pPr>
          </a:lstStyle>
          <a:p>
            <a:r>
              <a:rPr lang="fr-FR" noProof="0"/>
              <a:t>Thématique</a:t>
            </a:r>
            <a:br>
              <a:rPr lang="fr-FR" noProof="0"/>
            </a:br>
            <a:r>
              <a:rPr lang="fr-FR" noProof="0"/>
              <a:t>principale</a:t>
            </a:r>
          </a:p>
        </p:txBody>
      </p:sp>
      <p:sp>
        <p:nvSpPr>
          <p:cNvPr id="10" name="Text Placeholder 19">
            <a:extLst>
              <a:ext uri="{FF2B5EF4-FFF2-40B4-BE49-F238E27FC236}">
                <a16:creationId xmlns:a16="http://schemas.microsoft.com/office/drawing/2014/main" id="{97B56A58-1D8C-FCC2-BBBF-14818917384A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813049" y="2961989"/>
            <a:ext cx="3861752" cy="276999"/>
          </a:xfrm>
          <a:prstGeom prst="rect">
            <a:avLst/>
          </a:prstGeom>
        </p:spPr>
        <p:txBody>
          <a:bodyPr lIns="0" tIns="0" rIns="0" bIns="0" anchor="t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 b="1" spc="-10" baseline="0">
                <a:solidFill>
                  <a:srgbClr val="2E0F63"/>
                </a:solidFill>
              </a:defRPr>
            </a:lvl1pPr>
          </a:lstStyle>
          <a:p>
            <a:pPr lvl="0"/>
            <a:r>
              <a:rPr lang="fr-FR" noProof="0"/>
              <a:t>Phrase principale sur l’événement</a:t>
            </a:r>
          </a:p>
        </p:txBody>
      </p:sp>
      <p:sp>
        <p:nvSpPr>
          <p:cNvPr id="11" name="Text Placeholder 19">
            <a:extLst>
              <a:ext uri="{FF2B5EF4-FFF2-40B4-BE49-F238E27FC236}">
                <a16:creationId xmlns:a16="http://schemas.microsoft.com/office/drawing/2014/main" id="{370E85D4-6892-5338-65A9-3A2A90B92A64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815430" y="3538625"/>
            <a:ext cx="4247358" cy="553998"/>
          </a:xfrm>
          <a:prstGeom prst="rect">
            <a:avLst/>
          </a:prstGeom>
        </p:spPr>
        <p:txBody>
          <a:bodyPr lIns="0" tIns="0" rIns="0" bIns="0" anchor="t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="0" spc="0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fr-FR" noProof="0" dirty="0"/>
              <a:t>Insérer texte</a:t>
            </a:r>
          </a:p>
        </p:txBody>
      </p:sp>
      <p:sp>
        <p:nvSpPr>
          <p:cNvPr id="12" name="Text Placeholder 19">
            <a:extLst>
              <a:ext uri="{FF2B5EF4-FFF2-40B4-BE49-F238E27FC236}">
                <a16:creationId xmlns:a16="http://schemas.microsoft.com/office/drawing/2014/main" id="{4B22AFDB-1A7F-2206-678D-52BDA6DA590B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2810668" y="4485362"/>
            <a:ext cx="4247358" cy="184666"/>
          </a:xfrm>
          <a:prstGeom prst="rect">
            <a:avLst/>
          </a:prstGeom>
        </p:spPr>
        <p:txBody>
          <a:bodyPr lIns="0" tIns="0" rIns="0" bIns="0" anchor="t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="1" spc="0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fr-FR" noProof="0" dirty="0"/>
              <a:t>Prénom NOM</a:t>
            </a:r>
          </a:p>
        </p:txBody>
      </p:sp>
      <p:sp>
        <p:nvSpPr>
          <p:cNvPr id="13" name="Text Placeholder 19">
            <a:extLst>
              <a:ext uri="{FF2B5EF4-FFF2-40B4-BE49-F238E27FC236}">
                <a16:creationId xmlns:a16="http://schemas.microsoft.com/office/drawing/2014/main" id="{481C42E8-D4C0-98F4-CEA1-3E726FD117CA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2810668" y="4665266"/>
            <a:ext cx="4247358" cy="184666"/>
          </a:xfrm>
          <a:prstGeom prst="rect">
            <a:avLst/>
          </a:prstGeom>
        </p:spPr>
        <p:txBody>
          <a:bodyPr lIns="0" tIns="0" rIns="0" bIns="0" anchor="t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="0" spc="0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fr-FR" noProof="0"/>
              <a:t>fonction</a:t>
            </a:r>
          </a:p>
        </p:txBody>
      </p:sp>
      <p:sp>
        <p:nvSpPr>
          <p:cNvPr id="14" name="Text Placeholder 19">
            <a:extLst>
              <a:ext uri="{FF2B5EF4-FFF2-40B4-BE49-F238E27FC236}">
                <a16:creationId xmlns:a16="http://schemas.microsoft.com/office/drawing/2014/main" id="{B7E47F19-F025-E0AE-18DF-14A214DE2CE8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2810668" y="4850933"/>
            <a:ext cx="4247358" cy="184666"/>
          </a:xfrm>
          <a:prstGeom prst="rect">
            <a:avLst/>
          </a:prstGeom>
        </p:spPr>
        <p:txBody>
          <a:bodyPr lIns="0" tIns="0" rIns="0" bIns="0" anchor="t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="1" spc="0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fr-FR" noProof="0"/>
              <a:t>Prénom NOM</a:t>
            </a:r>
          </a:p>
        </p:txBody>
      </p:sp>
      <p:sp>
        <p:nvSpPr>
          <p:cNvPr id="15" name="Text Placeholder 19">
            <a:extLst>
              <a:ext uri="{FF2B5EF4-FFF2-40B4-BE49-F238E27FC236}">
                <a16:creationId xmlns:a16="http://schemas.microsoft.com/office/drawing/2014/main" id="{A6BCF911-F76F-3E47-2AEB-F39E73AA0B85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2810668" y="5030837"/>
            <a:ext cx="4247358" cy="184666"/>
          </a:xfrm>
          <a:prstGeom prst="rect">
            <a:avLst/>
          </a:prstGeom>
        </p:spPr>
        <p:txBody>
          <a:bodyPr lIns="0" tIns="0" rIns="0" bIns="0" anchor="t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="0" spc="0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fr-FR" noProof="0"/>
              <a:t>fonction</a:t>
            </a:r>
          </a:p>
        </p:txBody>
      </p:sp>
      <p:sp>
        <p:nvSpPr>
          <p:cNvPr id="18" name="Text Placeholder 19">
            <a:extLst>
              <a:ext uri="{FF2B5EF4-FFF2-40B4-BE49-F238E27FC236}">
                <a16:creationId xmlns:a16="http://schemas.microsoft.com/office/drawing/2014/main" id="{3CA598CF-BBB2-BC79-4670-D7ECFDBEAADD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2810668" y="5213122"/>
            <a:ext cx="4247358" cy="184666"/>
          </a:xfrm>
          <a:prstGeom prst="rect">
            <a:avLst/>
          </a:prstGeom>
        </p:spPr>
        <p:txBody>
          <a:bodyPr lIns="0" tIns="0" rIns="0" bIns="0" anchor="t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="1" spc="0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fr-FR" noProof="0" dirty="0"/>
              <a:t>Prénom NOM</a:t>
            </a:r>
          </a:p>
        </p:txBody>
      </p:sp>
      <p:sp>
        <p:nvSpPr>
          <p:cNvPr id="20" name="Text Placeholder 19">
            <a:extLst>
              <a:ext uri="{FF2B5EF4-FFF2-40B4-BE49-F238E27FC236}">
                <a16:creationId xmlns:a16="http://schemas.microsoft.com/office/drawing/2014/main" id="{A1484C94-F6D1-24C0-F0B1-44C1BCE06926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2810668" y="5393026"/>
            <a:ext cx="4247358" cy="184666"/>
          </a:xfrm>
          <a:prstGeom prst="rect">
            <a:avLst/>
          </a:prstGeom>
        </p:spPr>
        <p:txBody>
          <a:bodyPr lIns="0" tIns="0" rIns="0" bIns="0" anchor="t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="0" spc="0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fr-FR" noProof="0"/>
              <a:t>fonction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C0B731B4-FF93-EF4F-9956-BB4D154B33E8}"/>
              </a:ext>
            </a:extLst>
          </p:cNvPr>
          <p:cNvSpPr txBox="1"/>
          <p:nvPr userDrawn="1"/>
        </p:nvSpPr>
        <p:spPr>
          <a:xfrm>
            <a:off x="2810668" y="4298982"/>
            <a:ext cx="4247358" cy="184666"/>
          </a:xfrm>
          <a:prstGeom prst="rect">
            <a:avLst/>
          </a:prstGeom>
          <a:noFill/>
        </p:spPr>
        <p:txBody>
          <a:bodyPr wrap="square" lIns="0" tIns="0" rIns="0" bIns="0" rtlCol="0" anchor="b">
            <a:noAutofit/>
          </a:bodyPr>
          <a:lstStyle/>
          <a:p>
            <a:pPr algn="l">
              <a:lnSpc>
                <a:spcPct val="100000"/>
              </a:lnSpc>
            </a:pPr>
            <a:r>
              <a:rPr lang="fr-FR" sz="1200" b="1" i="0" u="none" strike="noStrike" spc="0" baseline="0" noProof="0">
                <a:solidFill>
                  <a:srgbClr val="784FDB"/>
                </a:solidFill>
                <a:latin typeface="+mn-lt"/>
              </a:rPr>
              <a:t>INTERVENANTS</a:t>
            </a:r>
            <a:endParaRPr lang="fr-FR" sz="1200" b="1" spc="0" baseline="0" noProof="0">
              <a:solidFill>
                <a:srgbClr val="784FDB"/>
              </a:solidFill>
              <a:latin typeface="+mn-lt"/>
            </a:endParaRPr>
          </a:p>
        </p:txBody>
      </p:sp>
      <p:sp>
        <p:nvSpPr>
          <p:cNvPr id="22" name="Text Placeholder 19">
            <a:extLst>
              <a:ext uri="{FF2B5EF4-FFF2-40B4-BE49-F238E27FC236}">
                <a16:creationId xmlns:a16="http://schemas.microsoft.com/office/drawing/2014/main" id="{7287D309-19F0-7695-82D9-8D0F41AC8269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2810668" y="5936833"/>
            <a:ext cx="4247358" cy="184666"/>
          </a:xfrm>
          <a:prstGeom prst="rect">
            <a:avLst/>
          </a:prstGeom>
        </p:spPr>
        <p:txBody>
          <a:bodyPr lIns="0" tIns="0" rIns="0" bIns="0" anchor="t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="1" spc="0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fr-FR" noProof="0"/>
              <a:t>Prénom NOM</a:t>
            </a:r>
          </a:p>
        </p:txBody>
      </p:sp>
      <p:sp>
        <p:nvSpPr>
          <p:cNvPr id="30" name="Text Placeholder 19">
            <a:extLst>
              <a:ext uri="{FF2B5EF4-FFF2-40B4-BE49-F238E27FC236}">
                <a16:creationId xmlns:a16="http://schemas.microsoft.com/office/drawing/2014/main" id="{868F6804-35F9-B699-AC27-8178A3642D60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2810668" y="6116737"/>
            <a:ext cx="4247358" cy="184666"/>
          </a:xfrm>
          <a:prstGeom prst="rect">
            <a:avLst/>
          </a:prstGeom>
        </p:spPr>
        <p:txBody>
          <a:bodyPr lIns="0" tIns="0" rIns="0" bIns="0" anchor="t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="0" spc="0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fr-FR" noProof="0"/>
              <a:t>fonction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8B44BBE6-F073-BCE8-EA11-3552CBC83195}"/>
              </a:ext>
            </a:extLst>
          </p:cNvPr>
          <p:cNvSpPr txBox="1"/>
          <p:nvPr userDrawn="1"/>
        </p:nvSpPr>
        <p:spPr>
          <a:xfrm>
            <a:off x="2810668" y="5750453"/>
            <a:ext cx="4247358" cy="184666"/>
          </a:xfrm>
          <a:prstGeom prst="rect">
            <a:avLst/>
          </a:prstGeom>
          <a:noFill/>
        </p:spPr>
        <p:txBody>
          <a:bodyPr wrap="square" lIns="0" tIns="0" rIns="0" bIns="0" rtlCol="0" anchor="b">
            <a:noAutofit/>
          </a:bodyPr>
          <a:lstStyle/>
          <a:p>
            <a:pPr algn="l">
              <a:lnSpc>
                <a:spcPct val="100000"/>
              </a:lnSpc>
            </a:pPr>
            <a:r>
              <a:rPr lang="fr-FR" sz="1200" b="1" i="0" u="none" strike="noStrike" spc="0" baseline="0" noProof="0">
                <a:solidFill>
                  <a:srgbClr val="784FDB"/>
                </a:solidFill>
                <a:latin typeface="+mn-lt"/>
              </a:rPr>
              <a:t>ANIMATION</a:t>
            </a:r>
            <a:endParaRPr lang="fr-FR" sz="1200" b="1" spc="0" baseline="0" noProof="0">
              <a:solidFill>
                <a:srgbClr val="784FDB"/>
              </a:solidFill>
              <a:latin typeface="+mn-lt"/>
            </a:endParaRPr>
          </a:p>
        </p:txBody>
      </p:sp>
      <p:sp>
        <p:nvSpPr>
          <p:cNvPr id="41" name="Text Placeholder 19">
            <a:extLst>
              <a:ext uri="{FF2B5EF4-FFF2-40B4-BE49-F238E27FC236}">
                <a16:creationId xmlns:a16="http://schemas.microsoft.com/office/drawing/2014/main" id="{D5E076A0-A40B-B494-F5BC-54278FDB380D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2944017" y="6569943"/>
            <a:ext cx="1260000" cy="184666"/>
          </a:xfrm>
          <a:prstGeom prst="rect">
            <a:avLst/>
          </a:prstGeom>
        </p:spPr>
        <p:txBody>
          <a:bodyPr lIns="0" tIns="0" rIns="0" bIns="0" anchor="t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="0" spc="0" baseline="0">
                <a:solidFill>
                  <a:schemeClr val="bg1"/>
                </a:solidFill>
              </a:defRPr>
            </a:lvl1pPr>
          </a:lstStyle>
          <a:p>
            <a:pPr marL="0" marR="0" lvl="0" indent="0" algn="l" defTabSz="75593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fr-FR" noProof="0" dirty="0" err="1"/>
              <a:t>XXh</a:t>
            </a:r>
            <a:r>
              <a:rPr lang="fr-FR" noProof="0" dirty="0"/>
              <a:t> - </a:t>
            </a:r>
            <a:r>
              <a:rPr lang="fr-FR" noProof="0" dirty="0" err="1"/>
              <a:t>XXh</a:t>
            </a:r>
            <a:endParaRPr lang="fr-FR" noProof="0" dirty="0"/>
          </a:p>
        </p:txBody>
      </p:sp>
      <p:sp>
        <p:nvSpPr>
          <p:cNvPr id="42" name="Text Placeholder 19">
            <a:extLst>
              <a:ext uri="{FF2B5EF4-FFF2-40B4-BE49-F238E27FC236}">
                <a16:creationId xmlns:a16="http://schemas.microsoft.com/office/drawing/2014/main" id="{6B42DB43-0B07-E209-35DF-D605BD72F698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2944017" y="6932805"/>
            <a:ext cx="1260000" cy="184666"/>
          </a:xfrm>
          <a:prstGeom prst="rect">
            <a:avLst/>
          </a:prstGeom>
        </p:spPr>
        <p:txBody>
          <a:bodyPr lIns="0" tIns="0" rIns="0" bIns="0" anchor="t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="0" spc="0" baseline="0">
                <a:solidFill>
                  <a:schemeClr val="bg1"/>
                </a:solidFill>
              </a:defRPr>
            </a:lvl1pPr>
          </a:lstStyle>
          <a:p>
            <a:pPr marL="0" marR="0" lvl="0" indent="0" algn="l" defTabSz="75593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fr-FR" noProof="0" dirty="0" err="1"/>
              <a:t>XXh</a:t>
            </a:r>
            <a:r>
              <a:rPr lang="fr-FR" noProof="0" dirty="0"/>
              <a:t> - </a:t>
            </a:r>
            <a:r>
              <a:rPr lang="fr-FR" noProof="0" dirty="0" err="1"/>
              <a:t>XXh</a:t>
            </a:r>
            <a:endParaRPr lang="fr-FR" noProof="0" dirty="0"/>
          </a:p>
        </p:txBody>
      </p:sp>
      <p:sp>
        <p:nvSpPr>
          <p:cNvPr id="43" name="Text Placeholder 19">
            <a:extLst>
              <a:ext uri="{FF2B5EF4-FFF2-40B4-BE49-F238E27FC236}">
                <a16:creationId xmlns:a16="http://schemas.microsoft.com/office/drawing/2014/main" id="{2D68C404-D444-AABE-E919-8550E6C68677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2944017" y="7295667"/>
            <a:ext cx="1260000" cy="184666"/>
          </a:xfrm>
          <a:prstGeom prst="rect">
            <a:avLst/>
          </a:prstGeom>
        </p:spPr>
        <p:txBody>
          <a:bodyPr lIns="0" tIns="0" rIns="0" bIns="0" anchor="t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="0" spc="0" baseline="0">
                <a:solidFill>
                  <a:schemeClr val="bg1"/>
                </a:solidFill>
              </a:defRPr>
            </a:lvl1pPr>
          </a:lstStyle>
          <a:p>
            <a:pPr marL="0" marR="0" lvl="0" indent="0" algn="l" defTabSz="75593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fr-FR" noProof="0" dirty="0" err="1"/>
              <a:t>XXh</a:t>
            </a:r>
            <a:r>
              <a:rPr lang="fr-FR" noProof="0" dirty="0"/>
              <a:t> - </a:t>
            </a:r>
            <a:r>
              <a:rPr lang="fr-FR" noProof="0" dirty="0" err="1"/>
              <a:t>XXh</a:t>
            </a:r>
            <a:endParaRPr lang="fr-FR" noProof="0" dirty="0"/>
          </a:p>
        </p:txBody>
      </p:sp>
      <p:sp>
        <p:nvSpPr>
          <p:cNvPr id="44" name="Text Placeholder 19">
            <a:extLst>
              <a:ext uri="{FF2B5EF4-FFF2-40B4-BE49-F238E27FC236}">
                <a16:creationId xmlns:a16="http://schemas.microsoft.com/office/drawing/2014/main" id="{B8A2F01E-3766-D60F-21C8-E1BCB895EDBF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2944017" y="7658529"/>
            <a:ext cx="1260000" cy="184666"/>
          </a:xfrm>
          <a:prstGeom prst="rect">
            <a:avLst/>
          </a:prstGeom>
        </p:spPr>
        <p:txBody>
          <a:bodyPr lIns="0" tIns="0" rIns="0" bIns="0" anchor="t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="0" spc="0" baseline="0">
                <a:solidFill>
                  <a:schemeClr val="bg1"/>
                </a:solidFill>
              </a:defRPr>
            </a:lvl1pPr>
          </a:lstStyle>
          <a:p>
            <a:pPr marL="0" marR="0" lvl="0" indent="0" algn="l" defTabSz="75593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fr-FR" noProof="0" dirty="0" err="1"/>
              <a:t>XXh</a:t>
            </a:r>
            <a:r>
              <a:rPr lang="fr-FR" noProof="0" dirty="0"/>
              <a:t> - </a:t>
            </a:r>
            <a:r>
              <a:rPr lang="fr-FR" noProof="0" dirty="0" err="1"/>
              <a:t>XXh</a:t>
            </a:r>
            <a:endParaRPr lang="fr-FR" noProof="0" dirty="0"/>
          </a:p>
        </p:txBody>
      </p:sp>
      <p:sp>
        <p:nvSpPr>
          <p:cNvPr id="45" name="Text Placeholder 19">
            <a:extLst>
              <a:ext uri="{FF2B5EF4-FFF2-40B4-BE49-F238E27FC236}">
                <a16:creationId xmlns:a16="http://schemas.microsoft.com/office/drawing/2014/main" id="{8ED31FCB-A9F6-F86A-67CE-1F5A3460C4F0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2944017" y="8021389"/>
            <a:ext cx="1260000" cy="184666"/>
          </a:xfrm>
          <a:prstGeom prst="rect">
            <a:avLst/>
          </a:prstGeom>
        </p:spPr>
        <p:txBody>
          <a:bodyPr lIns="0" tIns="0" rIns="0" bIns="0" anchor="t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="0" spc="0" baseline="0">
                <a:solidFill>
                  <a:schemeClr val="bg1"/>
                </a:solidFill>
              </a:defRPr>
            </a:lvl1pPr>
          </a:lstStyle>
          <a:p>
            <a:pPr marL="0" marR="0" lvl="0" indent="0" algn="l" defTabSz="75593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fr-FR" noProof="0" dirty="0" err="1"/>
              <a:t>XXh</a:t>
            </a:r>
            <a:r>
              <a:rPr lang="fr-FR" noProof="0" dirty="0"/>
              <a:t> - </a:t>
            </a:r>
            <a:r>
              <a:rPr lang="fr-FR" noProof="0" dirty="0" err="1"/>
              <a:t>XXh</a:t>
            </a:r>
            <a:endParaRPr lang="fr-FR" noProof="0" dirty="0"/>
          </a:p>
        </p:txBody>
      </p:sp>
      <p:sp>
        <p:nvSpPr>
          <p:cNvPr id="46" name="Text Placeholder 19">
            <a:extLst>
              <a:ext uri="{FF2B5EF4-FFF2-40B4-BE49-F238E27FC236}">
                <a16:creationId xmlns:a16="http://schemas.microsoft.com/office/drawing/2014/main" id="{F835D5E8-F844-6AFB-7F60-EBC795AFAFBE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4397372" y="6569943"/>
            <a:ext cx="2340000" cy="184666"/>
          </a:xfrm>
          <a:prstGeom prst="rect">
            <a:avLst/>
          </a:prstGeom>
        </p:spPr>
        <p:txBody>
          <a:bodyPr lIns="0" tIns="0" rIns="0" bIns="0" anchor="t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="0" spc="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noProof="0" dirty="0"/>
              <a:t>Insérer titre de la session</a:t>
            </a:r>
          </a:p>
        </p:txBody>
      </p:sp>
      <p:sp>
        <p:nvSpPr>
          <p:cNvPr id="47" name="Text Placeholder 19">
            <a:extLst>
              <a:ext uri="{FF2B5EF4-FFF2-40B4-BE49-F238E27FC236}">
                <a16:creationId xmlns:a16="http://schemas.microsoft.com/office/drawing/2014/main" id="{B076DD62-D762-246C-2D11-43BF77E36118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4397372" y="6932805"/>
            <a:ext cx="2340000" cy="184666"/>
          </a:xfrm>
          <a:prstGeom prst="rect">
            <a:avLst/>
          </a:prstGeom>
        </p:spPr>
        <p:txBody>
          <a:bodyPr lIns="0" tIns="0" rIns="0" bIns="0" anchor="t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="0" spc="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noProof="0" dirty="0"/>
              <a:t>Insérer titre de la session</a:t>
            </a:r>
          </a:p>
        </p:txBody>
      </p:sp>
      <p:sp>
        <p:nvSpPr>
          <p:cNvPr id="48" name="Text Placeholder 19">
            <a:extLst>
              <a:ext uri="{FF2B5EF4-FFF2-40B4-BE49-F238E27FC236}">
                <a16:creationId xmlns:a16="http://schemas.microsoft.com/office/drawing/2014/main" id="{CEE22D28-55B9-01A3-CA56-8889941F577A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4397372" y="7295667"/>
            <a:ext cx="2340000" cy="184666"/>
          </a:xfrm>
          <a:prstGeom prst="rect">
            <a:avLst/>
          </a:prstGeom>
        </p:spPr>
        <p:txBody>
          <a:bodyPr lIns="0" tIns="0" rIns="0" bIns="0" anchor="t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="0" spc="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noProof="0" dirty="0"/>
              <a:t>Insérer titre de la session</a:t>
            </a:r>
          </a:p>
        </p:txBody>
      </p:sp>
      <p:sp>
        <p:nvSpPr>
          <p:cNvPr id="49" name="Text Placeholder 19">
            <a:extLst>
              <a:ext uri="{FF2B5EF4-FFF2-40B4-BE49-F238E27FC236}">
                <a16:creationId xmlns:a16="http://schemas.microsoft.com/office/drawing/2014/main" id="{9605A2A0-3BD7-7EF5-57A1-9F09B5AB00FC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4397372" y="7658529"/>
            <a:ext cx="2340000" cy="184666"/>
          </a:xfrm>
          <a:prstGeom prst="rect">
            <a:avLst/>
          </a:prstGeom>
        </p:spPr>
        <p:txBody>
          <a:bodyPr lIns="0" tIns="0" rIns="0" bIns="0" anchor="t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="0" spc="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noProof="0" dirty="0"/>
              <a:t>Insérer titre de la session</a:t>
            </a:r>
          </a:p>
        </p:txBody>
      </p:sp>
      <p:sp>
        <p:nvSpPr>
          <p:cNvPr id="50" name="Text Placeholder 19">
            <a:extLst>
              <a:ext uri="{FF2B5EF4-FFF2-40B4-BE49-F238E27FC236}">
                <a16:creationId xmlns:a16="http://schemas.microsoft.com/office/drawing/2014/main" id="{177D11AC-96F5-161B-1529-E04D80412F4A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397372" y="8021389"/>
            <a:ext cx="2340000" cy="184666"/>
          </a:xfrm>
          <a:prstGeom prst="rect">
            <a:avLst/>
          </a:prstGeom>
        </p:spPr>
        <p:txBody>
          <a:bodyPr lIns="0" tIns="0" rIns="0" bIns="0" anchor="t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="0" spc="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noProof="0" dirty="0"/>
              <a:t>Insérer titre de la session</a:t>
            </a:r>
          </a:p>
        </p:txBody>
      </p:sp>
      <p:pic>
        <p:nvPicPr>
          <p:cNvPr id="52" name="Graphic 51">
            <a:extLst>
              <a:ext uri="{FF2B5EF4-FFF2-40B4-BE49-F238E27FC236}">
                <a16:creationId xmlns:a16="http://schemas.microsoft.com/office/drawing/2014/main" id="{391B6801-75F7-125E-6EF3-9E1DFABD86C8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166473" y="3743914"/>
            <a:ext cx="629377" cy="697417"/>
          </a:xfrm>
          <a:prstGeom prst="rect">
            <a:avLst/>
          </a:prstGeom>
        </p:spPr>
      </p:pic>
      <p:sp>
        <p:nvSpPr>
          <p:cNvPr id="53" name="Text Placeholder 19">
            <a:extLst>
              <a:ext uri="{FF2B5EF4-FFF2-40B4-BE49-F238E27FC236}">
                <a16:creationId xmlns:a16="http://schemas.microsoft.com/office/drawing/2014/main" id="{D574A69A-581C-EEA3-B689-15F63E49E513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759140" y="4525640"/>
            <a:ext cx="1424994" cy="553998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3600" b="1" spc="-1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noProof="0"/>
              <a:t>Date</a:t>
            </a:r>
          </a:p>
        </p:txBody>
      </p:sp>
      <p:sp>
        <p:nvSpPr>
          <p:cNvPr id="54" name="Text Placeholder 19">
            <a:extLst>
              <a:ext uri="{FF2B5EF4-FFF2-40B4-BE49-F238E27FC236}">
                <a16:creationId xmlns:a16="http://schemas.microsoft.com/office/drawing/2014/main" id="{36B2CF85-309B-3954-99D1-F1A8320D61FB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759140" y="5021313"/>
            <a:ext cx="1424994" cy="246221"/>
          </a:xfrm>
          <a:prstGeom prst="rect">
            <a:avLst/>
          </a:prstGeom>
        </p:spPr>
        <p:txBody>
          <a:bodyPr lIns="0" tIns="0" rIns="0" bIns="0" anchor="t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600" b="1" spc="-1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noProof="0"/>
              <a:t>Lieu</a:t>
            </a:r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C7BACA88-15F5-0634-8520-FAB134C8040E}"/>
              </a:ext>
            </a:extLst>
          </p:cNvPr>
          <p:cNvSpPr txBox="1"/>
          <p:nvPr userDrawn="1"/>
        </p:nvSpPr>
        <p:spPr>
          <a:xfrm>
            <a:off x="826053" y="6479798"/>
            <a:ext cx="1287990" cy="215444"/>
          </a:xfrm>
          <a:prstGeom prst="rect">
            <a:avLst/>
          </a:prstGeom>
          <a:noFill/>
        </p:spPr>
        <p:txBody>
          <a:bodyPr wrap="square" lIns="0" tIns="0" rIns="0" bIns="0" rtlCol="0" anchor="t">
            <a:noAutofit/>
          </a:bodyPr>
          <a:lstStyle/>
          <a:p>
            <a:pPr algn="ctr">
              <a:lnSpc>
                <a:spcPct val="100000"/>
              </a:lnSpc>
            </a:pPr>
            <a:r>
              <a:rPr lang="fr-FR" sz="1400" b="1" i="0" u="none" strike="noStrike" spc="-10" baseline="0" noProof="0">
                <a:solidFill>
                  <a:schemeClr val="bg1"/>
                </a:solidFill>
                <a:latin typeface="+mn-lt"/>
              </a:rPr>
              <a:t>PROGRAMME</a:t>
            </a:r>
            <a:endParaRPr lang="fr-FR" sz="1400" b="1" spc="-10" baseline="0" noProof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63" name="Picture Placeholder 36">
            <a:extLst>
              <a:ext uri="{FF2B5EF4-FFF2-40B4-BE49-F238E27FC236}">
                <a16:creationId xmlns:a16="http://schemas.microsoft.com/office/drawing/2014/main" id="{3F4E7A7C-DB34-225A-DBB5-C621D7CB0AE1}"/>
              </a:ext>
            </a:extLst>
          </p:cNvPr>
          <p:cNvSpPr>
            <a:spLocks noGrp="1"/>
          </p:cNvSpPr>
          <p:nvPr>
            <p:ph type="pic" sz="quarter" idx="35" hasCustomPrompt="1"/>
          </p:nvPr>
        </p:nvSpPr>
        <p:spPr>
          <a:xfrm>
            <a:off x="501648" y="8500085"/>
            <a:ext cx="1936800" cy="60697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lIns="0" tIns="0" rIns="0" bIns="0" anchor="ctr"/>
          <a:lstStyle>
            <a:lvl1pPr marL="0" indent="0" algn="ctr">
              <a:buNone/>
              <a:defRPr sz="1000"/>
            </a:lvl1pPr>
          </a:lstStyle>
          <a:p>
            <a:r>
              <a:rPr lang="fr-FR" noProof="0"/>
              <a:t>Logo partenaire</a:t>
            </a:r>
          </a:p>
        </p:txBody>
      </p:sp>
      <p:sp>
        <p:nvSpPr>
          <p:cNvPr id="66" name="Picture Placeholder 36">
            <a:extLst>
              <a:ext uri="{FF2B5EF4-FFF2-40B4-BE49-F238E27FC236}">
                <a16:creationId xmlns:a16="http://schemas.microsoft.com/office/drawing/2014/main" id="{80BFEF59-96EA-F26E-ACFC-776C009980AB}"/>
              </a:ext>
            </a:extLst>
          </p:cNvPr>
          <p:cNvSpPr>
            <a:spLocks noGrp="1"/>
          </p:cNvSpPr>
          <p:nvPr>
            <p:ph type="pic" sz="quarter" idx="36" hasCustomPrompt="1"/>
          </p:nvPr>
        </p:nvSpPr>
        <p:spPr>
          <a:xfrm>
            <a:off x="2811967" y="8500085"/>
            <a:ext cx="1936800" cy="60697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lIns="0" tIns="0" rIns="0" bIns="0" anchor="ctr"/>
          <a:lstStyle>
            <a:lvl1pPr marL="0" indent="0" algn="ctr">
              <a:buNone/>
              <a:defRPr sz="1000"/>
            </a:lvl1pPr>
          </a:lstStyle>
          <a:p>
            <a:r>
              <a:rPr lang="fr-FR" noProof="0"/>
              <a:t>Logo partenaire</a:t>
            </a:r>
          </a:p>
        </p:txBody>
      </p:sp>
      <p:sp>
        <p:nvSpPr>
          <p:cNvPr id="67" name="Picture Placeholder 36">
            <a:extLst>
              <a:ext uri="{FF2B5EF4-FFF2-40B4-BE49-F238E27FC236}">
                <a16:creationId xmlns:a16="http://schemas.microsoft.com/office/drawing/2014/main" id="{24C90E5D-82E2-DD84-209C-0C03AB245CDD}"/>
              </a:ext>
            </a:extLst>
          </p:cNvPr>
          <p:cNvSpPr>
            <a:spLocks noGrp="1"/>
          </p:cNvSpPr>
          <p:nvPr>
            <p:ph type="pic" sz="quarter" idx="37" hasCustomPrompt="1"/>
          </p:nvPr>
        </p:nvSpPr>
        <p:spPr>
          <a:xfrm>
            <a:off x="5122285" y="8500085"/>
            <a:ext cx="1936800" cy="60697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lIns="0" tIns="0" rIns="0" bIns="0" anchor="ctr"/>
          <a:lstStyle>
            <a:lvl1pPr marL="0" indent="0" algn="ctr">
              <a:buNone/>
              <a:defRPr sz="1000"/>
            </a:lvl1pPr>
          </a:lstStyle>
          <a:p>
            <a:r>
              <a:rPr lang="fr-FR" noProof="0"/>
              <a:t>Logo partenaire</a:t>
            </a:r>
          </a:p>
        </p:txBody>
      </p:sp>
      <p:sp>
        <p:nvSpPr>
          <p:cNvPr id="4" name="Processus 3">
            <a:extLst>
              <a:ext uri="{FF2B5EF4-FFF2-40B4-BE49-F238E27FC236}">
                <a16:creationId xmlns:a16="http://schemas.microsoft.com/office/drawing/2014/main" id="{7BFBE892-1FA4-4950-CA8B-FC8E33C22B13}"/>
              </a:ext>
            </a:extLst>
          </p:cNvPr>
          <p:cNvSpPr/>
          <p:nvPr userDrawn="1"/>
        </p:nvSpPr>
        <p:spPr>
          <a:xfrm>
            <a:off x="-2394857" y="5009323"/>
            <a:ext cx="2275114" cy="3309730"/>
          </a:xfrm>
          <a:prstGeom prst="flowChartProcess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0DBDC1E9-304C-2F87-4E64-F7477A0A5D57}"/>
              </a:ext>
            </a:extLst>
          </p:cNvPr>
          <p:cNvSpPr txBox="1"/>
          <p:nvPr userDrawn="1"/>
        </p:nvSpPr>
        <p:spPr>
          <a:xfrm>
            <a:off x="-2256183" y="5575852"/>
            <a:ext cx="196794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Font typeface="Arial" panose="020B0604020202020204" pitchFamily="34" charset="0"/>
              <a:buNone/>
            </a:pPr>
            <a:r>
              <a:rPr lang="fr-FR" sz="800" b="1" dirty="0"/>
              <a:t>2. Ajoutez un lien vers le formulaire d’inscription :</a:t>
            </a:r>
          </a:p>
          <a:p>
            <a:pPr marL="228600" indent="-228600">
              <a:buFont typeface="+mj-lt"/>
              <a:buAutoNum type="alphaLcParenR"/>
            </a:pPr>
            <a:r>
              <a:rPr lang="fr-FR" sz="800" dirty="0"/>
              <a:t>Cliquez sur le </a:t>
            </a:r>
            <a:r>
              <a:rPr lang="fr-FR" sz="800" dirty="0">
                <a:highlight>
                  <a:srgbClr val="FF9900"/>
                </a:highlight>
              </a:rPr>
              <a:t>bouton orange</a:t>
            </a:r>
            <a:br>
              <a:rPr lang="fr-FR" sz="800" dirty="0">
                <a:highlight>
                  <a:srgbClr val="FF9900"/>
                </a:highlight>
              </a:rPr>
            </a:br>
            <a:r>
              <a:rPr lang="fr-FR" sz="800" dirty="0">
                <a:highlight>
                  <a:srgbClr val="FF9900"/>
                </a:highlight>
              </a:rPr>
              <a:t>« JE M’INSCRIS »</a:t>
            </a:r>
          </a:p>
          <a:p>
            <a:pPr marL="228600" indent="-228600">
              <a:buFont typeface="+mj-lt"/>
              <a:buAutoNum type="alphaLcParenR"/>
            </a:pPr>
            <a:r>
              <a:rPr lang="fr-FR" sz="800" dirty="0"/>
              <a:t>Appuyez sur Ctrl + K</a:t>
            </a:r>
          </a:p>
          <a:p>
            <a:pPr marL="228600" indent="-228600">
              <a:buFont typeface="+mj-lt"/>
              <a:buAutoNum type="alphaLcParenR"/>
            </a:pPr>
            <a:r>
              <a:rPr lang="fr-FR" sz="800" dirty="0"/>
              <a:t>Collez l’URL du formulaire d’inscription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7FD28B5B-937F-37E6-AB2B-B4C12652C651}"/>
              </a:ext>
            </a:extLst>
          </p:cNvPr>
          <p:cNvSpPr txBox="1"/>
          <p:nvPr userDrawn="1"/>
        </p:nvSpPr>
        <p:spPr>
          <a:xfrm>
            <a:off x="-2256183" y="6545702"/>
            <a:ext cx="196794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Font typeface="Arial" panose="020B0604020202020204" pitchFamily="34" charset="0"/>
              <a:buNone/>
            </a:pPr>
            <a:r>
              <a:rPr lang="fr-FR" sz="800" b="1" dirty="0"/>
              <a:t>3. Exportez le document en PDF</a:t>
            </a:r>
          </a:p>
          <a:p>
            <a:pPr marL="228600" indent="-228600" algn="l" defTabSz="457200" rtl="0" eaLnBrk="1" latinLnBrk="0" hangingPunct="1">
              <a:buFont typeface="+mj-lt"/>
              <a:buAutoNum type="alphaLcParenR"/>
            </a:pPr>
            <a:r>
              <a:rPr lang="fr-FR" sz="8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Sélectionnez Fichier &gt; Exporter.</a:t>
            </a:r>
          </a:p>
          <a:p>
            <a:pPr marL="228600" indent="-228600" algn="l" defTabSz="457200" rtl="0" eaLnBrk="1" latinLnBrk="0" hangingPunct="1">
              <a:buFont typeface="+mj-lt"/>
              <a:buAutoNum type="alphaLcParenR"/>
            </a:pPr>
            <a:r>
              <a:rPr lang="fr-FR" sz="8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Cliquez sur Créer un document PDF/XPS, puis cliquez sur Créer PDF/XPS.</a:t>
            </a:r>
          </a:p>
          <a:p>
            <a:pPr marL="228600" indent="-228600" algn="l" defTabSz="457200" rtl="0" eaLnBrk="1" latinLnBrk="0" hangingPunct="1">
              <a:buFont typeface="+mj-lt"/>
              <a:buAutoNum type="alphaLcParenR"/>
            </a:pPr>
            <a:r>
              <a:rPr lang="fr-FR" sz="8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Dans la boîte de dialogue Publier comme PDF ou XPS, sélectionnez un emplacement dans lequel enregistrer le fichier</a:t>
            </a:r>
            <a:r>
              <a:rPr lang="fr-FR" sz="800" b="0" i="0" dirty="0">
                <a:solidFill>
                  <a:schemeClr val="tx2"/>
                </a:solidFill>
                <a:effectLst/>
                <a:latin typeface="arial" panose="020B0604020202020204" pitchFamily="34" charset="0"/>
              </a:rPr>
              <a:t>.</a:t>
            </a: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A653171E-0083-FDDC-3F1D-51AE3B9CDD6A}"/>
              </a:ext>
            </a:extLst>
          </p:cNvPr>
          <p:cNvSpPr txBox="1"/>
          <p:nvPr userDrawn="1"/>
        </p:nvSpPr>
        <p:spPr>
          <a:xfrm>
            <a:off x="-2256183" y="7817911"/>
            <a:ext cx="196794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Font typeface="Arial" panose="020B0604020202020204" pitchFamily="34" charset="0"/>
              <a:buNone/>
            </a:pPr>
            <a:r>
              <a:rPr lang="fr-FR" sz="800" b="1" dirty="0"/>
              <a:t>4. Insérez le PDF en pièce jointe de votre emailing</a:t>
            </a:r>
            <a:endParaRPr lang="fr-FR" sz="800" b="0" i="0" dirty="0">
              <a:solidFill>
                <a:schemeClr val="tx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03FC1784-E1F6-AD7E-FC56-3B148F6C8605}"/>
              </a:ext>
            </a:extLst>
          </p:cNvPr>
          <p:cNvSpPr txBox="1"/>
          <p:nvPr userDrawn="1"/>
        </p:nvSpPr>
        <p:spPr>
          <a:xfrm>
            <a:off x="-2246244" y="5182418"/>
            <a:ext cx="196794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Font typeface="Arial" panose="020B0604020202020204" pitchFamily="34" charset="0"/>
              <a:buNone/>
            </a:pPr>
            <a:r>
              <a:rPr lang="fr-FR" sz="800" b="1" dirty="0"/>
              <a:t>1. Remplissez les champs de contenu du programme</a:t>
            </a:r>
            <a:endParaRPr lang="fr-FR" sz="800" dirty="0"/>
          </a:p>
        </p:txBody>
      </p:sp>
    </p:spTree>
    <p:extLst>
      <p:ext uri="{BB962C8B-B14F-4D97-AF65-F5344CB8AC3E}">
        <p14:creationId xmlns:p14="http://schemas.microsoft.com/office/powerpoint/2010/main" val="13347220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705161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</p:sldLayoutIdLst>
  <p:txStyles>
    <p:titleStyle>
      <a:lvl1pPr algn="l" defTabSz="755934" rtl="0" eaLnBrk="1" latinLnBrk="0" hangingPunct="1">
        <a:lnSpc>
          <a:spcPct val="90000"/>
        </a:lnSpc>
        <a:spcBef>
          <a:spcPct val="0"/>
        </a:spcBef>
        <a:buNone/>
        <a:defRPr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l" defTabSz="755934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Title 27">
            <a:extLst>
              <a:ext uri="{FF2B5EF4-FFF2-40B4-BE49-F238E27FC236}">
                <a16:creationId xmlns:a16="http://schemas.microsoft.com/office/drawing/2014/main" id="{CC183E45-F757-138C-4CDC-90027BF498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29" name="Text Placeholder 28">
            <a:extLst>
              <a:ext uri="{FF2B5EF4-FFF2-40B4-BE49-F238E27FC236}">
                <a16:creationId xmlns:a16="http://schemas.microsoft.com/office/drawing/2014/main" id="{3F183A7D-8009-519D-5CE8-45A448CE8FC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30" name="Text Placeholder 29">
            <a:extLst>
              <a:ext uri="{FF2B5EF4-FFF2-40B4-BE49-F238E27FC236}">
                <a16:creationId xmlns:a16="http://schemas.microsoft.com/office/drawing/2014/main" id="{AD8C2165-3232-2DC8-3F5F-C1D7E8D37B27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31" name="Text Placeholder 30">
            <a:extLst>
              <a:ext uri="{FF2B5EF4-FFF2-40B4-BE49-F238E27FC236}">
                <a16:creationId xmlns:a16="http://schemas.microsoft.com/office/drawing/2014/main" id="{3980270B-7628-7075-AD99-738BF2C41FC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32" name="Text Placeholder 31">
            <a:extLst>
              <a:ext uri="{FF2B5EF4-FFF2-40B4-BE49-F238E27FC236}">
                <a16:creationId xmlns:a16="http://schemas.microsoft.com/office/drawing/2014/main" id="{E7499429-09D5-BDF5-2650-812471EC8553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33" name="Text Placeholder 32">
            <a:extLst>
              <a:ext uri="{FF2B5EF4-FFF2-40B4-BE49-F238E27FC236}">
                <a16:creationId xmlns:a16="http://schemas.microsoft.com/office/drawing/2014/main" id="{71478B1F-D82B-D843-9327-BB0153DAF34E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34" name="Text Placeholder 33">
            <a:extLst>
              <a:ext uri="{FF2B5EF4-FFF2-40B4-BE49-F238E27FC236}">
                <a16:creationId xmlns:a16="http://schemas.microsoft.com/office/drawing/2014/main" id="{A3F0BAEA-B489-1A64-8474-6FB4D7844459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35" name="Text Placeholder 34">
            <a:extLst>
              <a:ext uri="{FF2B5EF4-FFF2-40B4-BE49-F238E27FC236}">
                <a16:creationId xmlns:a16="http://schemas.microsoft.com/office/drawing/2014/main" id="{63241583-EB29-B334-3116-3BD4FA044612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4006F77B-F59B-6321-9CE9-F5A1B4F45AD4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37" name="Text Placeholder 36">
            <a:extLst>
              <a:ext uri="{FF2B5EF4-FFF2-40B4-BE49-F238E27FC236}">
                <a16:creationId xmlns:a16="http://schemas.microsoft.com/office/drawing/2014/main" id="{D1DB2261-F8AA-8E79-5634-0F080EAE0BDD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38" name="Text Placeholder 37">
            <a:extLst>
              <a:ext uri="{FF2B5EF4-FFF2-40B4-BE49-F238E27FC236}">
                <a16:creationId xmlns:a16="http://schemas.microsoft.com/office/drawing/2014/main" id="{C8D0D8A3-FFD0-AEFC-50F4-ADA2C1FCD6E6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39" name="Text Placeholder 38">
            <a:extLst>
              <a:ext uri="{FF2B5EF4-FFF2-40B4-BE49-F238E27FC236}">
                <a16:creationId xmlns:a16="http://schemas.microsoft.com/office/drawing/2014/main" id="{3216B7E4-8F26-E26B-11A7-040D779A6086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0" name="Text Placeholder 39">
            <a:extLst>
              <a:ext uri="{FF2B5EF4-FFF2-40B4-BE49-F238E27FC236}">
                <a16:creationId xmlns:a16="http://schemas.microsoft.com/office/drawing/2014/main" id="{5D7971EA-64B8-FF04-5379-583B7EFAE7C4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1" name="Text Placeholder 40">
            <a:extLst>
              <a:ext uri="{FF2B5EF4-FFF2-40B4-BE49-F238E27FC236}">
                <a16:creationId xmlns:a16="http://schemas.microsoft.com/office/drawing/2014/main" id="{D1A30E8A-F046-BBA5-4AF2-CD4218201D6A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2" name="Text Placeholder 41">
            <a:extLst>
              <a:ext uri="{FF2B5EF4-FFF2-40B4-BE49-F238E27FC236}">
                <a16:creationId xmlns:a16="http://schemas.microsoft.com/office/drawing/2014/main" id="{9511A2DD-70FA-554C-8A0E-AC520FDDEB1E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3" name="Text Placeholder 42">
            <a:extLst>
              <a:ext uri="{FF2B5EF4-FFF2-40B4-BE49-F238E27FC236}">
                <a16:creationId xmlns:a16="http://schemas.microsoft.com/office/drawing/2014/main" id="{920EF210-CF69-3EC4-92E5-F63812A382E5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4" name="Text Placeholder 43">
            <a:extLst>
              <a:ext uri="{FF2B5EF4-FFF2-40B4-BE49-F238E27FC236}">
                <a16:creationId xmlns:a16="http://schemas.microsoft.com/office/drawing/2014/main" id="{9F0432AA-983C-05D6-ACFA-87DFF6E4E1BC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5" name="Text Placeholder 44">
            <a:extLst>
              <a:ext uri="{FF2B5EF4-FFF2-40B4-BE49-F238E27FC236}">
                <a16:creationId xmlns:a16="http://schemas.microsoft.com/office/drawing/2014/main" id="{6EDB88C4-4D21-2C17-A975-3F8649C1CFA0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6" name="Text Placeholder 45">
            <a:extLst>
              <a:ext uri="{FF2B5EF4-FFF2-40B4-BE49-F238E27FC236}">
                <a16:creationId xmlns:a16="http://schemas.microsoft.com/office/drawing/2014/main" id="{40DB9379-A432-6A05-E095-4F9DB9B45FC9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7" name="Text Placeholder 46">
            <a:extLst>
              <a:ext uri="{FF2B5EF4-FFF2-40B4-BE49-F238E27FC236}">
                <a16:creationId xmlns:a16="http://schemas.microsoft.com/office/drawing/2014/main" id="{5526A8F7-2CB6-B157-7948-E6F4AADD989B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8" name="Text Placeholder 47">
            <a:extLst>
              <a:ext uri="{FF2B5EF4-FFF2-40B4-BE49-F238E27FC236}">
                <a16:creationId xmlns:a16="http://schemas.microsoft.com/office/drawing/2014/main" id="{6D182448-2E7C-696C-ECD4-DE070B397335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9" name="Text Placeholder 48">
            <a:extLst>
              <a:ext uri="{FF2B5EF4-FFF2-40B4-BE49-F238E27FC236}">
                <a16:creationId xmlns:a16="http://schemas.microsoft.com/office/drawing/2014/main" id="{F3ED3DA2-0322-033E-3606-1F21349256C3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50" name="Text Placeholder 49">
            <a:extLst>
              <a:ext uri="{FF2B5EF4-FFF2-40B4-BE49-F238E27FC236}">
                <a16:creationId xmlns:a16="http://schemas.microsoft.com/office/drawing/2014/main" id="{A54320A2-BA64-5348-A973-F9A5CD3549DD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51" name="Picture Placeholder 50">
            <a:extLst>
              <a:ext uri="{FF2B5EF4-FFF2-40B4-BE49-F238E27FC236}">
                <a16:creationId xmlns:a16="http://schemas.microsoft.com/office/drawing/2014/main" id="{A8052646-07B7-9DF5-7849-6EAB134735D9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/>
      </p:sp>
      <p:sp>
        <p:nvSpPr>
          <p:cNvPr id="52" name="Picture Placeholder 51">
            <a:extLst>
              <a:ext uri="{FF2B5EF4-FFF2-40B4-BE49-F238E27FC236}">
                <a16:creationId xmlns:a16="http://schemas.microsoft.com/office/drawing/2014/main" id="{41C930AC-6B25-12E7-99CA-B3CE2C2012A4}"/>
              </a:ext>
            </a:extLst>
          </p:cNvPr>
          <p:cNvSpPr>
            <a:spLocks noGrp="1"/>
          </p:cNvSpPr>
          <p:nvPr>
            <p:ph type="pic" sz="quarter" idx="36"/>
          </p:nvPr>
        </p:nvSpPr>
        <p:spPr/>
      </p:sp>
      <p:sp>
        <p:nvSpPr>
          <p:cNvPr id="53" name="Picture Placeholder 52">
            <a:extLst>
              <a:ext uri="{FF2B5EF4-FFF2-40B4-BE49-F238E27FC236}">
                <a16:creationId xmlns:a16="http://schemas.microsoft.com/office/drawing/2014/main" id="{375C193A-DCA2-4598-0A8C-CF06B8A5FEE5}"/>
              </a:ext>
            </a:extLst>
          </p:cNvPr>
          <p:cNvSpPr>
            <a:spLocks noGrp="1"/>
          </p:cNvSpPr>
          <p:nvPr>
            <p:ph type="pic" sz="quarter" idx="37"/>
          </p:nvPr>
        </p:nvSpPr>
        <p:spPr/>
      </p:sp>
      <p:sp>
        <p:nvSpPr>
          <p:cNvPr id="2" name="Rectangle : coins arrondis 1">
            <a:extLst>
              <a:ext uri="{FF2B5EF4-FFF2-40B4-BE49-F238E27FC236}">
                <a16:creationId xmlns:a16="http://schemas.microsoft.com/office/drawing/2014/main" id="{8DE6CF3E-C4B0-4CD5-70A6-40B6DF180471}"/>
              </a:ext>
            </a:extLst>
          </p:cNvPr>
          <p:cNvSpPr/>
          <p:nvPr/>
        </p:nvSpPr>
        <p:spPr>
          <a:xfrm>
            <a:off x="512459" y="5666723"/>
            <a:ext cx="1936827" cy="495587"/>
          </a:xfrm>
          <a:prstGeom prst="roundRect">
            <a:avLst>
              <a:gd name="adj" fmla="val 50000"/>
            </a:avLst>
          </a:prstGeom>
          <a:gradFill>
            <a:gsLst>
              <a:gs pos="84000">
                <a:srgbClr val="FF7F00"/>
              </a:gs>
              <a:gs pos="53000">
                <a:srgbClr val="FF9900"/>
              </a:gs>
            </a:gsLst>
            <a:lin ang="3600000" scaled="0"/>
          </a:gradFill>
          <a:ln>
            <a:solidFill>
              <a:srgbClr val="FF990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b="1" noProof="0" dirty="0"/>
              <a:t>JE M’INSCRIS</a:t>
            </a:r>
          </a:p>
        </p:txBody>
      </p:sp>
    </p:spTree>
    <p:extLst>
      <p:ext uri="{BB962C8B-B14F-4D97-AF65-F5344CB8AC3E}">
        <p14:creationId xmlns:p14="http://schemas.microsoft.com/office/powerpoint/2010/main" val="1581850902"/>
      </p:ext>
    </p:extLst>
  </p:cSld>
  <p:clrMapOvr>
    <a:masterClrMapping/>
  </p:clrMapOvr>
</p:sld>
</file>

<file path=ppt/theme/theme1.xml><?xml version="1.0" encoding="utf-8"?>
<a:theme xmlns:a="http://schemas.openxmlformats.org/drawingml/2006/main" name="TODO 8 : programme">
  <a:themeElements>
    <a:clrScheme name="Atlas">
      <a:dk1>
        <a:sysClr val="windowText" lastClr="000000"/>
      </a:dk1>
      <a:lt1>
        <a:sysClr val="window" lastClr="FFFFFF"/>
      </a:lt1>
      <a:dk2>
        <a:srgbClr val="000000"/>
      </a:dk2>
      <a:lt2>
        <a:srgbClr val="FFFFFF"/>
      </a:lt2>
      <a:accent1>
        <a:srgbClr val="2E1D67"/>
      </a:accent1>
      <a:accent2>
        <a:srgbClr val="623D91"/>
      </a:accent2>
      <a:accent3>
        <a:srgbClr val="54B368"/>
      </a:accent3>
      <a:accent4>
        <a:srgbClr val="FFFFFF"/>
      </a:accent4>
      <a:accent5>
        <a:srgbClr val="FFFFFF"/>
      </a:accent5>
      <a:accent6>
        <a:srgbClr val="FFFFFF"/>
      </a:accent6>
      <a:hlink>
        <a:srgbClr val="FFFFFF"/>
      </a:hlink>
      <a:folHlink>
        <a:srgbClr val="FFFFFF"/>
      </a:folHlink>
    </a:clrScheme>
    <a:fontScheme name="Custom 10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936</TotalTime>
  <Words>2</Words>
  <Application>Microsoft Macintosh PowerPoint</Application>
  <PresentationFormat>Personnalisé</PresentationFormat>
  <Paragraphs>1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4" baseType="lpstr">
      <vt:lpstr>Arial</vt:lpstr>
      <vt:lpstr>Arial</vt:lpstr>
      <vt:lpstr>TODO 8 : programme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Pokeslide</dc:creator>
  <cp:lastModifiedBy>Minh-Loïc HOANGXUAN</cp:lastModifiedBy>
  <cp:revision>43</cp:revision>
  <dcterms:created xsi:type="dcterms:W3CDTF">2023-04-03T07:17:04Z</dcterms:created>
  <dcterms:modified xsi:type="dcterms:W3CDTF">2023-05-31T14:13:52Z</dcterms:modified>
</cp:coreProperties>
</file>