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891" r:id="rId3"/>
    <p:sldId id="257" r:id="rId4"/>
    <p:sldId id="317" r:id="rId5"/>
    <p:sldId id="302" r:id="rId6"/>
    <p:sldId id="881" r:id="rId7"/>
    <p:sldId id="886" r:id="rId8"/>
    <p:sldId id="887" r:id="rId9"/>
    <p:sldId id="883" r:id="rId10"/>
    <p:sldId id="888" r:id="rId11"/>
    <p:sldId id="889" r:id="rId12"/>
    <p:sldId id="87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0" orient="horz" pos="4065" userDrawn="1">
          <p15:clr>
            <a:srgbClr val="A4A3A4"/>
          </p15:clr>
        </p15:guide>
        <p15:guide id="11" pos="166" userDrawn="1">
          <p15:clr>
            <a:srgbClr val="A4A3A4"/>
          </p15:clr>
        </p15:guide>
        <p15:guide id="12" pos="7514" userDrawn="1">
          <p15:clr>
            <a:srgbClr val="A4A3A4"/>
          </p15:clr>
        </p15:guide>
        <p15:guide id="13" orient="horz" pos="663" userDrawn="1">
          <p15:clr>
            <a:srgbClr val="A4A3A4"/>
          </p15:clr>
        </p15:guide>
        <p15:guide id="14" orient="horz" pos="459" userDrawn="1">
          <p15:clr>
            <a:srgbClr val="A4A3A4"/>
          </p15:clr>
        </p15:guide>
        <p15:guide id="15" orient="horz" pos="255" userDrawn="1">
          <p15:clr>
            <a:srgbClr val="A4A3A4"/>
          </p15:clr>
        </p15:guide>
        <p15:guide id="16" orient="horz" pos="391" userDrawn="1">
          <p15:clr>
            <a:srgbClr val="A4A3A4"/>
          </p15:clr>
        </p15:guide>
        <p15:guide id="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423"/>
    <a:srgbClr val="194626"/>
    <a:srgbClr val="7850DC"/>
    <a:srgbClr val="FFFF66"/>
    <a:srgbClr val="FFCC99"/>
    <a:srgbClr val="36C868"/>
    <a:srgbClr val="FF5A5A"/>
    <a:srgbClr val="FF43B9"/>
    <a:srgbClr val="732B36"/>
    <a:srgbClr val="52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6925" autoAdjust="0"/>
  </p:normalViewPr>
  <p:slideViewPr>
    <p:cSldViewPr snapToGrid="0" showGuides="1">
      <p:cViewPr varScale="1">
        <p:scale>
          <a:sx n="78" d="100"/>
          <a:sy n="78" d="100"/>
        </p:scale>
        <p:origin x="998" y="62"/>
      </p:cViewPr>
      <p:guideLst>
        <p:guide pos="3840"/>
        <p:guide orient="horz" pos="2260"/>
        <p:guide pos="302"/>
        <p:guide pos="7378"/>
        <p:guide orient="horz" pos="3929"/>
        <p:guide pos="7680"/>
        <p:guide orient="horz" pos="4065"/>
        <p:guide pos="166"/>
        <p:guide pos="7514"/>
        <p:guide orient="horz" pos="663"/>
        <p:guide orient="horz" pos="459"/>
        <p:guide orient="horz" pos="255"/>
        <p:guide orient="horz" pos="39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0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9C9FB2-8587-46BF-9185-CC5D6B6799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CF3752-BE19-43EC-871F-0D3C7F2FE2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576E-A9A0-4205-B63A-F1F30AFE987A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6CB21E-4679-405E-ABDC-0EB06B728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8CA156-0FFD-4036-966D-DBF428F85A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79644-1E5F-4936-A9F3-E2E89955B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7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BD0C-A949-434C-B57F-44AF9C848F4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6C2B-B052-44F9-86CB-2408A1C1F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7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opco-atlas.fr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hyperlink" Target="https://www.opco-atlas.fr/" TargetMode="Externa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-01-RAPPORT">
    <p:bg>
      <p:bgPr>
        <a:solidFill>
          <a:srgbClr val="19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2F41A6-61A0-8A86-114B-CCB1B209390F}"/>
              </a:ext>
            </a:extLst>
          </p:cNvPr>
          <p:cNvSpPr/>
          <p:nvPr userDrawn="1"/>
        </p:nvSpPr>
        <p:spPr>
          <a:xfrm>
            <a:off x="0" y="6263148"/>
            <a:ext cx="12192000" cy="59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CCA61718-47F7-8A5A-F2D3-965F2DA3B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4EADBC-C376-4B19-8210-244CD3C87C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58" y="6423358"/>
            <a:ext cx="805541" cy="2619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ACF0CD-DFE6-4BBE-8BA8-7E0BF6386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172703" y="6400800"/>
            <a:ext cx="1866539" cy="291004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2E54CFCA-F58E-4615-9FD1-83C717AF1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93" y="532344"/>
            <a:ext cx="11023407" cy="3877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DE L’OBSERVATOIRE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90A1D73-2379-418B-9056-C6E65BA22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592" y="1069739"/>
            <a:ext cx="11023407" cy="276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Branche professionnelle de 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E9A4310F-55CC-47A2-9DA1-052E6A5F71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96" y="1628507"/>
            <a:ext cx="11023407" cy="1800493"/>
          </a:xfrm>
          <a:prstGeom prst="rect">
            <a:avLst/>
          </a:prstGeom>
          <a:solidFill>
            <a:srgbClr val="194626">
              <a:alpha val="50196"/>
            </a:srgbClr>
          </a:solidFill>
        </p:spPr>
        <p:txBody>
          <a:bodyPr/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latin typeface="+mn-lt"/>
              </a:rPr>
              <a:t>Titre </a:t>
            </a:r>
            <a:r>
              <a:rPr lang="fr-FR" sz="4400" dirty="0" err="1">
                <a:latin typeface="+mn-lt"/>
              </a:rPr>
              <a:t>Circular</a:t>
            </a:r>
            <a:r>
              <a:rPr lang="fr-FR" sz="4400" dirty="0">
                <a:latin typeface="+mn-lt"/>
              </a:rPr>
              <a:t> Std </a:t>
            </a:r>
            <a:r>
              <a:rPr lang="fr-FR" sz="4400" dirty="0" err="1">
                <a:latin typeface="+mn-lt"/>
              </a:rPr>
              <a:t>bold</a:t>
            </a:r>
            <a:r>
              <a:rPr lang="fr-FR" sz="4400" dirty="0">
                <a:latin typeface="+mn-lt"/>
              </a:rPr>
              <a:t> </a:t>
            </a:r>
            <a:br>
              <a:rPr lang="fr-FR" sz="4400" dirty="0">
                <a:latin typeface="+mn-lt"/>
              </a:rPr>
            </a:br>
            <a:r>
              <a:rPr lang="fr-FR" sz="4400" dirty="0">
                <a:latin typeface="+mn-lt"/>
              </a:rPr>
              <a:t>taille 44 </a:t>
            </a:r>
            <a:r>
              <a:rPr lang="fr-FR" sz="4400" dirty="0" err="1">
                <a:latin typeface="+mn-lt"/>
              </a:rPr>
              <a:t>xxxxxxxxxxxx</a:t>
            </a:r>
            <a:br>
              <a:rPr lang="fr-FR" sz="4400" dirty="0">
                <a:latin typeface="+mn-lt"/>
              </a:rPr>
            </a:br>
            <a:r>
              <a:rPr lang="fr-FR" sz="4400" dirty="0" err="1">
                <a:latin typeface="+mn-lt"/>
              </a:rPr>
              <a:t>xxxxxxxxxx</a:t>
            </a:r>
            <a:endParaRPr lang="fr-FR" sz="4400" dirty="0">
              <a:latin typeface="+mn-lt"/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3E3C3A0-5FEB-4637-84D4-47A8842CA0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594" y="4177649"/>
            <a:ext cx="11023407" cy="2492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01/09/2021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D5037C4-11C7-4D7A-ABEF-FB2A26B1BDED}"/>
              </a:ext>
            </a:extLst>
          </p:cNvPr>
          <p:cNvSpPr txBox="1">
            <a:spLocks/>
          </p:cNvSpPr>
          <p:nvPr userDrawn="1"/>
        </p:nvSpPr>
        <p:spPr>
          <a:xfrm>
            <a:off x="3111326" y="3613667"/>
            <a:ext cx="1995854" cy="250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6500" kern="1200">
                <a:solidFill>
                  <a:schemeClr val="bg1"/>
                </a:solidFill>
                <a:latin typeface="Circular Std Black" panose="020B0A04020101010102" pitchFamily="34" charset="0"/>
                <a:ea typeface="+mn-ea"/>
                <a:cs typeface="Circular Std Black" panose="020B0A04020101010102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+mn-lt"/>
              </a:rPr>
              <a:t>Rapport d’étude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3CEE2EC-5609-467B-9F81-600A6309C478}"/>
              </a:ext>
            </a:extLst>
          </p:cNvPr>
          <p:cNvCxnSpPr>
            <a:cxnSpLocks/>
          </p:cNvCxnSpPr>
          <p:nvPr userDrawn="1"/>
        </p:nvCxnSpPr>
        <p:spPr>
          <a:xfrm>
            <a:off x="595942" y="3726426"/>
            <a:ext cx="23659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nd-3">
    <p:bg>
      <p:bgPr>
        <a:solidFill>
          <a:srgbClr val="014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DB2B92DA-4545-344F-E3CD-6BF65C6B8A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18C68D-0513-DE45-4745-68C2210FC597}"/>
              </a:ext>
            </a:extLst>
          </p:cNvPr>
          <p:cNvSpPr/>
          <p:nvPr userDrawn="1"/>
        </p:nvSpPr>
        <p:spPr>
          <a:xfrm>
            <a:off x="0" y="6263148"/>
            <a:ext cx="12192000" cy="594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5B0642-A930-464C-9B3D-75D253AB27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2FD8A1D-A894-40BE-B800-289299EDB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5806463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6DFD704-617A-4898-BFBA-C67128298807}"/>
              </a:ext>
            </a:extLst>
          </p:cNvPr>
          <p:cNvCxnSpPr>
            <a:cxnSpLocks/>
          </p:cNvCxnSpPr>
          <p:nvPr userDrawn="1"/>
        </p:nvCxnSpPr>
        <p:spPr>
          <a:xfrm>
            <a:off x="11727886" y="6531970"/>
            <a:ext cx="0" cy="224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E8A60849-38C4-46D0-AE33-A26CC9E6CA37}"/>
              </a:ext>
            </a:extLst>
          </p:cNvPr>
          <p:cNvSpPr txBox="1">
            <a:spLocks/>
          </p:cNvSpPr>
          <p:nvPr userDrawn="1"/>
        </p:nvSpPr>
        <p:spPr>
          <a:xfrm>
            <a:off x="11643476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Circular Std Black" panose="020B0A04020101010102" pitchFamily="34" charset="0"/>
                <a:ea typeface="+mn-ea"/>
                <a:cs typeface="Circular Std Black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98D10D0-1E93-434A-A991-943D52CD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462" y="1678114"/>
            <a:ext cx="5555620" cy="739155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INTITULE COURT EN MAJUSCULE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8B5CEB5-7E89-4D8F-A753-519A08EC16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462" y="2491441"/>
            <a:ext cx="5555620" cy="3498626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Intitulé  long de l’étude en minuscule</a:t>
            </a:r>
          </a:p>
          <a:p>
            <a:endParaRPr lang="fr-FR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CCA8EE2-85AC-41E0-BE49-DC6A96EBF7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4919" y="1678113"/>
            <a:ext cx="2705450" cy="1573647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Prénom</a:t>
            </a:r>
          </a:p>
          <a:p>
            <a:r>
              <a:rPr lang="fr-FR" dirty="0"/>
              <a:t>Chef de projets Prospective</a:t>
            </a:r>
          </a:p>
          <a:p>
            <a:r>
              <a:rPr lang="fr-FR" dirty="0"/>
              <a:t>ATLAS</a:t>
            </a:r>
          </a:p>
          <a:p>
            <a:r>
              <a:rPr lang="fr-FR" dirty="0"/>
              <a:t>25, quai Panhard et Levassor</a:t>
            </a:r>
          </a:p>
          <a:p>
            <a:r>
              <a:rPr lang="fr-FR" dirty="0"/>
              <a:t>75013 PARIS</a:t>
            </a:r>
          </a:p>
          <a:p>
            <a:r>
              <a:rPr lang="fr-FR" dirty="0">
                <a:solidFill>
                  <a:schemeClr val="bg1"/>
                </a:solidFill>
              </a:rPr>
              <a:t>contact@opco-atlas.fr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90E4017-48B8-4D05-81EE-066443A5BF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5088" y="1678114"/>
            <a:ext cx="2705450" cy="939871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&lt;NOM_PRESTATAIRE&gt; </a:t>
            </a:r>
          </a:p>
          <a:p>
            <a:r>
              <a:rPr lang="fr-FR" dirty="0"/>
              <a:t>Adresse</a:t>
            </a:r>
          </a:p>
          <a:p>
            <a:r>
              <a:rPr lang="fr-FR" dirty="0"/>
              <a:t>Code postal Ville</a:t>
            </a:r>
          </a:p>
          <a:p>
            <a:r>
              <a:rPr lang="fr-FR" dirty="0"/>
              <a:t>Site internet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29AF68-0FDF-482E-97CC-C16A6F0567B0}"/>
              </a:ext>
            </a:extLst>
          </p:cNvPr>
          <p:cNvSpPr txBox="1"/>
          <p:nvPr userDrawn="1"/>
        </p:nvSpPr>
        <p:spPr>
          <a:xfrm>
            <a:off x="6294919" y="3743703"/>
            <a:ext cx="3119926" cy="261610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Etude réalisée avec le soutien de l’OPCO Atlas</a:t>
            </a:r>
            <a:endParaRPr lang="fr-FR" sz="11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137AB98-5F78-4446-AC19-7F2BB75F818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30" y="4005313"/>
            <a:ext cx="1151069" cy="375491"/>
          </a:xfrm>
          <a:prstGeom prst="rect">
            <a:avLst/>
          </a:prstGeom>
          <a:solidFill>
            <a:srgbClr val="014423">
              <a:alpha val="50196"/>
            </a:srgbClr>
          </a:solidFill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D1DE17E-CA1F-4776-BCC5-1744A9607C23}"/>
              </a:ext>
            </a:extLst>
          </p:cNvPr>
          <p:cNvSpPr txBox="1"/>
          <p:nvPr userDrawn="1"/>
        </p:nvSpPr>
        <p:spPr>
          <a:xfrm>
            <a:off x="6294919" y="5100686"/>
            <a:ext cx="4769321" cy="338554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 wrap="square" lIns="0" tIns="0" rIns="0" bIns="0">
            <a:spAutoFit/>
          </a:bodyPr>
          <a:lstStyle/>
          <a:p>
            <a:pPr algn="l"/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Rendez-vous sur </a:t>
            </a:r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opco-atlas.fr</a:t>
            </a:r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pour découvrir tous les services d’Atlas.</a:t>
            </a:r>
          </a:p>
          <a:p>
            <a:pPr algn="l"/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Suivre notre actualité sur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BFB3458-DEB5-4777-A633-5711C792D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462" y="532344"/>
            <a:ext cx="11023407" cy="387798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DE L’OBSERVATOIRE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DA3F95B-065C-42D9-A50B-9A92CB447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462" y="1069739"/>
            <a:ext cx="11023407" cy="276999"/>
          </a:xfrm>
          <a:prstGeom prst="rect">
            <a:avLst/>
          </a:prstGeom>
          <a:solidFill>
            <a:srgbClr val="014423">
              <a:alpha val="50196"/>
            </a:srgbClr>
          </a:solidFill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Branche professionnelle de </a:t>
            </a:r>
          </a:p>
        </p:txBody>
      </p:sp>
    </p:spTree>
    <p:extLst>
      <p:ext uri="{BB962C8B-B14F-4D97-AF65-F5344CB8AC3E}">
        <p14:creationId xmlns:p14="http://schemas.microsoft.com/office/powerpoint/2010/main" val="4823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-02_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 d’extérieur, toile&#10;&#10;Description générée automatiquement">
            <a:extLst>
              <a:ext uri="{FF2B5EF4-FFF2-40B4-BE49-F238E27FC236}">
                <a16:creationId xmlns:a16="http://schemas.microsoft.com/office/drawing/2014/main" id="{FB5CC734-5227-4FD3-A7BC-F39E02146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01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4EADBC-C376-4B19-8210-244CD3C87C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58" y="6423358"/>
            <a:ext cx="805541" cy="2619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ACF0CD-DFE6-4BBE-8BA8-7E0BF6386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172703" y="6400800"/>
            <a:ext cx="1866539" cy="291004"/>
          </a:xfrm>
          <a:prstGeom prst="rect">
            <a:avLst/>
          </a:prstGeom>
        </p:spPr>
      </p:pic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E9A4310F-55CC-47A2-9DA1-052E6A5F71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96" y="1628507"/>
            <a:ext cx="11023407" cy="1800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latin typeface="+mn-lt"/>
              </a:rPr>
              <a:t>Titre </a:t>
            </a:r>
            <a:r>
              <a:rPr lang="fr-FR" sz="4400" dirty="0" err="1">
                <a:latin typeface="+mn-lt"/>
              </a:rPr>
              <a:t>Circular</a:t>
            </a:r>
            <a:r>
              <a:rPr lang="fr-FR" sz="4400" dirty="0">
                <a:latin typeface="+mn-lt"/>
              </a:rPr>
              <a:t> Std </a:t>
            </a:r>
            <a:r>
              <a:rPr lang="fr-FR" sz="4400" dirty="0" err="1">
                <a:latin typeface="+mn-lt"/>
              </a:rPr>
              <a:t>bold</a:t>
            </a:r>
            <a:r>
              <a:rPr lang="fr-FR" sz="4400" dirty="0">
                <a:latin typeface="+mn-lt"/>
              </a:rPr>
              <a:t> </a:t>
            </a:r>
            <a:br>
              <a:rPr lang="fr-FR" sz="4400" dirty="0">
                <a:latin typeface="+mn-lt"/>
              </a:rPr>
            </a:br>
            <a:r>
              <a:rPr lang="fr-FR" sz="4400" dirty="0">
                <a:latin typeface="+mn-lt"/>
              </a:rPr>
              <a:t>taille 44 </a:t>
            </a:r>
            <a:r>
              <a:rPr lang="fr-FR" sz="4400" dirty="0" err="1">
                <a:latin typeface="+mn-lt"/>
              </a:rPr>
              <a:t>xxxxxxxxxxxx</a:t>
            </a:r>
            <a:br>
              <a:rPr lang="fr-FR" sz="4400" dirty="0">
                <a:latin typeface="+mn-lt"/>
              </a:rPr>
            </a:br>
            <a:r>
              <a:rPr lang="fr-FR" sz="4400" dirty="0" err="1">
                <a:latin typeface="+mn-lt"/>
              </a:rPr>
              <a:t>xxxxxxxxxx</a:t>
            </a:r>
            <a:endParaRPr lang="fr-FR" sz="4400" dirty="0">
              <a:latin typeface="+mn-lt"/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3E3C3A0-5FEB-4637-84D4-47A8842CA0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594" y="4177649"/>
            <a:ext cx="11023407" cy="2492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01/09/2021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2EFA3A4D-B04F-4363-8752-075D81A89D88}"/>
              </a:ext>
            </a:extLst>
          </p:cNvPr>
          <p:cNvSpPr txBox="1">
            <a:spLocks/>
          </p:cNvSpPr>
          <p:nvPr userDrawn="1"/>
        </p:nvSpPr>
        <p:spPr>
          <a:xfrm>
            <a:off x="2415841" y="3621488"/>
            <a:ext cx="2602587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6500" kern="1200">
                <a:solidFill>
                  <a:schemeClr val="bg1"/>
                </a:solidFill>
                <a:latin typeface="Circular Std Black" panose="020B0A04020101010102" pitchFamily="34" charset="0"/>
                <a:ea typeface="+mn-ea"/>
                <a:cs typeface="Circular Std Black" panose="020B0A04020101010102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+mn-lt"/>
              </a:rPr>
              <a:t>Synthèse d’étude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EAC96D1-BF82-4ABF-BAF7-C0C96352FC41}"/>
              </a:ext>
            </a:extLst>
          </p:cNvPr>
          <p:cNvCxnSpPr>
            <a:cxnSpLocks/>
          </p:cNvCxnSpPr>
          <p:nvPr userDrawn="1"/>
        </p:nvCxnSpPr>
        <p:spPr>
          <a:xfrm>
            <a:off x="577465" y="3763370"/>
            <a:ext cx="17460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D30E478-D04E-47F6-997E-DD65BDA51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93" y="532344"/>
            <a:ext cx="11023407" cy="3877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DE L’OBSERVATOIRE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50B9E3CD-7D85-4A8E-8838-EFA10AE1B5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592" y="1069739"/>
            <a:ext cx="11023407" cy="276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Branche professionnelle de </a:t>
            </a:r>
          </a:p>
        </p:txBody>
      </p:sp>
    </p:spTree>
    <p:extLst>
      <p:ext uri="{BB962C8B-B14F-4D97-AF65-F5344CB8AC3E}">
        <p14:creationId xmlns:p14="http://schemas.microsoft.com/office/powerpoint/2010/main" val="29203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3D5B9EE-8D23-4C05-AFB5-4AAE7A8B3D19}"/>
              </a:ext>
            </a:extLst>
          </p:cNvPr>
          <p:cNvSpPr txBox="1"/>
          <p:nvPr userDrawn="1"/>
        </p:nvSpPr>
        <p:spPr>
          <a:xfrm>
            <a:off x="479426" y="301859"/>
            <a:ext cx="242703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" panose="020B0604020101020102" pitchFamily="34" charset="77"/>
                <a:cs typeface="Circular Std Black" panose="020B0604020101020102" pitchFamily="34" charset="77"/>
              </a:rPr>
              <a:t>Sommaire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15F69E3-B0AF-4F4D-AE41-E19CE6C2E2AF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6560" y="584794"/>
            <a:ext cx="9144862" cy="0"/>
          </a:xfrm>
          <a:prstGeom prst="line">
            <a:avLst/>
          </a:prstGeom>
          <a:ln>
            <a:solidFill>
              <a:srgbClr val="36C86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557F113-742A-402F-A808-F78C7B0B6114}"/>
              </a:ext>
            </a:extLst>
          </p:cNvPr>
          <p:cNvSpPr/>
          <p:nvPr userDrawn="1"/>
        </p:nvSpPr>
        <p:spPr>
          <a:xfrm>
            <a:off x="6473648" y="4609506"/>
            <a:ext cx="4815840" cy="138499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b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398F86-FF41-4C5E-958E-F22FD6BBA99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FD41724D-A18B-4964-9085-324264802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35" name="Espace réservé du numéro de diapositive 5">
            <a:extLst>
              <a:ext uri="{FF2B5EF4-FFF2-40B4-BE49-F238E27FC236}">
                <a16:creationId xmlns:a16="http://schemas.microsoft.com/office/drawing/2014/main" id="{017320E7-78D7-48E3-AE0D-0092D22A4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Espace réservé du pied de page 4">
            <a:extLst>
              <a:ext uri="{FF2B5EF4-FFF2-40B4-BE49-F238E27FC236}">
                <a16:creationId xmlns:a16="http://schemas.microsoft.com/office/drawing/2014/main" id="{2A4B46BA-8BB9-4FDB-897B-7F6E2979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E83A5B9-6768-4149-AF99-F5F760560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3ED300B-AA67-4AF4-92A4-99E614EA83D4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F1AA25-5967-4DF0-9ACA-9AEB9D4D2F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434" y="1149190"/>
            <a:ext cx="11346873" cy="4990947"/>
          </a:xfrm>
          <a:prstGeom prst="rect">
            <a:avLst/>
          </a:prstGeom>
        </p:spPr>
        <p:txBody>
          <a:bodyPr/>
          <a:lstStyle>
            <a:lvl1pPr marL="442913" indent="-442913">
              <a:lnSpc>
                <a:spcPct val="100000"/>
              </a:lnSpc>
              <a:spcAft>
                <a:spcPts val="300"/>
              </a:spcAft>
              <a:buClr>
                <a:srgbClr val="36C868"/>
              </a:buClr>
              <a:buFont typeface="+mj-lt"/>
              <a:buAutoNum type="arabicPeriod"/>
              <a:defRPr sz="2000" b="1"/>
            </a:lvl1pPr>
            <a:lvl3pPr marL="720725" indent="-266700">
              <a:lnSpc>
                <a:spcPct val="100000"/>
              </a:lnSpc>
              <a:spcBef>
                <a:spcPts val="0"/>
              </a:spcBef>
              <a:buClr>
                <a:srgbClr val="36C868"/>
              </a:buClr>
              <a:defRPr sz="1800"/>
            </a:lvl3pPr>
            <a:lvl4pPr marL="895350" indent="0">
              <a:buNone/>
              <a:defRPr/>
            </a:lvl4pPr>
            <a:lvl5pPr marL="1163638" indent="-82550">
              <a:defRPr sz="1100"/>
            </a:lvl5pPr>
          </a:lstStyle>
          <a:p>
            <a:pPr lvl="0"/>
            <a:r>
              <a:rPr lang="fr-FR" dirty="0"/>
              <a:t>MODIFIER TEXTE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0"/>
            <a:r>
              <a:rPr lang="fr-FR" dirty="0"/>
              <a:t>MODIFIER TEXTE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0"/>
            <a:r>
              <a:rPr lang="fr-FR" dirty="0"/>
              <a:t>MODIFIER TEXTE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9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14E8E1-907A-49EE-AE5E-9F9294A26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356C383-8D9F-437E-B916-3DE56C593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275"/>
            <a:ext cx="406871" cy="1321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181237-58F1-944E-A6A1-25CDEA76B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350" y="2909625"/>
            <a:ext cx="4686550" cy="10387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7500" b="1" i="0">
                <a:solidFill>
                  <a:srgbClr val="36C868"/>
                </a:solidFill>
                <a:latin typeface="Circular Std Black" panose="020B0604020101020102" pitchFamily="34" charset="77"/>
                <a:cs typeface="Circular Std Black" panose="020B0604020101020102" pitchFamily="34" charset="77"/>
              </a:defRPr>
            </a:lvl1pPr>
            <a:lvl2pPr marL="0" indent="0">
              <a:buNone/>
              <a:defRPr sz="7500"/>
            </a:lvl2pPr>
            <a:lvl3pPr marL="0" indent="0">
              <a:buNone/>
              <a:defRPr sz="7500"/>
            </a:lvl3pPr>
            <a:lvl4pPr marL="0" indent="0">
              <a:buNone/>
              <a:defRPr sz="7500"/>
            </a:lvl4pPr>
            <a:lvl5pPr marL="0" indent="0">
              <a:buNone/>
              <a:defRPr sz="7500"/>
            </a:lvl5pPr>
          </a:lstStyle>
          <a:p>
            <a:pPr lvl="0"/>
            <a:r>
              <a:rPr lang="fr-FR" dirty="0"/>
              <a:t>Partie 1.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DBF536F7-70AC-4A02-86AC-D7EF1CA282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56260"/>
            <a:ext cx="6095719" cy="5745480"/>
          </a:xfrm>
          <a:prstGeom prst="rect">
            <a:avLst/>
          </a:prstGeom>
        </p:spPr>
        <p:txBody>
          <a:bodyPr lIns="720000" rIns="720000" anchor="ctr">
            <a:noAutofit/>
          </a:bodyPr>
          <a:lstStyle>
            <a:lvl1pPr marL="0" indent="0">
              <a:buNone/>
              <a:defRPr sz="50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2pPr>
            <a:lvl3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3pPr>
            <a:lvl4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4pPr>
            <a:lvl5pPr marL="0" indent="0">
              <a:buNone/>
              <a:defRPr sz="500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5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17E9B7BD-B975-4121-A3DC-E6BE3E89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8B0E4A5-2A7D-406F-B41C-52C57231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17CE519-15EF-4768-9212-8AECDEFD3488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n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ED71-B320-4AAD-94A8-C8DD693AB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FB48255-FED6-470A-9B60-2973B2B7E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38CBC47-F186-4E5E-BB9D-7D81FB82D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237B926-0809-4C5B-A8AD-ED3D37920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F6B0BB5-8B08-4B38-BAA6-B342D7217F6A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F57F08-85D1-4BAF-8532-3685297529FE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EA9785-92FE-4025-A48B-5D2BB2A6C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3" y="356580"/>
            <a:ext cx="10955192" cy="2492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3B00935-04FE-466D-9D2D-63FB00AC5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2" y="728663"/>
            <a:ext cx="10955193" cy="3877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36C868"/>
                </a:solidFill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B972FDE-68A2-4ABE-BDB2-AE50C40923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424" y="1514474"/>
            <a:ext cx="11250879" cy="4727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6C868"/>
                </a:solidFill>
              </a:defRPr>
            </a:lvl1pPr>
            <a:lvl2pPr marL="177800" indent="-177800">
              <a:lnSpc>
                <a:spcPct val="100000"/>
              </a:lnSpc>
              <a:spcBef>
                <a:spcPts val="600"/>
              </a:spcBef>
              <a:defRPr sz="2000"/>
            </a:lvl2pPr>
            <a:lvl3pPr marL="541338" indent="-136525">
              <a:defRPr/>
            </a:lvl3pPr>
            <a:lvl4pPr marL="801688" indent="-136525">
              <a:defRPr/>
            </a:lvl4pPr>
            <a:lvl5pPr marL="801688" indent="-136525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28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ED71-B320-4AAD-94A8-C8DD693AB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FB48255-FED6-470A-9B60-2973B2B7E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38CBC47-F186-4E5E-BB9D-7D81FB82D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237B926-0809-4C5B-A8AD-ED3D37920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F6B0BB5-8B08-4B38-BAA6-B342D7217F6A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F57F08-85D1-4BAF-8532-3685297529FE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EA9785-92FE-4025-A48B-5D2BB2A6C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3" y="356580"/>
            <a:ext cx="10955192" cy="2492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3B00935-04FE-466D-9D2D-63FB00AC5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2" y="728663"/>
            <a:ext cx="10955193" cy="3877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36C868"/>
                </a:solidFill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B972FDE-68A2-4ABE-BDB2-AE50C40923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425" y="1514474"/>
            <a:ext cx="5380199" cy="4727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6C868"/>
                </a:solidFill>
              </a:defRPr>
            </a:lvl1pPr>
            <a:lvl2pPr marL="177800" indent="-177800">
              <a:lnSpc>
                <a:spcPct val="100000"/>
              </a:lnSpc>
              <a:spcBef>
                <a:spcPts val="600"/>
              </a:spcBef>
              <a:defRPr sz="2000"/>
            </a:lvl2pPr>
            <a:lvl3pPr marL="541338" indent="-136525">
              <a:defRPr/>
            </a:lvl3pPr>
            <a:lvl4pPr marL="801688" indent="-136525">
              <a:defRPr/>
            </a:lvl4pPr>
            <a:lvl5pPr marL="801688" indent="-136525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BB94E53A-DF8B-49F8-8FF6-7DDF005D78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5424" y="1514474"/>
            <a:ext cx="5380199" cy="4727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6C868"/>
                </a:solidFill>
              </a:defRPr>
            </a:lvl1pPr>
            <a:lvl2pPr marL="177800" indent="-177800">
              <a:lnSpc>
                <a:spcPct val="100000"/>
              </a:lnSpc>
              <a:spcBef>
                <a:spcPts val="600"/>
              </a:spcBef>
              <a:defRPr sz="2000"/>
            </a:lvl2pPr>
            <a:lvl3pPr marL="541338" indent="-136525">
              <a:defRPr/>
            </a:lvl3pPr>
            <a:lvl4pPr marL="801688" indent="-136525">
              <a:defRPr/>
            </a:lvl4pPr>
            <a:lvl5pPr marL="801688" indent="-136525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6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n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ED71-B320-4AAD-94A8-C8DD693AB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FB48255-FED6-470A-9B60-2973B2B7E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38CBC47-F186-4E5E-BB9D-7D81FB82D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237B926-0809-4C5B-A8AD-ED3D37920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F6B0BB5-8B08-4B38-BAA6-B342D7217F6A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F57F08-85D1-4BAF-8532-3685297529FE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EA9785-92FE-4025-A48B-5D2BB2A6C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3" y="356580"/>
            <a:ext cx="10955192" cy="2492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3B00935-04FE-466D-9D2D-63FB00AC5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2" y="728663"/>
            <a:ext cx="10955193" cy="3877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36C868"/>
                </a:solidFill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B972FDE-68A2-4ABE-BDB2-AE50C40923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425" y="1514474"/>
            <a:ext cx="5380199" cy="4727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6C868"/>
                </a:solidFill>
              </a:defRPr>
            </a:lvl1pPr>
            <a:lvl2pPr marL="177800" indent="-177800">
              <a:lnSpc>
                <a:spcPct val="100000"/>
              </a:lnSpc>
              <a:spcBef>
                <a:spcPts val="600"/>
              </a:spcBef>
              <a:defRPr sz="2000"/>
            </a:lvl2pPr>
            <a:lvl3pPr marL="541338" indent="-136525">
              <a:defRPr/>
            </a:lvl3pPr>
            <a:lvl4pPr marL="801688" indent="-136525">
              <a:defRPr/>
            </a:lvl4pPr>
            <a:lvl5pPr marL="801688" indent="-136525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BB94E53A-DF8B-49F8-8FF6-7DDF005D78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5424" y="1514474"/>
            <a:ext cx="5380199" cy="4727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36C868"/>
                </a:solidFill>
              </a:defRPr>
            </a:lvl1pPr>
            <a:lvl2pPr marL="177800" indent="-177800">
              <a:lnSpc>
                <a:spcPct val="100000"/>
              </a:lnSpc>
              <a:spcBef>
                <a:spcPts val="600"/>
              </a:spcBef>
              <a:defRPr sz="2000"/>
            </a:lvl2pPr>
            <a:lvl3pPr marL="541338" indent="-136525">
              <a:defRPr/>
            </a:lvl3pPr>
            <a:lvl4pPr marL="801688" indent="-136525">
              <a:defRPr/>
            </a:lvl4pPr>
            <a:lvl5pPr marL="801688" indent="-136525"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7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n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ED71-B320-4AAD-94A8-C8DD693AB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FB48255-FED6-470A-9B60-2973B2B7E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38CBC47-F186-4E5E-BB9D-7D81FB82D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 dirty="0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 dirty="0">
                <a:solidFill>
                  <a:srgbClr val="36C868"/>
                </a:solidFill>
              </a:rPr>
              <a:t>Nom du projet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237B926-0809-4C5B-A8AD-ED3D37920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F6B0BB5-8B08-4B38-BAA6-B342D7217F6A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F57F08-85D1-4BAF-8532-3685297529FE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EA9785-92FE-4025-A48B-5D2BB2A6C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3" y="356580"/>
            <a:ext cx="10955192" cy="2492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3B00935-04FE-466D-9D2D-63FB00AC5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2" y="728663"/>
            <a:ext cx="10955193" cy="3877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36C868"/>
                </a:solidFill>
                <a:latin typeface="Circular Std Medium" panose="020B0604020101020102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6723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25B0642-A930-464C-9B3D-75D253AB2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2FD8A1D-A894-40BE-B800-289299EDB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5806463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6DFD704-617A-4898-BFBA-C67128298807}"/>
              </a:ext>
            </a:extLst>
          </p:cNvPr>
          <p:cNvCxnSpPr>
            <a:cxnSpLocks/>
          </p:cNvCxnSpPr>
          <p:nvPr userDrawn="1"/>
        </p:nvCxnSpPr>
        <p:spPr>
          <a:xfrm>
            <a:off x="11727886" y="6531970"/>
            <a:ext cx="0" cy="224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E8A60849-38C4-46D0-AE33-A26CC9E6CA37}"/>
              </a:ext>
            </a:extLst>
          </p:cNvPr>
          <p:cNvSpPr txBox="1">
            <a:spLocks/>
          </p:cNvSpPr>
          <p:nvPr userDrawn="1"/>
        </p:nvSpPr>
        <p:spPr>
          <a:xfrm>
            <a:off x="11643476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Circular Std Black" panose="020B0A04020101010102" pitchFamily="34" charset="0"/>
                <a:ea typeface="+mn-ea"/>
                <a:cs typeface="Circular Std Black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98D10D0-1E93-434A-A991-943D52CD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462" y="1678114"/>
            <a:ext cx="5555620" cy="7391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INTITULE COURT EN MAJUSCULE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8B5CEB5-7E89-4D8F-A753-519A08EC16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462" y="2491441"/>
            <a:ext cx="5555620" cy="3498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Intitulé  long de l’étude en minuscule</a:t>
            </a:r>
          </a:p>
          <a:p>
            <a:endParaRPr lang="fr-FR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CCA8EE2-85AC-41E0-BE49-DC6A96EBF7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4919" y="1678113"/>
            <a:ext cx="2705450" cy="157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Prénom</a:t>
            </a:r>
          </a:p>
          <a:p>
            <a:r>
              <a:rPr lang="fr-FR" dirty="0"/>
              <a:t>Chef de projets Prospective</a:t>
            </a:r>
          </a:p>
          <a:p>
            <a:r>
              <a:rPr lang="fr-FR" dirty="0"/>
              <a:t>ATLAS</a:t>
            </a:r>
          </a:p>
          <a:p>
            <a:r>
              <a:rPr lang="fr-FR" dirty="0"/>
              <a:t>25, quai Panhard et Levassor</a:t>
            </a:r>
          </a:p>
          <a:p>
            <a:r>
              <a:rPr lang="fr-FR" dirty="0"/>
              <a:t>75013 PARIS</a:t>
            </a:r>
          </a:p>
          <a:p>
            <a:r>
              <a:rPr lang="fr-FR" dirty="0">
                <a:solidFill>
                  <a:schemeClr val="bg1"/>
                </a:solidFill>
              </a:rPr>
              <a:t>contact@opco-atlas.fr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90E4017-48B8-4D05-81EE-066443A5BF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5088" y="1678114"/>
            <a:ext cx="2705450" cy="939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&lt;NOM_PRESTATAIRE&gt; </a:t>
            </a:r>
          </a:p>
          <a:p>
            <a:r>
              <a:rPr lang="fr-FR" dirty="0"/>
              <a:t>Adresse</a:t>
            </a:r>
          </a:p>
          <a:p>
            <a:r>
              <a:rPr lang="fr-FR" dirty="0"/>
              <a:t>Code postal Ville</a:t>
            </a:r>
          </a:p>
          <a:p>
            <a:r>
              <a:rPr lang="fr-FR" dirty="0"/>
              <a:t>Site internet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29AF68-0FDF-482E-97CC-C16A6F0567B0}"/>
              </a:ext>
            </a:extLst>
          </p:cNvPr>
          <p:cNvSpPr txBox="1"/>
          <p:nvPr userDrawn="1"/>
        </p:nvSpPr>
        <p:spPr>
          <a:xfrm>
            <a:off x="6294919" y="3743703"/>
            <a:ext cx="3119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Etude réalisée avec le soutien de l’OPCO Atlas</a:t>
            </a:r>
            <a:endParaRPr lang="fr-FR" sz="11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137AB98-5F78-4446-AC19-7F2BB75F818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30" y="4005313"/>
            <a:ext cx="1151069" cy="37549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D1DE17E-CA1F-4776-BCC5-1744A9607C23}"/>
              </a:ext>
            </a:extLst>
          </p:cNvPr>
          <p:cNvSpPr txBox="1"/>
          <p:nvPr userDrawn="1"/>
        </p:nvSpPr>
        <p:spPr>
          <a:xfrm>
            <a:off x="6294919" y="5100686"/>
            <a:ext cx="476932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Rendez-vous sur </a:t>
            </a:r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opco-atlas.fr</a:t>
            </a:r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pour découvrir tous les services d’Atlas.</a:t>
            </a:r>
          </a:p>
          <a:p>
            <a:pPr algn="l"/>
            <a:r>
              <a:rPr lang="fr-FR" sz="11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Suivre notre actualité sur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BFB3458-DEB5-4777-A633-5711C792D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462" y="532344"/>
            <a:ext cx="11023407" cy="3877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NOM DE L’OBSERVATOIRE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DA3F95B-065C-42D9-A50B-9A92CB447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462" y="1069739"/>
            <a:ext cx="11023407" cy="276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Circular Std Black" panose="020B0A04020101010102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Branche professionnelle de </a:t>
            </a:r>
          </a:p>
        </p:txBody>
      </p:sp>
    </p:spTree>
    <p:extLst>
      <p:ext uri="{BB962C8B-B14F-4D97-AF65-F5344CB8AC3E}">
        <p14:creationId xmlns:p14="http://schemas.microsoft.com/office/powerpoint/2010/main" val="16810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E0A1EC-DCD4-4B4F-8CB0-6E7286B52A38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5457B17-2142-40DB-A3E8-04810E48F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0" y="6565182"/>
            <a:ext cx="406871" cy="132309"/>
          </a:xfrm>
          <a:prstGeom prst="rect">
            <a:avLst/>
          </a:prstGeom>
        </p:spPr>
      </p:pic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3F7FAB6A-9822-4616-A0D7-83E46E5F5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81077CB-BB9D-45F1-B9F1-B9E9AA69C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4009837-9C5E-4A22-8B44-C75E08D00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4464" r="40806" b="43061"/>
          <a:stretch/>
        </p:blipFill>
        <p:spPr>
          <a:xfrm>
            <a:off x="10216799" y="6541627"/>
            <a:ext cx="1365260" cy="21285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0ADF740-D550-4AF1-89F6-139CD65EF813}"/>
              </a:ext>
            </a:extLst>
          </p:cNvPr>
          <p:cNvCxnSpPr>
            <a:cxnSpLocks/>
          </p:cNvCxnSpPr>
          <p:nvPr userDrawn="1"/>
        </p:nvCxnSpPr>
        <p:spPr>
          <a:xfrm>
            <a:off x="1173031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3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7" r:id="rId2"/>
    <p:sldLayoutId id="2147483745" r:id="rId3"/>
    <p:sldLayoutId id="2147483737" r:id="rId4"/>
    <p:sldLayoutId id="2147483746" r:id="rId5"/>
    <p:sldLayoutId id="2147483731" r:id="rId6"/>
    <p:sldLayoutId id="2147483749" r:id="rId7"/>
    <p:sldLayoutId id="2147483744" r:id="rId8"/>
    <p:sldLayoutId id="2147483733" r:id="rId9"/>
    <p:sldLayoutId id="214748375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ircular Std Black" panose="020B0A04020101010102" pitchFamily="34" charset="0"/>
          <a:ea typeface="+mj-ea"/>
          <a:cs typeface="Circular Std Black" panose="020B0A04020101010102" pitchFamily="34" charset="0"/>
        </a:defRPr>
      </a:lvl1pPr>
    </p:titleStyle>
    <p:bodyStyle>
      <a:lvl1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" indent="-1368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www.facebook.com/OpcoAtla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company/opco-atlas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twitter.com/OpcoAtl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F4A1420-74DD-4490-B5B3-4E6CAA19E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B73BC7B-0536-406B-ACC1-F46203EFA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00D96E-8B51-4429-ADEC-56F0C6AE3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DATE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1B4B33E-6FF2-6A48-A59F-B5D4D72662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br>
              <a:rPr lang="fr-FR" sz="2377" dirty="0">
                <a:solidFill>
                  <a:srgbClr val="68EFAD"/>
                </a:solidFill>
              </a:rPr>
            </a:br>
            <a:br>
              <a:rPr lang="fr-FR" sz="1981" dirty="0">
                <a:solidFill>
                  <a:srgbClr val="68EFAD"/>
                </a:solidFill>
              </a:rPr>
            </a:b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F03EBE5-50B3-41F7-99FA-02CD009BB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9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C22E97D-4DA2-4468-B8A8-5822C08FB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52DE80-31DB-42D9-A162-0C81F966D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46B534-B03E-4C9D-BF89-9FD0A28A9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A4CE03-ABCE-4796-8899-EC7EB79A4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28D873-EEC6-4584-9536-14BE6F57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0504DA-F57B-4916-BBFF-3F5A36D7C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8DDB65-F48B-4DF5-882D-F00AB8657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3E4346-2083-41D3-B052-D4C233A4A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D6D267-9094-4E6C-8302-98CD603B3D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0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F04C75E-8EEE-45C6-BFA4-8A39A211B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l’observatoire — Nom du projet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A7BEB6-F361-D4BC-6328-BB815C050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0173754-4CBB-3768-A151-F0D9236F2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022C49E-B2A9-403D-8BD8-E8E3F5934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Nom Prénom</a:t>
            </a:r>
          </a:p>
          <a:p>
            <a:r>
              <a:rPr lang="fr-FR" dirty="0"/>
              <a:t>Chef de projets Prospective</a:t>
            </a:r>
          </a:p>
          <a:p>
            <a:r>
              <a:rPr lang="fr-FR" dirty="0"/>
              <a:t>ATLAS</a:t>
            </a:r>
          </a:p>
          <a:p>
            <a:r>
              <a:rPr lang="fr-FR" dirty="0"/>
              <a:t>25, quai Panhard et Levassor</a:t>
            </a:r>
          </a:p>
          <a:p>
            <a:r>
              <a:rPr lang="fr-FR" dirty="0"/>
              <a:t>75013 PARIS</a:t>
            </a:r>
          </a:p>
          <a:p>
            <a:r>
              <a:rPr lang="fr-FR" dirty="0"/>
              <a:t>contact@opco-atlas.fr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295BCB-1B20-40D9-9C0D-3E9BC8416A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NOM_PRESTATAIRE</a:t>
            </a:r>
          </a:p>
          <a:p>
            <a:r>
              <a:rPr lang="fr-FR" dirty="0"/>
              <a:t>Adresse</a:t>
            </a:r>
          </a:p>
          <a:p>
            <a:r>
              <a:rPr lang="fr-FR" dirty="0"/>
              <a:t>Code postal Ville</a:t>
            </a:r>
          </a:p>
          <a:p>
            <a:r>
              <a:rPr lang="fr-FR" dirty="0"/>
              <a:t>Site internet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7E8B2C-B566-9173-C138-2C211B434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5CAD061-53C7-6396-7E42-B072915BC9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id="{428948EE-4D04-4B44-BD08-8A9CCB5AA00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86" y="5554940"/>
            <a:ext cx="357459" cy="355681"/>
          </a:xfrm>
          <a:prstGeom prst="rect">
            <a:avLst/>
          </a:prstGeom>
        </p:spPr>
      </p:pic>
      <p:pic>
        <p:nvPicPr>
          <p:cNvPr id="12" name="Image 11">
            <a:hlinkClick r:id="rId4"/>
            <a:extLst>
              <a:ext uri="{FF2B5EF4-FFF2-40B4-BE49-F238E27FC236}">
                <a16:creationId xmlns:a16="http://schemas.microsoft.com/office/drawing/2014/main" id="{9EFCC5F0-2BE1-4FCF-89D3-0537D78E265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76" y="5554940"/>
            <a:ext cx="355681" cy="355681"/>
          </a:xfrm>
          <a:prstGeom prst="rect">
            <a:avLst/>
          </a:prstGeom>
        </p:spPr>
      </p:pic>
      <p:pic>
        <p:nvPicPr>
          <p:cNvPr id="13" name="Image 12">
            <a:hlinkClick r:id="rId6"/>
            <a:extLst>
              <a:ext uri="{FF2B5EF4-FFF2-40B4-BE49-F238E27FC236}">
                <a16:creationId xmlns:a16="http://schemas.microsoft.com/office/drawing/2014/main" id="{70EECE2E-469F-439F-9DC1-9AD85C81DB4D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66" y="5554940"/>
            <a:ext cx="355681" cy="3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7C0B0F-31CD-4558-A707-6E58BDFF5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83CA7D-020A-4063-AB43-79454C39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5FD995-0ED1-440F-8539-53D4E5F39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F0C4E5-2A78-4050-96E7-4A6102C721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5DCC6D-A692-43E9-A5EE-9A1BB5566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53" y="1549065"/>
            <a:ext cx="4549534" cy="43437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D345CE-A285-4B45-BF03-A13AACD86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422304"/>
            <a:ext cx="1867472" cy="2941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CB54AF-343D-45F5-9CE5-945AF1FAC9E8}"/>
              </a:ext>
            </a:extLst>
          </p:cNvPr>
          <p:cNvSpPr/>
          <p:nvPr/>
        </p:nvSpPr>
        <p:spPr>
          <a:xfrm>
            <a:off x="1957407" y="1971243"/>
            <a:ext cx="601980" cy="457200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3E1BF6-E204-41D1-AB20-57AFB7CC5910}"/>
              </a:ext>
            </a:extLst>
          </p:cNvPr>
          <p:cNvSpPr/>
          <p:nvPr/>
        </p:nvSpPr>
        <p:spPr>
          <a:xfrm>
            <a:off x="3397587" y="1971243"/>
            <a:ext cx="601980" cy="457200"/>
          </a:xfrm>
          <a:prstGeom prst="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D8350-CC53-4210-9D5B-F5F1C880E00B}"/>
              </a:ext>
            </a:extLst>
          </p:cNvPr>
          <p:cNvSpPr/>
          <p:nvPr/>
        </p:nvSpPr>
        <p:spPr>
          <a:xfrm>
            <a:off x="1957407" y="2893263"/>
            <a:ext cx="601980" cy="457200"/>
          </a:xfrm>
          <a:prstGeom prst="rect">
            <a:avLst/>
          </a:prstGeom>
          <a:solidFill>
            <a:srgbClr val="FF4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498242-2C35-4339-8E44-4E67D82F9E7C}"/>
              </a:ext>
            </a:extLst>
          </p:cNvPr>
          <p:cNvSpPr/>
          <p:nvPr/>
        </p:nvSpPr>
        <p:spPr>
          <a:xfrm>
            <a:off x="3397587" y="2893263"/>
            <a:ext cx="601980" cy="457200"/>
          </a:xfrm>
          <a:prstGeom prst="rect">
            <a:avLst/>
          </a:prstGeom>
          <a:solidFill>
            <a:srgbClr val="52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E1507C-0ABC-4B07-B3B8-8F4F47BC799C}"/>
              </a:ext>
            </a:extLst>
          </p:cNvPr>
          <p:cNvSpPr/>
          <p:nvPr/>
        </p:nvSpPr>
        <p:spPr>
          <a:xfrm>
            <a:off x="1949787" y="4065400"/>
            <a:ext cx="601980" cy="457200"/>
          </a:xfrm>
          <a:prstGeom prst="rect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6CC08-E362-4FFF-8F12-48A23F5D9553}"/>
              </a:ext>
            </a:extLst>
          </p:cNvPr>
          <p:cNvSpPr/>
          <p:nvPr/>
        </p:nvSpPr>
        <p:spPr>
          <a:xfrm>
            <a:off x="3389967" y="4065400"/>
            <a:ext cx="601980" cy="457200"/>
          </a:xfrm>
          <a:prstGeom prst="rect">
            <a:avLst/>
          </a:prstGeom>
          <a:solidFill>
            <a:srgbClr val="73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A25B60-BA3D-4935-98A0-0E1C273CF1E4}"/>
              </a:ext>
            </a:extLst>
          </p:cNvPr>
          <p:cNvSpPr/>
          <p:nvPr/>
        </p:nvSpPr>
        <p:spPr>
          <a:xfrm>
            <a:off x="1925882" y="5192033"/>
            <a:ext cx="601980" cy="457200"/>
          </a:xfrm>
          <a:prstGeom prst="rect">
            <a:avLst/>
          </a:prstGeom>
          <a:solidFill>
            <a:srgbClr val="36C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1B99A-E72B-48A8-8EEF-BB28B76E539B}"/>
              </a:ext>
            </a:extLst>
          </p:cNvPr>
          <p:cNvSpPr/>
          <p:nvPr/>
        </p:nvSpPr>
        <p:spPr>
          <a:xfrm>
            <a:off x="3366062" y="5192033"/>
            <a:ext cx="601980" cy="457200"/>
          </a:xfrm>
          <a:prstGeom prst="rect">
            <a:avLst/>
          </a:prstGeom>
          <a:solidFill>
            <a:srgbClr val="19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A2F815-635B-46CE-97B5-60FC243085F5}"/>
              </a:ext>
            </a:extLst>
          </p:cNvPr>
          <p:cNvSpPr txBox="1"/>
          <p:nvPr/>
        </p:nvSpPr>
        <p:spPr>
          <a:xfrm>
            <a:off x="1883134" y="242844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7850dc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45BBF0-AE5A-446B-B6E6-99C76E0939B3}"/>
              </a:ext>
            </a:extLst>
          </p:cNvPr>
          <p:cNvSpPr txBox="1"/>
          <p:nvPr/>
        </p:nvSpPr>
        <p:spPr>
          <a:xfrm>
            <a:off x="3324359" y="242844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2d0f64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66ED9C-C7B6-486B-A850-9B453E1438C8}"/>
              </a:ext>
            </a:extLst>
          </p:cNvPr>
          <p:cNvSpPr txBox="1"/>
          <p:nvPr/>
        </p:nvSpPr>
        <p:spPr>
          <a:xfrm>
            <a:off x="1924185" y="3359213"/>
            <a:ext cx="59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ff43b9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C50EBAC-BEBE-4D48-A16B-2860BC7F3E92}"/>
              </a:ext>
            </a:extLst>
          </p:cNvPr>
          <p:cNvSpPr txBox="1"/>
          <p:nvPr/>
        </p:nvSpPr>
        <p:spPr>
          <a:xfrm>
            <a:off x="3365410" y="335921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521e3e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426F91F-6879-4B75-AFAA-45B86C8815F7}"/>
              </a:ext>
            </a:extLst>
          </p:cNvPr>
          <p:cNvSpPr txBox="1"/>
          <p:nvPr/>
        </p:nvSpPr>
        <p:spPr>
          <a:xfrm>
            <a:off x="1924185" y="4566981"/>
            <a:ext cx="580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ff5a5a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133A81D-70E1-4340-ABE1-834C1BFE0F4B}"/>
              </a:ext>
            </a:extLst>
          </p:cNvPr>
          <p:cNvSpPr txBox="1"/>
          <p:nvPr/>
        </p:nvSpPr>
        <p:spPr>
          <a:xfrm>
            <a:off x="3365410" y="4566980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732b36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DEE9893-0C5A-48BC-8DE1-4CBB486CE76B}"/>
              </a:ext>
            </a:extLst>
          </p:cNvPr>
          <p:cNvSpPr txBox="1"/>
          <p:nvPr/>
        </p:nvSpPr>
        <p:spPr>
          <a:xfrm>
            <a:off x="1883134" y="5706382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36c868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ECEC49B-AA1B-43BB-8B7E-6ADDC6261583}"/>
              </a:ext>
            </a:extLst>
          </p:cNvPr>
          <p:cNvSpPr txBox="1"/>
          <p:nvPr/>
        </p:nvSpPr>
        <p:spPr>
          <a:xfrm>
            <a:off x="3324359" y="570638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194626</a:t>
            </a:r>
          </a:p>
        </p:txBody>
      </p:sp>
    </p:spTree>
    <p:extLst>
      <p:ext uri="{BB962C8B-B14F-4D97-AF65-F5344CB8AC3E}">
        <p14:creationId xmlns:p14="http://schemas.microsoft.com/office/powerpoint/2010/main" val="2465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FEA5C1-8E8E-42F1-803A-92B7AC14A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85C109-36B8-44BE-8677-E2EB89A31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814AB-C51B-4E51-BB5E-E97ADA30A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774" dirty="0"/>
          </a:p>
        </p:txBody>
      </p:sp>
    </p:spTree>
    <p:extLst>
      <p:ext uri="{BB962C8B-B14F-4D97-AF65-F5344CB8AC3E}">
        <p14:creationId xmlns:p14="http://schemas.microsoft.com/office/powerpoint/2010/main" val="12272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7F4C3D-730D-4EAC-B384-7401F4A262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350" y="2909625"/>
            <a:ext cx="4686550" cy="1131079"/>
          </a:xfrm>
        </p:spPr>
        <p:txBody>
          <a:bodyPr/>
          <a:lstStyle/>
          <a:p>
            <a:r>
              <a:rPr lang="fr-FR" dirty="0"/>
              <a:t>Partie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6C7868-02A2-4102-AA62-D85EA9966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9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9D0952-9BED-4BA2-A3A8-F56DC71A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</p:spPr>
        <p:txBody>
          <a:bodyPr/>
          <a:lstStyle/>
          <a:p>
            <a:fld id="{D524F12E-50A2-4749-8D07-03A4A54C92E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5F7A0C-7188-483E-818C-5D7C6927A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3" y="6492875"/>
            <a:ext cx="8818112" cy="30240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9355BE6-1B8E-4C07-A59E-82BA79682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3" y="356580"/>
            <a:ext cx="10955192" cy="24929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5877E6D-7F4F-4285-A7C7-B4746B112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4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7F4C3D-730D-4EAC-B384-7401F4A262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350" y="2909625"/>
            <a:ext cx="4686550" cy="1131079"/>
          </a:xfrm>
        </p:spPr>
        <p:txBody>
          <a:bodyPr/>
          <a:lstStyle/>
          <a:p>
            <a:r>
              <a:rPr lang="fr-FR" dirty="0"/>
              <a:t>Partie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6C7868-02A2-4102-AA62-D85EA9966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0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19B0B4-AD33-4A43-80D8-CDBCF59AC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EE366C-1166-45E2-A342-80EBB32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3CA146-AE6C-4CA1-B40A-F206B1D98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05DF82-17E9-4166-8F07-EF5D895FA9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01AF38-4C24-4A09-8C95-933B58CC76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D4822B1-40B3-43CB-BFC4-B0C5603D3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97BC2E-CAFE-4CCE-8A81-90EC8F405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Titre de l’observatoire</a:t>
            </a:r>
            <a:r>
              <a:rPr lang="fr-FR">
                <a:solidFill>
                  <a:schemeClr val="tx1"/>
                </a:solidFill>
                <a:latin typeface="+mj-lt"/>
                <a:cs typeface="Circular Std Black" panose="020B0A04020101010102" pitchFamily="34" charset="0"/>
              </a:rPr>
              <a:t> — </a:t>
            </a:r>
            <a:r>
              <a:rPr lang="fr-FR">
                <a:solidFill>
                  <a:srgbClr val="36C868"/>
                </a:solidFill>
              </a:rPr>
              <a:t>Nom du projet</a:t>
            </a:r>
            <a:endParaRPr lang="fr-FR" dirty="0">
              <a:solidFill>
                <a:srgbClr val="36C86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4450A6-861A-42E9-ABFB-7EF8761FE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CE0B23-DFBF-4C9D-A549-FD475D22E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7F4C3D-730D-4EAC-B384-7401F4A262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350" y="2909625"/>
            <a:ext cx="4686550" cy="1131079"/>
          </a:xfrm>
        </p:spPr>
        <p:txBody>
          <a:bodyPr/>
          <a:lstStyle/>
          <a:p>
            <a:r>
              <a:rPr lang="fr-FR" dirty="0"/>
              <a:t>Partie 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6C7868-02A2-4102-AA62-D85EA9966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7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_Atlas_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tlas">
      <a:majorFont>
        <a:latin typeface="Circular Std Book"/>
        <a:ea typeface=""/>
        <a:cs typeface=""/>
      </a:majorFont>
      <a:minorFont>
        <a:latin typeface="Circular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95</Words>
  <Application>Microsoft Office PowerPoint</Application>
  <PresentationFormat>Grand écran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Circular Std Black</vt:lpstr>
      <vt:lpstr>Circular Std Bold</vt:lpstr>
      <vt:lpstr>Circular Std Book</vt:lpstr>
      <vt:lpstr>Circular Std Medium</vt:lpstr>
      <vt:lpstr>Thème_Atlas_SP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</dc:creator>
  <cp:lastModifiedBy>PHAN Stéphane</cp:lastModifiedBy>
  <cp:revision>979</cp:revision>
  <dcterms:created xsi:type="dcterms:W3CDTF">2021-05-11T14:18:12Z</dcterms:created>
  <dcterms:modified xsi:type="dcterms:W3CDTF">2024-02-20T17:35:43Z</dcterms:modified>
</cp:coreProperties>
</file>