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50" r:id="rId2"/>
    <p:sldMasterId id="2147483714" r:id="rId3"/>
    <p:sldMasterId id="2147483762" r:id="rId4"/>
    <p:sldMasterId id="2147483738" r:id="rId5"/>
  </p:sldMasterIdLst>
  <p:notesMasterIdLst>
    <p:notesMasterId r:id="rId61"/>
  </p:notesMasterIdLst>
  <p:sldIdLst>
    <p:sldId id="281" r:id="rId6"/>
    <p:sldId id="360" r:id="rId7"/>
    <p:sldId id="365" r:id="rId8"/>
    <p:sldId id="285" r:id="rId9"/>
    <p:sldId id="400" r:id="rId10"/>
    <p:sldId id="366" r:id="rId11"/>
    <p:sldId id="367" r:id="rId12"/>
    <p:sldId id="287" r:id="rId13"/>
    <p:sldId id="355" r:id="rId14"/>
    <p:sldId id="289" r:id="rId15"/>
    <p:sldId id="290" r:id="rId16"/>
    <p:sldId id="306" r:id="rId17"/>
    <p:sldId id="310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18" r:id="rId27"/>
    <p:sldId id="319" r:id="rId28"/>
    <p:sldId id="320" r:id="rId29"/>
    <p:sldId id="362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28" r:id="rId38"/>
    <p:sldId id="356" r:id="rId39"/>
    <p:sldId id="331" r:id="rId40"/>
    <p:sldId id="384" r:id="rId41"/>
    <p:sldId id="385" r:id="rId42"/>
    <p:sldId id="386" r:id="rId43"/>
    <p:sldId id="387" r:id="rId44"/>
    <p:sldId id="388" r:id="rId45"/>
    <p:sldId id="389" r:id="rId46"/>
    <p:sldId id="390" r:id="rId47"/>
    <p:sldId id="391" r:id="rId48"/>
    <p:sldId id="339" r:id="rId49"/>
    <p:sldId id="340" r:id="rId50"/>
    <p:sldId id="342" r:id="rId51"/>
    <p:sldId id="392" r:id="rId52"/>
    <p:sldId id="393" r:id="rId53"/>
    <p:sldId id="394" r:id="rId54"/>
    <p:sldId id="395" r:id="rId55"/>
    <p:sldId id="396" r:id="rId56"/>
    <p:sldId id="397" r:id="rId57"/>
    <p:sldId id="398" r:id="rId58"/>
    <p:sldId id="399" r:id="rId59"/>
    <p:sldId id="307" r:id="rId60"/>
  </p:sldIdLst>
  <p:sldSz cx="7559675" cy="10691813"/>
  <p:notesSz cx="6858000" cy="9144000"/>
  <p:custDataLst>
    <p:tags r:id="rId6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TUDES CONSEILS" id="{1D68CAA9-C115-3B48-A981-A539D86BEDF4}">
          <p14:sldIdLst>
            <p14:sldId id="281"/>
            <p14:sldId id="360"/>
            <p14:sldId id="365"/>
            <p14:sldId id="285"/>
            <p14:sldId id="400"/>
            <p14:sldId id="366"/>
            <p14:sldId id="367"/>
            <p14:sldId id="287"/>
            <p14:sldId id="355"/>
            <p14:sldId id="289"/>
            <p14:sldId id="290"/>
            <p14:sldId id="306"/>
          </p14:sldIdLst>
        </p14:section>
        <p14:section name="EVENEMENT" id="{675119A1-ECBE-B142-A585-F8DAF2F352BA}">
          <p14:sldIdLst>
            <p14:sldId id="310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18"/>
            <p14:sldId id="319"/>
          </p14:sldIdLst>
        </p14:section>
        <p14:section name="INGENIERIE" id="{C2F4AF64-1DE1-324F-B27A-CD8D4D1D73CA}">
          <p14:sldIdLst>
            <p14:sldId id="320"/>
            <p14:sldId id="362"/>
            <p14:sldId id="377"/>
            <p14:sldId id="378"/>
            <p14:sldId id="379"/>
            <p14:sldId id="380"/>
            <p14:sldId id="381"/>
            <p14:sldId id="382"/>
            <p14:sldId id="383"/>
            <p14:sldId id="328"/>
            <p14:sldId id="356"/>
          </p14:sldIdLst>
        </p14:section>
        <p14:section name="NUMÉRIQUE" id="{CCF95869-A193-9B4A-AA1F-F83A803E5C45}">
          <p14:sldIdLst>
            <p14:sldId id="331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39"/>
            <p14:sldId id="340"/>
          </p14:sldIdLst>
        </p14:section>
        <p14:section name="OPIIEC" id="{E2980928-0AFE-DD4D-8B99-AF0912F3C6AD}">
          <p14:sldIdLst>
            <p14:sldId id="342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pos="408" userDrawn="1">
          <p15:clr>
            <a:srgbClr val="A4A3A4"/>
          </p15:clr>
        </p15:guide>
        <p15:guide id="2" orient="horz" pos="33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4A"/>
    <a:srgbClr val="EAEFFA"/>
    <a:srgbClr val="EFEAF2"/>
    <a:srgbClr val="F9EBEB"/>
    <a:srgbClr val="FA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1" autoAdjust="0"/>
    <p:restoredTop sz="94660"/>
  </p:normalViewPr>
  <p:slideViewPr>
    <p:cSldViewPr snapToGrid="0">
      <p:cViewPr varScale="1">
        <p:scale>
          <a:sx n="68" d="100"/>
          <a:sy n="68" d="100"/>
        </p:scale>
        <p:origin x="2886" y="90"/>
      </p:cViewPr>
      <p:guideLst>
        <p:guide pos="408"/>
        <p:guide orient="horz" pos="33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E-A14F-985E-8415C19E83C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4E-A14F-985E-8415C19E8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0760175"/>
        <c:axId val="1580295583"/>
      </c:barChart>
      <c:lineChart>
        <c:grouping val="standard"/>
        <c:varyColors val="0"/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1">
                  <a:alpha val="99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4E-A14F-985E-8415C19E8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0760175"/>
        <c:axId val="1580295583"/>
      </c:lineChart>
      <c:catAx>
        <c:axId val="1580760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0295583"/>
        <c:crosses val="autoZero"/>
        <c:auto val="1"/>
        <c:lblAlgn val="ctr"/>
        <c:lblOffset val="100"/>
        <c:noMultiLvlLbl val="0"/>
      </c:catAx>
      <c:valAx>
        <c:axId val="1580295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0760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E-A14F-985E-8415C19E83C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4E-A14F-985E-8415C19E8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0760175"/>
        <c:axId val="1580295583"/>
      </c:barChart>
      <c:lineChart>
        <c:grouping val="standard"/>
        <c:varyColors val="0"/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1">
                  <a:alpha val="99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4E-A14F-985E-8415C19E8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0760175"/>
        <c:axId val="1580295583"/>
      </c:lineChart>
      <c:catAx>
        <c:axId val="1580760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0295583"/>
        <c:crosses val="autoZero"/>
        <c:auto val="1"/>
        <c:lblAlgn val="ctr"/>
        <c:lblOffset val="100"/>
        <c:noMultiLvlLbl val="0"/>
      </c:catAx>
      <c:valAx>
        <c:axId val="1580295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0760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7479992914996"/>
          <c:y val="1.5952138560024316E-2"/>
          <c:w val="0.6202520007085004"/>
          <c:h val="0.94416751503991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15-42C7-8E2F-A294EC39CABA}"/>
              </c:ext>
            </c:extLst>
          </c:dPt>
          <c:dPt>
            <c:idx val="1"/>
            <c:invertIfNegative val="0"/>
            <c:bubble3D val="0"/>
            <c:spPr>
              <a:solidFill>
                <a:srgbClr val="A21A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15-42C7-8E2F-A294EC39CABA}"/>
              </c:ext>
            </c:extLst>
          </c:dPt>
          <c:dPt>
            <c:idx val="3"/>
            <c:invertIfNegative val="0"/>
            <c:bubble3D val="0"/>
            <c:spPr>
              <a:solidFill>
                <a:srgbClr val="F39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15-42C7-8E2F-A294EC39CABA}"/>
              </c:ext>
            </c:extLst>
          </c:dPt>
          <c:dPt>
            <c:idx val="4"/>
            <c:invertIfNegative val="0"/>
            <c:bubble3D val="0"/>
            <c:spPr>
              <a:solidFill>
                <a:srgbClr val="D735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15-42C7-8E2F-A294EC39CABA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315-42C7-8E2F-A294EC39CAB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6B9-A346-9A06-436D86145B96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6B9-A346-9A06-436D86145B96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6B9-A346-9A06-436D86145B96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6B9-A346-9A06-436D86145B9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6B9-A346-9A06-436D86145B96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75B1E2D-E675-E74C-9EEA-FE320FE88A92}" type="VALUE">
                      <a:rPr lang="en-US" b="1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315-42C7-8E2F-A294EC39CAB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A21A2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9154BB5-8465-5F4E-82AF-64B86FF94310}" type="VALUE">
                      <a:rPr lang="en-US" b="1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1">
                          <a:solidFill>
                            <a:srgbClr val="A21A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A21A2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315-42C7-8E2F-A294EC39CAB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81539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1D76243-C35D-DE42-AC50-6C897FF65594}" type="VALUE">
                      <a:rPr lang="en-US" b="1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1">
                          <a:solidFill>
                            <a:srgbClr val="8153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81539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315-42C7-8E2F-A294EC39CABA}"/>
                </c:ext>
              </c:extLst>
            </c:dLbl>
            <c:dLbl>
              <c:idx val="3"/>
              <c:layout>
                <c:manualLayout>
                  <c:x val="-6.7484662576687116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A85B4BA-13B1-714A-94F7-2973F546C554}" type="VALUE">
                      <a:rPr lang="en-US" b="1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315-42C7-8E2F-A294EC39CABA}"/>
                </c:ext>
              </c:extLst>
            </c:dLbl>
            <c:dLbl>
              <c:idx val="4"/>
              <c:layout>
                <c:manualLayout>
                  <c:x val="-7.9754601226993946E-2"/>
                  <c:y val="-3.6556561895533217E-17"/>
                </c:manualLayout>
              </c:layout>
              <c:tx>
                <c:rich>
                  <a:bodyPr/>
                  <a:lstStyle/>
                  <a:p>
                    <a:r>
                      <a:rPr lang="en-US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12 450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315-42C7-8E2F-A294EC39CABA}"/>
                </c:ext>
              </c:extLst>
            </c:dLbl>
            <c:dLbl>
              <c:idx val="5"/>
              <c:layout>
                <c:manualLayout>
                  <c:x val="-7.7709611451942814E-2"/>
                  <c:y val="-4.5695702369416521E-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32 010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315-42C7-8E2F-A294EC39CABA}"/>
                </c:ext>
              </c:extLst>
            </c:dLbl>
            <c:dLbl>
              <c:idx val="6"/>
              <c:layout>
                <c:manualLayout>
                  <c:x val="-6.1349693251533742E-2"/>
                  <c:y val="4.4363955229907586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B9-A346-9A06-436D86145B96}"/>
                </c:ext>
              </c:extLst>
            </c:dLbl>
            <c:dLbl>
              <c:idx val="7"/>
              <c:layout>
                <c:manualLayout>
                  <c:x val="-6.134969325153374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B9-A346-9A06-436D86145B96}"/>
                </c:ext>
              </c:extLst>
            </c:dLbl>
            <c:dLbl>
              <c:idx val="8"/>
              <c:layout>
                <c:manualLayout>
                  <c:x val="-7.361963190184049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B9-A346-9A06-436D86145B96}"/>
                </c:ext>
              </c:extLst>
            </c:dLbl>
            <c:dLbl>
              <c:idx val="9"/>
              <c:layout>
                <c:manualLayout>
                  <c:x val="-7.566462167689169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B9-A346-9A06-436D86145B96}"/>
                </c:ext>
              </c:extLst>
            </c:dLbl>
            <c:dLbl>
              <c:idx val="10"/>
              <c:layout>
                <c:manualLayout>
                  <c:x val="-5.521472392638036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B9-A346-9A06-436D86145B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Lorem Ipsum a</c:v>
                </c:pt>
                <c:pt idx="1">
                  <c:v>Lorem Ipsum ab</c:v>
                </c:pt>
                <c:pt idx="2">
                  <c:v>Lorem Ipsum abc</c:v>
                </c:pt>
                <c:pt idx="3">
                  <c:v>Lorem Ipsum abcd</c:v>
                </c:pt>
                <c:pt idx="4">
                  <c:v>Lorem Ipsum abcde</c:v>
                </c:pt>
                <c:pt idx="5">
                  <c:v>Lorem Ipsum abcedf</c:v>
                </c:pt>
                <c:pt idx="6">
                  <c:v>Lorem Ipsum abcdefg</c:v>
                </c:pt>
                <c:pt idx="7">
                  <c:v>Lorem Ipsum abcdefgh</c:v>
                </c:pt>
                <c:pt idx="8">
                  <c:v>Lorem Ipsum abcdefghi</c:v>
                </c:pt>
                <c:pt idx="9">
                  <c:v>Lorem Ipsum abcdefghij</c:v>
                </c:pt>
                <c:pt idx="10">
                  <c:v>Lorem Ipsum abcdefghijk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2290</c:v>
                </c:pt>
                <c:pt idx="1">
                  <c:v>1950</c:v>
                </c:pt>
                <c:pt idx="2">
                  <c:v>3250</c:v>
                </c:pt>
                <c:pt idx="3">
                  <c:v>5350</c:v>
                </c:pt>
                <c:pt idx="4">
                  <c:v>6000</c:v>
                </c:pt>
                <c:pt idx="5">
                  <c:v>7000</c:v>
                </c:pt>
                <c:pt idx="6">
                  <c:v>8000</c:v>
                </c:pt>
                <c:pt idx="7">
                  <c:v>9000</c:v>
                </c:pt>
                <c:pt idx="8">
                  <c:v>10000</c:v>
                </c:pt>
                <c:pt idx="9">
                  <c:v>12450</c:v>
                </c:pt>
                <c:pt idx="10">
                  <c:v>32010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15-42C7-8E2F-A294EC39C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1284708728"/>
        <c:axId val="1284709712"/>
      </c:barChart>
      <c:catAx>
        <c:axId val="1284708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84709712"/>
        <c:crosses val="autoZero"/>
        <c:auto val="1"/>
        <c:lblAlgn val="l"/>
        <c:lblOffset val="100"/>
        <c:noMultiLvlLbl val="0"/>
      </c:catAx>
      <c:valAx>
        <c:axId val="1284709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4708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81905866061222"/>
          <c:y val="0.12695928631725503"/>
          <c:w val="0.41487722010208844"/>
          <c:h val="0.690908739867702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18-4DC9-9191-AABC644A60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118-4DC9-9191-AABC644A60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18-4DC9-9191-AABC644A60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118-4DC9-9191-AABC644A60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5CE-5C4A-8C54-ED12C286D807}"/>
              </c:ext>
            </c:extLst>
          </c:dPt>
          <c:dPt>
            <c:idx val="5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5CE-5C4A-8C54-ED12C286D80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5CE-5C4A-8C54-ED12C286D80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5CE-5C4A-8C54-ED12C286D80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5CE-5C4A-8C54-ED12C286D80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5CE-5C4A-8C54-ED12C286D80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5CE-5C4A-8C54-ED12C286D80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5CE-5C4A-8C54-ED12C286D80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B5C3-794E-9F5C-005644A80B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Sheet1!$A$2:$A$14</c:f>
              <c:strCache>
                <c:ptCount val="13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  <c:pt idx="7">
                  <c:v>Lorem ipsum</c:v>
                </c:pt>
                <c:pt idx="8">
                  <c:v>Lorem ipsum</c:v>
                </c:pt>
                <c:pt idx="9">
                  <c:v>Lorem ipsum</c:v>
                </c:pt>
                <c:pt idx="10">
                  <c:v>Lorem ipsum</c:v>
                </c:pt>
                <c:pt idx="11">
                  <c:v>Lorem ipsum</c:v>
                </c:pt>
                <c:pt idx="12">
                  <c:v>Lorem ipsum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0.1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0.3</c:v>
                </c:pt>
                <c:pt idx="5">
                  <c:v>0.1</c:v>
                </c:pt>
                <c:pt idx="6">
                  <c:v>0.05</c:v>
                </c:pt>
                <c:pt idx="7">
                  <c:v>0.05</c:v>
                </c:pt>
                <c:pt idx="8">
                  <c:v>0.3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18-4DC9-9191-AABC644A6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E-A14F-985E-8415C19E83C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4E-A14F-985E-8415C19E8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0760175"/>
        <c:axId val="1580295583"/>
      </c:barChart>
      <c:lineChart>
        <c:grouping val="standard"/>
        <c:varyColors val="0"/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1">
                  <a:alpha val="99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4E-A14F-985E-8415C19E8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0760175"/>
        <c:axId val="1580295583"/>
      </c:lineChart>
      <c:catAx>
        <c:axId val="1580760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0295583"/>
        <c:crosses val="autoZero"/>
        <c:auto val="1"/>
        <c:lblAlgn val="ctr"/>
        <c:lblOffset val="100"/>
        <c:noMultiLvlLbl val="0"/>
      </c:catAx>
      <c:valAx>
        <c:axId val="1580295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0760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7479992914996"/>
          <c:y val="1.5952138560024316E-2"/>
          <c:w val="0.6202520007085004"/>
          <c:h val="0.94416751503991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15-42C7-8E2F-A294EC39CABA}"/>
              </c:ext>
            </c:extLst>
          </c:dPt>
          <c:dPt>
            <c:idx val="1"/>
            <c:invertIfNegative val="0"/>
            <c:bubble3D val="0"/>
            <c:spPr>
              <a:solidFill>
                <a:srgbClr val="A21A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15-42C7-8E2F-A294EC39CABA}"/>
              </c:ext>
            </c:extLst>
          </c:dPt>
          <c:dPt>
            <c:idx val="3"/>
            <c:invertIfNegative val="0"/>
            <c:bubble3D val="0"/>
            <c:spPr>
              <a:solidFill>
                <a:srgbClr val="F39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15-42C7-8E2F-A294EC39CABA}"/>
              </c:ext>
            </c:extLst>
          </c:dPt>
          <c:dPt>
            <c:idx val="4"/>
            <c:invertIfNegative val="0"/>
            <c:bubble3D val="0"/>
            <c:spPr>
              <a:solidFill>
                <a:srgbClr val="D735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15-42C7-8E2F-A294EC39CABA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315-42C7-8E2F-A294EC39CAB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6B9-A346-9A06-436D86145B96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6B9-A346-9A06-436D86145B96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6B9-A346-9A06-436D86145B96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6B9-A346-9A06-436D86145B9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6B9-A346-9A06-436D86145B96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75B1E2D-E675-E74C-9EEA-FE320FE88A92}" type="VALUE">
                      <a:rPr lang="en-US" b="1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315-42C7-8E2F-A294EC39CAB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A21A2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9154BB5-8465-5F4E-82AF-64B86FF94310}" type="VALUE">
                      <a:rPr lang="en-US" b="1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1">
                          <a:solidFill>
                            <a:srgbClr val="A21A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A21A2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315-42C7-8E2F-A294EC39CAB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81539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1D76243-C35D-DE42-AC50-6C897FF65594}" type="VALUE">
                      <a:rPr lang="en-US" b="1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1">
                          <a:solidFill>
                            <a:srgbClr val="8153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81539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315-42C7-8E2F-A294EC39CABA}"/>
                </c:ext>
              </c:extLst>
            </c:dLbl>
            <c:dLbl>
              <c:idx val="3"/>
              <c:layout>
                <c:manualLayout>
                  <c:x val="-6.7484662576687116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A85B4BA-13B1-714A-94F7-2973F546C554}" type="VALUE">
                      <a:rPr lang="en-US" b="1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315-42C7-8E2F-A294EC39CABA}"/>
                </c:ext>
              </c:extLst>
            </c:dLbl>
            <c:dLbl>
              <c:idx val="4"/>
              <c:layout>
                <c:manualLayout>
                  <c:x val="-7.9754601226993946E-2"/>
                  <c:y val="-3.6556561895533217E-17"/>
                </c:manualLayout>
              </c:layout>
              <c:tx>
                <c:rich>
                  <a:bodyPr/>
                  <a:lstStyle/>
                  <a:p>
                    <a:r>
                      <a:rPr lang="en-US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12 450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315-42C7-8E2F-A294EC39CABA}"/>
                </c:ext>
              </c:extLst>
            </c:dLbl>
            <c:dLbl>
              <c:idx val="5"/>
              <c:layout>
                <c:manualLayout>
                  <c:x val="-7.7709611451942814E-2"/>
                  <c:y val="-4.5695702369416521E-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32 010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315-42C7-8E2F-A294EC39CABA}"/>
                </c:ext>
              </c:extLst>
            </c:dLbl>
            <c:dLbl>
              <c:idx val="6"/>
              <c:layout>
                <c:manualLayout>
                  <c:x val="-6.1349693251533742E-2"/>
                  <c:y val="4.4363955229907586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B9-A346-9A06-436D86145B96}"/>
                </c:ext>
              </c:extLst>
            </c:dLbl>
            <c:dLbl>
              <c:idx val="7"/>
              <c:layout>
                <c:manualLayout>
                  <c:x val="-6.134969325153374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B9-A346-9A06-436D86145B96}"/>
                </c:ext>
              </c:extLst>
            </c:dLbl>
            <c:dLbl>
              <c:idx val="8"/>
              <c:layout>
                <c:manualLayout>
                  <c:x val="-7.361963190184049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B9-A346-9A06-436D86145B96}"/>
                </c:ext>
              </c:extLst>
            </c:dLbl>
            <c:dLbl>
              <c:idx val="9"/>
              <c:layout>
                <c:manualLayout>
                  <c:x val="-7.566462167689169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B9-A346-9A06-436D86145B96}"/>
                </c:ext>
              </c:extLst>
            </c:dLbl>
            <c:dLbl>
              <c:idx val="10"/>
              <c:layout>
                <c:manualLayout>
                  <c:x val="-5.521472392638036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B9-A346-9A06-436D86145B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Lorem Ipsum a</c:v>
                </c:pt>
                <c:pt idx="1">
                  <c:v>Lorem Ipsum ab</c:v>
                </c:pt>
                <c:pt idx="2">
                  <c:v>Lorem Ipsum abc</c:v>
                </c:pt>
                <c:pt idx="3">
                  <c:v>Lorem Ipsum abcd</c:v>
                </c:pt>
                <c:pt idx="4">
                  <c:v>Lorem Ipsum abcde</c:v>
                </c:pt>
                <c:pt idx="5">
                  <c:v>Lorem Ipsum abcedf</c:v>
                </c:pt>
                <c:pt idx="6">
                  <c:v>Lorem Ipsum abcdefg</c:v>
                </c:pt>
                <c:pt idx="7">
                  <c:v>Lorem Ipsum abcdefgh</c:v>
                </c:pt>
                <c:pt idx="8">
                  <c:v>Lorem Ipsum abcdefghi</c:v>
                </c:pt>
                <c:pt idx="9">
                  <c:v>Lorem Ipsum abcdefghij</c:v>
                </c:pt>
                <c:pt idx="10">
                  <c:v>Lorem Ipsum abcdefghijk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2290</c:v>
                </c:pt>
                <c:pt idx="1">
                  <c:v>1950</c:v>
                </c:pt>
                <c:pt idx="2">
                  <c:v>3250</c:v>
                </c:pt>
                <c:pt idx="3">
                  <c:v>5350</c:v>
                </c:pt>
                <c:pt idx="4">
                  <c:v>6000</c:v>
                </c:pt>
                <c:pt idx="5">
                  <c:v>7000</c:v>
                </c:pt>
                <c:pt idx="6">
                  <c:v>8000</c:v>
                </c:pt>
                <c:pt idx="7">
                  <c:v>9000</c:v>
                </c:pt>
                <c:pt idx="8">
                  <c:v>10000</c:v>
                </c:pt>
                <c:pt idx="9">
                  <c:v>12450</c:v>
                </c:pt>
                <c:pt idx="10">
                  <c:v>32010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15-42C7-8E2F-A294EC39C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1284708728"/>
        <c:axId val="1284709712"/>
      </c:barChart>
      <c:catAx>
        <c:axId val="1284708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84709712"/>
        <c:crosses val="autoZero"/>
        <c:auto val="1"/>
        <c:lblAlgn val="l"/>
        <c:lblOffset val="100"/>
        <c:noMultiLvlLbl val="0"/>
      </c:catAx>
      <c:valAx>
        <c:axId val="1284709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4708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81905866061222"/>
          <c:y val="0.12695928631725503"/>
          <c:w val="0.41487722010208844"/>
          <c:h val="0.690908739867702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18-4DC9-9191-AABC644A60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118-4DC9-9191-AABC644A60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18-4DC9-9191-AABC644A60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118-4DC9-9191-AABC644A60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5CE-5C4A-8C54-ED12C286D807}"/>
              </c:ext>
            </c:extLst>
          </c:dPt>
          <c:dPt>
            <c:idx val="5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5CE-5C4A-8C54-ED12C286D80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5CE-5C4A-8C54-ED12C286D80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5CE-5C4A-8C54-ED12C286D80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5CE-5C4A-8C54-ED12C286D80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5CE-5C4A-8C54-ED12C286D80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5CE-5C4A-8C54-ED12C286D80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5CE-5C4A-8C54-ED12C286D80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B5C3-794E-9F5C-005644A80B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Sheet1!$A$2:$A$14</c:f>
              <c:strCache>
                <c:ptCount val="13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  <c:pt idx="7">
                  <c:v>Lorem ipsum</c:v>
                </c:pt>
                <c:pt idx="8">
                  <c:v>Lorem ipsum</c:v>
                </c:pt>
                <c:pt idx="9">
                  <c:v>Lorem ipsum</c:v>
                </c:pt>
                <c:pt idx="10">
                  <c:v>Lorem ipsum</c:v>
                </c:pt>
                <c:pt idx="11">
                  <c:v>Lorem ipsum</c:v>
                </c:pt>
                <c:pt idx="12">
                  <c:v>Lorem ipsum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0.1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0.3</c:v>
                </c:pt>
                <c:pt idx="5">
                  <c:v>0.1</c:v>
                </c:pt>
                <c:pt idx="6">
                  <c:v>0.05</c:v>
                </c:pt>
                <c:pt idx="7">
                  <c:v>0.05</c:v>
                </c:pt>
                <c:pt idx="8">
                  <c:v>0.3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18-4DC9-9191-AABC644A6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7479992914996"/>
          <c:y val="1.5952138560024316E-2"/>
          <c:w val="0.6202520007085004"/>
          <c:h val="0.94416751503991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15-42C7-8E2F-A294EC39CABA}"/>
              </c:ext>
            </c:extLst>
          </c:dPt>
          <c:dPt>
            <c:idx val="1"/>
            <c:invertIfNegative val="0"/>
            <c:bubble3D val="0"/>
            <c:spPr>
              <a:solidFill>
                <a:srgbClr val="A21A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15-42C7-8E2F-A294EC39CABA}"/>
              </c:ext>
            </c:extLst>
          </c:dPt>
          <c:dPt>
            <c:idx val="3"/>
            <c:invertIfNegative val="0"/>
            <c:bubble3D val="0"/>
            <c:spPr>
              <a:solidFill>
                <a:srgbClr val="F39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15-42C7-8E2F-A294EC39CABA}"/>
              </c:ext>
            </c:extLst>
          </c:dPt>
          <c:dPt>
            <c:idx val="4"/>
            <c:invertIfNegative val="0"/>
            <c:bubble3D val="0"/>
            <c:spPr>
              <a:solidFill>
                <a:srgbClr val="D735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15-42C7-8E2F-A294EC39CABA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315-42C7-8E2F-A294EC39CAB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6B9-A346-9A06-436D86145B96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6B9-A346-9A06-436D86145B96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6B9-A346-9A06-436D86145B96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6B9-A346-9A06-436D86145B9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6B9-A346-9A06-436D86145B96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75B1E2D-E675-E74C-9EEA-FE320FE88A92}" type="VALUE">
                      <a:rPr lang="en-US" b="1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315-42C7-8E2F-A294EC39CAB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A21A2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9154BB5-8465-5F4E-82AF-64B86FF94310}" type="VALUE">
                      <a:rPr lang="en-US" b="1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1">
                          <a:solidFill>
                            <a:srgbClr val="A21A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A21A2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315-42C7-8E2F-A294EC39CAB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81539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1D76243-C35D-DE42-AC50-6C897FF65594}" type="VALUE">
                      <a:rPr lang="en-US" b="1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1">
                          <a:solidFill>
                            <a:srgbClr val="8153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81539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315-42C7-8E2F-A294EC39CABA}"/>
                </c:ext>
              </c:extLst>
            </c:dLbl>
            <c:dLbl>
              <c:idx val="3"/>
              <c:layout>
                <c:manualLayout>
                  <c:x val="-6.7484662576687116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A85B4BA-13B1-714A-94F7-2973F546C554}" type="VALUE">
                      <a:rPr lang="en-US" b="1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315-42C7-8E2F-A294EC39CABA}"/>
                </c:ext>
              </c:extLst>
            </c:dLbl>
            <c:dLbl>
              <c:idx val="4"/>
              <c:layout>
                <c:manualLayout>
                  <c:x val="-7.9754601226993946E-2"/>
                  <c:y val="-3.6556561895533217E-17"/>
                </c:manualLayout>
              </c:layout>
              <c:tx>
                <c:rich>
                  <a:bodyPr/>
                  <a:lstStyle/>
                  <a:p>
                    <a:r>
                      <a:rPr lang="en-US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12 450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315-42C7-8E2F-A294EC39CABA}"/>
                </c:ext>
              </c:extLst>
            </c:dLbl>
            <c:dLbl>
              <c:idx val="5"/>
              <c:layout>
                <c:manualLayout>
                  <c:x val="-7.7709611451942814E-2"/>
                  <c:y val="-4.5695702369416521E-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32 010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315-42C7-8E2F-A294EC39CABA}"/>
                </c:ext>
              </c:extLst>
            </c:dLbl>
            <c:dLbl>
              <c:idx val="6"/>
              <c:layout>
                <c:manualLayout>
                  <c:x val="-6.1349693251533742E-2"/>
                  <c:y val="4.4363955229907586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B9-A346-9A06-436D86145B96}"/>
                </c:ext>
              </c:extLst>
            </c:dLbl>
            <c:dLbl>
              <c:idx val="7"/>
              <c:layout>
                <c:manualLayout>
                  <c:x val="-6.134969325153374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B9-A346-9A06-436D86145B96}"/>
                </c:ext>
              </c:extLst>
            </c:dLbl>
            <c:dLbl>
              <c:idx val="8"/>
              <c:layout>
                <c:manualLayout>
                  <c:x val="-7.361963190184049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B9-A346-9A06-436D86145B96}"/>
                </c:ext>
              </c:extLst>
            </c:dLbl>
            <c:dLbl>
              <c:idx val="9"/>
              <c:layout>
                <c:manualLayout>
                  <c:x val="-7.566462167689169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B9-A346-9A06-436D86145B96}"/>
                </c:ext>
              </c:extLst>
            </c:dLbl>
            <c:dLbl>
              <c:idx val="10"/>
              <c:layout>
                <c:manualLayout>
                  <c:x val="-5.521472392638036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B9-A346-9A06-436D86145B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Lorem Ipsum a</c:v>
                </c:pt>
                <c:pt idx="1">
                  <c:v>Lorem Ipsum ab</c:v>
                </c:pt>
                <c:pt idx="2">
                  <c:v>Lorem Ipsum abc</c:v>
                </c:pt>
                <c:pt idx="3">
                  <c:v>Lorem Ipsum abcd</c:v>
                </c:pt>
                <c:pt idx="4">
                  <c:v>Lorem Ipsum abcde</c:v>
                </c:pt>
                <c:pt idx="5">
                  <c:v>Lorem Ipsum abcedf</c:v>
                </c:pt>
                <c:pt idx="6">
                  <c:v>Lorem Ipsum abcdefg</c:v>
                </c:pt>
                <c:pt idx="7">
                  <c:v>Lorem Ipsum abcdefgh</c:v>
                </c:pt>
                <c:pt idx="8">
                  <c:v>Lorem Ipsum abcdefghi</c:v>
                </c:pt>
                <c:pt idx="9">
                  <c:v>Lorem Ipsum abcdefghij</c:v>
                </c:pt>
                <c:pt idx="10">
                  <c:v>Lorem Ipsum abcdefghijk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2290</c:v>
                </c:pt>
                <c:pt idx="1">
                  <c:v>1950</c:v>
                </c:pt>
                <c:pt idx="2">
                  <c:v>3250</c:v>
                </c:pt>
                <c:pt idx="3">
                  <c:v>5350</c:v>
                </c:pt>
                <c:pt idx="4">
                  <c:v>6000</c:v>
                </c:pt>
                <c:pt idx="5">
                  <c:v>7000</c:v>
                </c:pt>
                <c:pt idx="6">
                  <c:v>8000</c:v>
                </c:pt>
                <c:pt idx="7">
                  <c:v>9000</c:v>
                </c:pt>
                <c:pt idx="8">
                  <c:v>10000</c:v>
                </c:pt>
                <c:pt idx="9">
                  <c:v>12450</c:v>
                </c:pt>
                <c:pt idx="10">
                  <c:v>32010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15-42C7-8E2F-A294EC39C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1284708728"/>
        <c:axId val="1284709712"/>
      </c:barChart>
      <c:catAx>
        <c:axId val="1284708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84709712"/>
        <c:crosses val="autoZero"/>
        <c:auto val="1"/>
        <c:lblAlgn val="l"/>
        <c:lblOffset val="100"/>
        <c:noMultiLvlLbl val="0"/>
      </c:catAx>
      <c:valAx>
        <c:axId val="1284709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4708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81905866061222"/>
          <c:y val="0.12695928631725503"/>
          <c:w val="0.41487722010208844"/>
          <c:h val="0.690908739867702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18-4DC9-9191-AABC644A60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118-4DC9-9191-AABC644A60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18-4DC9-9191-AABC644A60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118-4DC9-9191-AABC644A60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5CE-5C4A-8C54-ED12C286D807}"/>
              </c:ext>
            </c:extLst>
          </c:dPt>
          <c:dPt>
            <c:idx val="5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5CE-5C4A-8C54-ED12C286D80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5CE-5C4A-8C54-ED12C286D80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5CE-5C4A-8C54-ED12C286D80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5CE-5C4A-8C54-ED12C286D80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5CE-5C4A-8C54-ED12C286D80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5CE-5C4A-8C54-ED12C286D80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5CE-5C4A-8C54-ED12C286D80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B5C3-794E-9F5C-005644A80B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Sheet1!$A$2:$A$14</c:f>
              <c:strCache>
                <c:ptCount val="13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  <c:pt idx="7">
                  <c:v>Lorem ipsum</c:v>
                </c:pt>
                <c:pt idx="8">
                  <c:v>Lorem ipsum</c:v>
                </c:pt>
                <c:pt idx="9">
                  <c:v>Lorem ipsum</c:v>
                </c:pt>
                <c:pt idx="10">
                  <c:v>Lorem ipsum</c:v>
                </c:pt>
                <c:pt idx="11">
                  <c:v>Lorem ipsum</c:v>
                </c:pt>
                <c:pt idx="12">
                  <c:v>Lorem ipsum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0.1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0.3</c:v>
                </c:pt>
                <c:pt idx="5">
                  <c:v>0.1</c:v>
                </c:pt>
                <c:pt idx="6">
                  <c:v>0.05</c:v>
                </c:pt>
                <c:pt idx="7">
                  <c:v>0.05</c:v>
                </c:pt>
                <c:pt idx="8">
                  <c:v>0.3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18-4DC9-9191-AABC644A6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E-A14F-985E-8415C19E83C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4E-A14F-985E-8415C19E8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0760175"/>
        <c:axId val="1580295583"/>
      </c:barChart>
      <c:lineChart>
        <c:grouping val="standard"/>
        <c:varyColors val="0"/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1">
                  <a:alpha val="99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4E-A14F-985E-8415C19E8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0760175"/>
        <c:axId val="1580295583"/>
      </c:lineChart>
      <c:catAx>
        <c:axId val="1580760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0295583"/>
        <c:crosses val="autoZero"/>
        <c:auto val="1"/>
        <c:lblAlgn val="ctr"/>
        <c:lblOffset val="100"/>
        <c:noMultiLvlLbl val="0"/>
      </c:catAx>
      <c:valAx>
        <c:axId val="1580295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0760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7479992914996"/>
          <c:y val="1.5952138560024316E-2"/>
          <c:w val="0.6202520007085004"/>
          <c:h val="0.94416751503991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15-42C7-8E2F-A294EC39CABA}"/>
              </c:ext>
            </c:extLst>
          </c:dPt>
          <c:dPt>
            <c:idx val="1"/>
            <c:invertIfNegative val="0"/>
            <c:bubble3D val="0"/>
            <c:spPr>
              <a:solidFill>
                <a:srgbClr val="A21A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15-42C7-8E2F-A294EC39CABA}"/>
              </c:ext>
            </c:extLst>
          </c:dPt>
          <c:dPt>
            <c:idx val="3"/>
            <c:invertIfNegative val="0"/>
            <c:bubble3D val="0"/>
            <c:spPr>
              <a:solidFill>
                <a:srgbClr val="F39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15-42C7-8E2F-A294EC39CABA}"/>
              </c:ext>
            </c:extLst>
          </c:dPt>
          <c:dPt>
            <c:idx val="4"/>
            <c:invertIfNegative val="0"/>
            <c:bubble3D val="0"/>
            <c:spPr>
              <a:solidFill>
                <a:srgbClr val="D735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15-42C7-8E2F-A294EC39CABA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315-42C7-8E2F-A294EC39CAB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6B9-A346-9A06-436D86145B96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6B9-A346-9A06-436D86145B96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6B9-A346-9A06-436D86145B96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6B9-A346-9A06-436D86145B9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6B9-A346-9A06-436D86145B96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75B1E2D-E675-E74C-9EEA-FE320FE88A92}" type="VALUE">
                      <a:rPr lang="en-US" b="1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315-42C7-8E2F-A294EC39CAB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A21A2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9154BB5-8465-5F4E-82AF-64B86FF94310}" type="VALUE">
                      <a:rPr lang="en-US" b="1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1">
                          <a:solidFill>
                            <a:srgbClr val="A21A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A21A2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315-42C7-8E2F-A294EC39CAB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81539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1D76243-C35D-DE42-AC50-6C897FF65594}" type="VALUE">
                      <a:rPr lang="en-US" b="1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1">
                          <a:solidFill>
                            <a:srgbClr val="8153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81539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315-42C7-8E2F-A294EC39CABA}"/>
                </c:ext>
              </c:extLst>
            </c:dLbl>
            <c:dLbl>
              <c:idx val="3"/>
              <c:layout>
                <c:manualLayout>
                  <c:x val="-6.7484662576687116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A85B4BA-13B1-714A-94F7-2973F546C554}" type="VALUE">
                      <a:rPr lang="en-US" b="1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315-42C7-8E2F-A294EC39CABA}"/>
                </c:ext>
              </c:extLst>
            </c:dLbl>
            <c:dLbl>
              <c:idx val="4"/>
              <c:layout>
                <c:manualLayout>
                  <c:x val="-7.9754601226993946E-2"/>
                  <c:y val="-3.6556561895533217E-17"/>
                </c:manualLayout>
              </c:layout>
              <c:tx>
                <c:rich>
                  <a:bodyPr/>
                  <a:lstStyle/>
                  <a:p>
                    <a:r>
                      <a:rPr lang="en-US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12 450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315-42C7-8E2F-A294EC39CABA}"/>
                </c:ext>
              </c:extLst>
            </c:dLbl>
            <c:dLbl>
              <c:idx val="5"/>
              <c:layout>
                <c:manualLayout>
                  <c:x val="-7.7709611451942814E-2"/>
                  <c:y val="-4.5695702369416521E-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32 010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315-42C7-8E2F-A294EC39CABA}"/>
                </c:ext>
              </c:extLst>
            </c:dLbl>
            <c:dLbl>
              <c:idx val="6"/>
              <c:layout>
                <c:manualLayout>
                  <c:x val="-6.1349693251533742E-2"/>
                  <c:y val="4.4363955229907586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B9-A346-9A06-436D86145B96}"/>
                </c:ext>
              </c:extLst>
            </c:dLbl>
            <c:dLbl>
              <c:idx val="7"/>
              <c:layout>
                <c:manualLayout>
                  <c:x val="-6.134969325153374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B9-A346-9A06-436D86145B96}"/>
                </c:ext>
              </c:extLst>
            </c:dLbl>
            <c:dLbl>
              <c:idx val="8"/>
              <c:layout>
                <c:manualLayout>
                  <c:x val="-7.361963190184049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B9-A346-9A06-436D86145B96}"/>
                </c:ext>
              </c:extLst>
            </c:dLbl>
            <c:dLbl>
              <c:idx val="9"/>
              <c:layout>
                <c:manualLayout>
                  <c:x val="-7.566462167689169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B9-A346-9A06-436D86145B96}"/>
                </c:ext>
              </c:extLst>
            </c:dLbl>
            <c:dLbl>
              <c:idx val="10"/>
              <c:layout>
                <c:manualLayout>
                  <c:x val="-5.521472392638036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B9-A346-9A06-436D86145B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Lorem Ipsum a</c:v>
                </c:pt>
                <c:pt idx="1">
                  <c:v>Lorem Ipsum ab</c:v>
                </c:pt>
                <c:pt idx="2">
                  <c:v>Lorem Ipsum abc</c:v>
                </c:pt>
                <c:pt idx="3">
                  <c:v>Lorem Ipsum abcd</c:v>
                </c:pt>
                <c:pt idx="4">
                  <c:v>Lorem Ipsum abcde</c:v>
                </c:pt>
                <c:pt idx="5">
                  <c:v>Lorem Ipsum abcedf</c:v>
                </c:pt>
                <c:pt idx="6">
                  <c:v>Lorem Ipsum abcdefg</c:v>
                </c:pt>
                <c:pt idx="7">
                  <c:v>Lorem Ipsum abcdefgh</c:v>
                </c:pt>
                <c:pt idx="8">
                  <c:v>Lorem Ipsum abcdefghi</c:v>
                </c:pt>
                <c:pt idx="9">
                  <c:v>Lorem Ipsum abcdefghij</c:v>
                </c:pt>
                <c:pt idx="10">
                  <c:v>Lorem Ipsum abcdefghijk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2290</c:v>
                </c:pt>
                <c:pt idx="1">
                  <c:v>1950</c:v>
                </c:pt>
                <c:pt idx="2">
                  <c:v>3250</c:v>
                </c:pt>
                <c:pt idx="3">
                  <c:v>5350</c:v>
                </c:pt>
                <c:pt idx="4">
                  <c:v>6000</c:v>
                </c:pt>
                <c:pt idx="5">
                  <c:v>7000</c:v>
                </c:pt>
                <c:pt idx="6">
                  <c:v>8000</c:v>
                </c:pt>
                <c:pt idx="7">
                  <c:v>9000</c:v>
                </c:pt>
                <c:pt idx="8">
                  <c:v>10000</c:v>
                </c:pt>
                <c:pt idx="9">
                  <c:v>12450</c:v>
                </c:pt>
                <c:pt idx="10">
                  <c:v>32010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15-42C7-8E2F-A294EC39C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1284708728"/>
        <c:axId val="1284709712"/>
      </c:barChart>
      <c:catAx>
        <c:axId val="1284708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84709712"/>
        <c:crosses val="autoZero"/>
        <c:auto val="1"/>
        <c:lblAlgn val="l"/>
        <c:lblOffset val="100"/>
        <c:noMultiLvlLbl val="0"/>
      </c:catAx>
      <c:valAx>
        <c:axId val="1284709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4708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81905866061222"/>
          <c:y val="0.12695928631725503"/>
          <c:w val="0.41487722010208844"/>
          <c:h val="0.690908739867702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18-4DC9-9191-AABC644A60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118-4DC9-9191-AABC644A60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18-4DC9-9191-AABC644A60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118-4DC9-9191-AABC644A60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5CE-5C4A-8C54-ED12C286D807}"/>
              </c:ext>
            </c:extLst>
          </c:dPt>
          <c:dPt>
            <c:idx val="5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5CE-5C4A-8C54-ED12C286D80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5CE-5C4A-8C54-ED12C286D80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5CE-5C4A-8C54-ED12C286D80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5CE-5C4A-8C54-ED12C286D80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5CE-5C4A-8C54-ED12C286D80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5CE-5C4A-8C54-ED12C286D80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5CE-5C4A-8C54-ED12C286D80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B5C3-794E-9F5C-005644A80B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Sheet1!$A$2:$A$14</c:f>
              <c:strCache>
                <c:ptCount val="13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  <c:pt idx="7">
                  <c:v>Lorem ipsum</c:v>
                </c:pt>
                <c:pt idx="8">
                  <c:v>Lorem ipsum</c:v>
                </c:pt>
                <c:pt idx="9">
                  <c:v>Lorem ipsum</c:v>
                </c:pt>
                <c:pt idx="10">
                  <c:v>Lorem ipsum</c:v>
                </c:pt>
                <c:pt idx="11">
                  <c:v>Lorem ipsum</c:v>
                </c:pt>
                <c:pt idx="12">
                  <c:v>Lorem ipsum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0.1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0.3</c:v>
                </c:pt>
                <c:pt idx="5">
                  <c:v>0.1</c:v>
                </c:pt>
                <c:pt idx="6">
                  <c:v>0.05</c:v>
                </c:pt>
                <c:pt idx="7">
                  <c:v>0.05</c:v>
                </c:pt>
                <c:pt idx="8">
                  <c:v>0.3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18-4DC9-9191-AABC644A6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E-A14F-985E-8415C19E83C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4E-A14F-985E-8415C19E8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0760175"/>
        <c:axId val="1580295583"/>
      </c:barChart>
      <c:lineChart>
        <c:grouping val="standard"/>
        <c:varyColors val="0"/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1">
                  <a:alpha val="99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4E-A14F-985E-8415C19E8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0760175"/>
        <c:axId val="1580295583"/>
      </c:lineChart>
      <c:catAx>
        <c:axId val="1580760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0295583"/>
        <c:crosses val="autoZero"/>
        <c:auto val="1"/>
        <c:lblAlgn val="ctr"/>
        <c:lblOffset val="100"/>
        <c:noMultiLvlLbl val="0"/>
      </c:catAx>
      <c:valAx>
        <c:axId val="1580295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0760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7479992914996"/>
          <c:y val="1.5952138560024316E-2"/>
          <c:w val="0.6202520007085004"/>
          <c:h val="0.94416751503991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15-42C7-8E2F-A294EC39CABA}"/>
              </c:ext>
            </c:extLst>
          </c:dPt>
          <c:dPt>
            <c:idx val="1"/>
            <c:invertIfNegative val="0"/>
            <c:bubble3D val="0"/>
            <c:spPr>
              <a:solidFill>
                <a:srgbClr val="A21A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15-42C7-8E2F-A294EC39CABA}"/>
              </c:ext>
            </c:extLst>
          </c:dPt>
          <c:dPt>
            <c:idx val="3"/>
            <c:invertIfNegative val="0"/>
            <c:bubble3D val="0"/>
            <c:spPr>
              <a:solidFill>
                <a:srgbClr val="F39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15-42C7-8E2F-A294EC39CABA}"/>
              </c:ext>
            </c:extLst>
          </c:dPt>
          <c:dPt>
            <c:idx val="4"/>
            <c:invertIfNegative val="0"/>
            <c:bubble3D val="0"/>
            <c:spPr>
              <a:solidFill>
                <a:srgbClr val="D735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15-42C7-8E2F-A294EC39CABA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315-42C7-8E2F-A294EC39CAB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6B9-A346-9A06-436D86145B96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6B9-A346-9A06-436D86145B96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6B9-A346-9A06-436D86145B96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6B9-A346-9A06-436D86145B9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6B9-A346-9A06-436D86145B96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75B1E2D-E675-E74C-9EEA-FE320FE88A92}" type="VALUE">
                      <a:rPr lang="en-US" b="1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315-42C7-8E2F-A294EC39CAB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A21A2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9154BB5-8465-5F4E-82AF-64B86FF94310}" type="VALUE">
                      <a:rPr lang="en-US" b="1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1">
                          <a:solidFill>
                            <a:srgbClr val="A21A2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A21A2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315-42C7-8E2F-A294EC39CAB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81539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1D76243-C35D-DE42-AC50-6C897FF65594}" type="VALUE">
                      <a:rPr lang="en-US" b="1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1">
                          <a:solidFill>
                            <a:srgbClr val="8153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81539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315-42C7-8E2F-A294EC39CABA}"/>
                </c:ext>
              </c:extLst>
            </c:dLbl>
            <c:dLbl>
              <c:idx val="3"/>
              <c:layout>
                <c:manualLayout>
                  <c:x val="-6.7484662576687116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A85B4BA-13B1-714A-94F7-2973F546C554}" type="VALUE">
                      <a:rPr lang="en-US" b="1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315-42C7-8E2F-A294EC39CABA}"/>
                </c:ext>
              </c:extLst>
            </c:dLbl>
            <c:dLbl>
              <c:idx val="4"/>
              <c:layout>
                <c:manualLayout>
                  <c:x val="-7.9754601226993946E-2"/>
                  <c:y val="-3.6556561895533217E-17"/>
                </c:manualLayout>
              </c:layout>
              <c:tx>
                <c:rich>
                  <a:bodyPr/>
                  <a:lstStyle/>
                  <a:p>
                    <a:r>
                      <a:rPr lang="en-US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12 450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315-42C7-8E2F-A294EC39CABA}"/>
                </c:ext>
              </c:extLst>
            </c:dLbl>
            <c:dLbl>
              <c:idx val="5"/>
              <c:layout>
                <c:manualLayout>
                  <c:x val="-7.7709611451942814E-2"/>
                  <c:y val="-4.5695702369416521E-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32 010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315-42C7-8E2F-A294EC39CABA}"/>
                </c:ext>
              </c:extLst>
            </c:dLbl>
            <c:dLbl>
              <c:idx val="6"/>
              <c:layout>
                <c:manualLayout>
                  <c:x val="-6.1349693251533742E-2"/>
                  <c:y val="4.4363955229907586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B9-A346-9A06-436D86145B96}"/>
                </c:ext>
              </c:extLst>
            </c:dLbl>
            <c:dLbl>
              <c:idx val="7"/>
              <c:layout>
                <c:manualLayout>
                  <c:x val="-6.134969325153374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B9-A346-9A06-436D86145B96}"/>
                </c:ext>
              </c:extLst>
            </c:dLbl>
            <c:dLbl>
              <c:idx val="8"/>
              <c:layout>
                <c:manualLayout>
                  <c:x val="-7.361963190184049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B9-A346-9A06-436D86145B96}"/>
                </c:ext>
              </c:extLst>
            </c:dLbl>
            <c:dLbl>
              <c:idx val="9"/>
              <c:layout>
                <c:manualLayout>
                  <c:x val="-7.566462167689169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B9-A346-9A06-436D86145B96}"/>
                </c:ext>
              </c:extLst>
            </c:dLbl>
            <c:dLbl>
              <c:idx val="10"/>
              <c:layout>
                <c:manualLayout>
                  <c:x val="-5.521472392638036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B9-A346-9A06-436D86145B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Lorem Ipsum a</c:v>
                </c:pt>
                <c:pt idx="1">
                  <c:v>Lorem Ipsum ab</c:v>
                </c:pt>
                <c:pt idx="2">
                  <c:v>Lorem Ipsum abc</c:v>
                </c:pt>
                <c:pt idx="3">
                  <c:v>Lorem Ipsum abcd</c:v>
                </c:pt>
                <c:pt idx="4">
                  <c:v>Lorem Ipsum abcde</c:v>
                </c:pt>
                <c:pt idx="5">
                  <c:v>Lorem Ipsum abcedf</c:v>
                </c:pt>
                <c:pt idx="6">
                  <c:v>Lorem Ipsum abcdefg</c:v>
                </c:pt>
                <c:pt idx="7">
                  <c:v>Lorem Ipsum abcdefgh</c:v>
                </c:pt>
                <c:pt idx="8">
                  <c:v>Lorem Ipsum abcdefghi</c:v>
                </c:pt>
                <c:pt idx="9">
                  <c:v>Lorem Ipsum abcdefghij</c:v>
                </c:pt>
                <c:pt idx="10">
                  <c:v>Lorem Ipsum abcdefghijk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2290</c:v>
                </c:pt>
                <c:pt idx="1">
                  <c:v>1950</c:v>
                </c:pt>
                <c:pt idx="2">
                  <c:v>3250</c:v>
                </c:pt>
                <c:pt idx="3">
                  <c:v>5350</c:v>
                </c:pt>
                <c:pt idx="4">
                  <c:v>6000</c:v>
                </c:pt>
                <c:pt idx="5">
                  <c:v>7000</c:v>
                </c:pt>
                <c:pt idx="6">
                  <c:v>8000</c:v>
                </c:pt>
                <c:pt idx="7">
                  <c:v>9000</c:v>
                </c:pt>
                <c:pt idx="8">
                  <c:v>10000</c:v>
                </c:pt>
                <c:pt idx="9">
                  <c:v>12450</c:v>
                </c:pt>
                <c:pt idx="10">
                  <c:v>32010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15-42C7-8E2F-A294EC39C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1284708728"/>
        <c:axId val="1284709712"/>
      </c:barChart>
      <c:catAx>
        <c:axId val="1284708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84709712"/>
        <c:crosses val="autoZero"/>
        <c:auto val="1"/>
        <c:lblAlgn val="l"/>
        <c:lblOffset val="100"/>
        <c:noMultiLvlLbl val="0"/>
      </c:catAx>
      <c:valAx>
        <c:axId val="1284709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4708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81905866061222"/>
          <c:y val="0.12695928631725503"/>
          <c:w val="0.41487722010208844"/>
          <c:h val="0.690908739867702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18-4DC9-9191-AABC644A60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118-4DC9-9191-AABC644A60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18-4DC9-9191-AABC644A60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118-4DC9-9191-AABC644A60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5CE-5C4A-8C54-ED12C286D807}"/>
              </c:ext>
            </c:extLst>
          </c:dPt>
          <c:dPt>
            <c:idx val="5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5CE-5C4A-8C54-ED12C286D80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5CE-5C4A-8C54-ED12C286D80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5CE-5C4A-8C54-ED12C286D80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5CE-5C4A-8C54-ED12C286D80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5CE-5C4A-8C54-ED12C286D80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5CE-5C4A-8C54-ED12C286D80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5CE-5C4A-8C54-ED12C286D80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B5C3-794E-9F5C-005644A80B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Sheet1!$A$2:$A$14</c:f>
              <c:strCache>
                <c:ptCount val="13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  <c:pt idx="7">
                  <c:v>Lorem ipsum</c:v>
                </c:pt>
                <c:pt idx="8">
                  <c:v>Lorem ipsum</c:v>
                </c:pt>
                <c:pt idx="9">
                  <c:v>Lorem ipsum</c:v>
                </c:pt>
                <c:pt idx="10">
                  <c:v>Lorem ipsum</c:v>
                </c:pt>
                <c:pt idx="11">
                  <c:v>Lorem ipsum</c:v>
                </c:pt>
                <c:pt idx="12">
                  <c:v>Lorem ipsum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0.1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0.3</c:v>
                </c:pt>
                <c:pt idx="5">
                  <c:v>0.1</c:v>
                </c:pt>
                <c:pt idx="6">
                  <c:v>0.05</c:v>
                </c:pt>
                <c:pt idx="7">
                  <c:v>0.05</c:v>
                </c:pt>
                <c:pt idx="8">
                  <c:v>0.3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18-4DC9-9191-AABC644A6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D2445F7-3ADA-4EC5-82F4-352CC58F5A18}" type="datetimeFigureOut">
              <a:rPr lang="fr-FR" smtClean="0"/>
              <a:pPr/>
              <a:t>04/10/2023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C92AD94-E9DA-4A9E-B8D2-7308787D751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1393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1355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8659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415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6699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7800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9529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364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0447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32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14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7115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0921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3074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549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6814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1467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80067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84449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12163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2448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9144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0797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10423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08404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4236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60180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68046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7864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47436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69026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0394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20541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44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323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63892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89286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3689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47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73475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48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11859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49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21064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50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65962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52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85877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53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47147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54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17065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55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6927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9658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8729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7648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0661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366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6" Type="http://schemas.openxmlformats.org/officeDocument/2006/relationships/image" Target="../media/image13.svg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6" Type="http://schemas.openxmlformats.org/officeDocument/2006/relationships/image" Target="../media/image13.svg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6" Type="http://schemas.openxmlformats.org/officeDocument/2006/relationships/image" Target="../media/image13.svg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Relationship Id="rId6" Type="http://schemas.openxmlformats.org/officeDocument/2006/relationships/image" Target="../media/image16.svg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Relationship Id="rId6" Type="http://schemas.openxmlformats.org/officeDocument/2006/relationships/image" Target="../media/image16.svg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.xml"/><Relationship Id="rId6" Type="http://schemas.openxmlformats.org/officeDocument/2006/relationships/image" Target="../media/image19.svg"/><Relationship Id="rId5" Type="http://schemas.openxmlformats.org/officeDocument/2006/relationships/image" Target="../media/image17.png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.xml"/><Relationship Id="rId6" Type="http://schemas.openxmlformats.org/officeDocument/2006/relationships/image" Target="../media/image19.svg"/><Relationship Id="rId5" Type="http://schemas.openxmlformats.org/officeDocument/2006/relationships/image" Target="../media/image17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6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6">
            <a:extLst>
              <a:ext uri="{FF2B5EF4-FFF2-40B4-BE49-F238E27FC236}">
                <a16:creationId xmlns:a16="http://schemas.microsoft.com/office/drawing/2014/main" id="{1D1F1A8E-DB40-7C76-060A-E5A2BAAACCF8}"/>
              </a:ext>
            </a:extLst>
          </p:cNvPr>
          <p:cNvSpPr/>
          <p:nvPr userDrawn="1"/>
        </p:nvSpPr>
        <p:spPr>
          <a:xfrm>
            <a:off x="0" y="3994806"/>
            <a:ext cx="7560000" cy="2696400"/>
          </a:xfrm>
          <a:custGeom>
            <a:avLst/>
            <a:gdLst>
              <a:gd name="connsiteX0" fmla="*/ 0 w 5670232"/>
              <a:gd name="connsiteY0" fmla="*/ 0 h 2022157"/>
              <a:gd name="connsiteX1" fmla="*/ 5670233 w 5670232"/>
              <a:gd name="connsiteY1" fmla="*/ 0 h 2022157"/>
              <a:gd name="connsiteX2" fmla="*/ 5670233 w 5670232"/>
              <a:gd name="connsiteY2" fmla="*/ 2022158 h 2022157"/>
              <a:gd name="connsiteX3" fmla="*/ 0 w 5670232"/>
              <a:gd name="connsiteY3" fmla="*/ 2022158 h 202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0232" h="2022157">
                <a:moveTo>
                  <a:pt x="0" y="0"/>
                </a:moveTo>
                <a:lnTo>
                  <a:pt x="5670233" y="0"/>
                </a:lnTo>
                <a:lnTo>
                  <a:pt x="5670233" y="2022158"/>
                </a:lnTo>
                <a:lnTo>
                  <a:pt x="0" y="2022158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b="0" i="0" noProof="0" dirty="0">
              <a:latin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D58FDFF-4744-B09B-BBD3-7975EBE2F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549" y="718344"/>
            <a:ext cx="833794" cy="1116000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86451657-AEB1-0F2C-B546-29B6BF88A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330" y="2939875"/>
            <a:ext cx="6222690" cy="9233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3000" b="0" i="0" cap="all" spc="600" baseline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noProof="0" dirty="0"/>
              <a:t>Nom de la présentation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84FD7F4-0A5C-22FE-DAF1-FF162845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7549" y="9761069"/>
            <a:ext cx="1515600" cy="21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lIns="0" tIns="0" rIns="0" bIns="0" anchor="ctr"/>
          <a:lstStyle>
            <a:lvl1pPr algn="ctr">
              <a:defRPr sz="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CB54B05-8C45-41BC-892F-D16D2442F258}" type="datetime2">
              <a:rPr lang="fr-FR" smtClean="0"/>
              <a:pPr/>
              <a:t>mercredi 4 octobre 2023</a:t>
            </a:fld>
            <a:endParaRPr lang="fr-FR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B9D41F2-1F8F-997A-6660-F6C085E0D8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548" y="7369430"/>
            <a:ext cx="612457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#hashtag 1 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3D7CB5C-63C5-7EAE-ABFF-750B548393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7548" y="7624632"/>
            <a:ext cx="612457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#hashtag 2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B4B0CFE1-5BB4-E124-497F-9F519F4BF8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7548" y="7879834"/>
            <a:ext cx="612457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#hashtag 3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18AE751-8D35-F2EC-1B77-4F3B0574CC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548" y="8135036"/>
            <a:ext cx="612457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#hashtag 4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AA0E9F3B-0409-966D-7A7D-0154C72901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548" y="8390236"/>
            <a:ext cx="612457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#hashtag 5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4F53CC09-ADB9-07A1-E74C-49EAD6707B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548" y="4793739"/>
            <a:ext cx="6173472" cy="109853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Titre de l’abrégé sur 3 ligne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84E6DA5-6E15-124C-E220-CDCD8B343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0897" t="38517" b="46560"/>
          <a:stretch/>
        </p:blipFill>
        <p:spPr>
          <a:xfrm>
            <a:off x="3788229" y="0"/>
            <a:ext cx="3226934" cy="1654629"/>
          </a:xfrm>
          <a:prstGeom prst="rect">
            <a:avLst/>
          </a:prstGeom>
        </p:spPr>
      </p:pic>
      <p:pic>
        <p:nvPicPr>
          <p:cNvPr id="5" name="Graphic 40">
            <a:extLst>
              <a:ext uri="{FF2B5EF4-FFF2-40B4-BE49-F238E27FC236}">
                <a16:creationId xmlns:a16="http://schemas.microsoft.com/office/drawing/2014/main" id="{26330884-6A82-8C20-7FE7-BBE46F38F1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2311" y="10222693"/>
            <a:ext cx="5256000" cy="43324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13107EFA-A258-6AE4-05FB-C011C69204A2}"/>
              </a:ext>
            </a:extLst>
          </p:cNvPr>
          <p:cNvSpPr txBox="1"/>
          <p:nvPr userDrawn="1"/>
        </p:nvSpPr>
        <p:spPr>
          <a:xfrm>
            <a:off x="5992930" y="10118626"/>
            <a:ext cx="1068043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fr-FR" sz="800" b="0" i="0" cap="all" spc="80" dirty="0">
                <a:solidFill>
                  <a:schemeClr val="accent3"/>
                </a:solidFill>
                <a:latin typeface="Arial" panose="020B0604020202020204" pitchFamily="34" charset="0"/>
              </a:rPr>
              <a:t>ÉTUDES CONSEILS</a:t>
            </a:r>
          </a:p>
        </p:txBody>
      </p:sp>
    </p:spTree>
    <p:extLst>
      <p:ext uri="{BB962C8B-B14F-4D97-AF65-F5344CB8AC3E}">
        <p14:creationId xmlns:p14="http://schemas.microsoft.com/office/powerpoint/2010/main" val="235175681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7">
            <a:extLst>
              <a:ext uri="{FF2B5EF4-FFF2-40B4-BE49-F238E27FC236}">
                <a16:creationId xmlns:a16="http://schemas.microsoft.com/office/drawing/2014/main" id="{A9D41DE7-B282-BF3B-224B-03A8CC601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312" y="1202362"/>
            <a:ext cx="6209188" cy="27699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defRPr sz="1800" b="1" i="0" cap="all" spc="0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noProof="0" dirty="0"/>
              <a:t>SOMMAIRE</a:t>
            </a:r>
          </a:p>
        </p:txBody>
      </p:sp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F4BC1BD1-30BA-108A-179F-50727630A7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9985" y="2074650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EF80720D-9812-6564-0148-E3AF5FA0C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9984" y="3175263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82D7366E-6C25-D0A0-3BB2-672665B3DB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9984" y="5220756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19" name="Text Placeholder 36">
            <a:extLst>
              <a:ext uri="{FF2B5EF4-FFF2-40B4-BE49-F238E27FC236}">
                <a16:creationId xmlns:a16="http://schemas.microsoft.com/office/drawing/2014/main" id="{66636C03-D720-E6D7-B83D-1750F213F3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9984" y="6714593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2245D9A-01F7-025B-BAF6-6AF2424DC6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1613" y="2282535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6AC068CA-AFAC-F2E0-3E06-6D85064D34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71613" y="2827271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02573D33-DF1B-CC6B-2D1B-679029B097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71613" y="2645693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4145E340-D604-9828-41D4-938F2F9790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71613" y="2464114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D5BDB5DA-7C97-9713-979D-E47384B6794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11082" y="2282535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08D5D64-E7D7-0135-0DDD-6A04F83024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11082" y="2827271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7F7ACCCB-4FCE-06F1-E0AA-88DDA037541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1082" y="2645693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4FA3EF6F-F7CD-E989-04B1-A6E51965B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11082" y="2464114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51DAFF4-0146-4793-E1C3-4261E2940A5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85853" y="3399719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73C5974D-93AA-88B3-8C6D-70879A0DEB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85853" y="3584072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7A7DAFFD-AC95-FD63-5B03-EB5926CCC90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1613" y="3780568"/>
            <a:ext cx="4383087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823355CB-7E23-E9B2-75AD-D6EEAF13D67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471613" y="4325304"/>
            <a:ext cx="4383087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0B521EB7-AFC6-BC20-60E9-C2C163E3E37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71613" y="4143726"/>
            <a:ext cx="4383087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B7F7EBF7-7CA7-FC35-C5C8-CBDCC17D845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471613" y="3962147"/>
            <a:ext cx="4383087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1A22BB9E-5778-15F2-B931-DCB9E7C2DD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11082" y="3780568"/>
            <a:ext cx="342740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8FB1F08A-9AB0-FE67-BEA3-7FB3635EC6C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11082" y="4325304"/>
            <a:ext cx="342740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992D602A-D033-D9B9-C3A2-3DC1BAAB29E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11082" y="4143726"/>
            <a:ext cx="342740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41DB6EA8-1145-D8DC-D8E2-A3C05E14C26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11082" y="3962147"/>
            <a:ext cx="342740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ABBF3AE9-AA05-BA9F-6128-D41D4FCF4D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11082" y="3584072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B77C253-747C-C0BD-44BD-4B95237906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714500" y="4923099"/>
            <a:ext cx="41402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9B2C53BD-294D-7780-8B44-AE4F0CA9318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714500" y="4741521"/>
            <a:ext cx="41402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827F1F26-7F82-4D1F-2544-F7D58981E9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714500" y="4559942"/>
            <a:ext cx="41402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45" name="Text Placeholder 21">
            <a:extLst>
              <a:ext uri="{FF2B5EF4-FFF2-40B4-BE49-F238E27FC236}">
                <a16:creationId xmlns:a16="http://schemas.microsoft.com/office/drawing/2014/main" id="{B4E604F3-2CDE-7C78-5471-063D95406F1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11082" y="4923099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DA7D26F-CF13-6793-802E-DC041E42150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11082" y="4741521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7" name="Text Placeholder 21">
            <a:extLst>
              <a:ext uri="{FF2B5EF4-FFF2-40B4-BE49-F238E27FC236}">
                <a16:creationId xmlns:a16="http://schemas.microsoft.com/office/drawing/2014/main" id="{67F515B3-9725-4FF7-E6A3-D354125A17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111082" y="4559942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8" name="Text Placeholder 21">
            <a:extLst>
              <a:ext uri="{FF2B5EF4-FFF2-40B4-BE49-F238E27FC236}">
                <a16:creationId xmlns:a16="http://schemas.microsoft.com/office/drawing/2014/main" id="{BD1F02A1-7FC1-451D-3769-3FA4CEEB9D0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85853" y="5448098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49" name="Text Placeholder 21">
            <a:extLst>
              <a:ext uri="{FF2B5EF4-FFF2-40B4-BE49-F238E27FC236}">
                <a16:creationId xmlns:a16="http://schemas.microsoft.com/office/drawing/2014/main" id="{20DCCD14-E79A-B268-5FF1-7B13AC43F8C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85853" y="5632451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4F25596A-9D14-34DB-1702-FB41C9D1B69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471613" y="5828947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153D33BA-17AE-193F-6BF8-265791C95ED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471613" y="6373683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C2380107-B746-87C6-EB47-CDD364C6834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471613" y="6192105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30CE8757-AAC5-0CEB-C1B3-8E310611BD4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471613" y="6010526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54" name="Text Placeholder 21">
            <a:extLst>
              <a:ext uri="{FF2B5EF4-FFF2-40B4-BE49-F238E27FC236}">
                <a16:creationId xmlns:a16="http://schemas.microsoft.com/office/drawing/2014/main" id="{916F897E-8287-A710-49DC-058A316F3AA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111082" y="5828947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2ED70C45-C7F4-3C76-2B37-6E4E08A40BB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111082" y="6373683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6" name="Text Placeholder 21">
            <a:extLst>
              <a:ext uri="{FF2B5EF4-FFF2-40B4-BE49-F238E27FC236}">
                <a16:creationId xmlns:a16="http://schemas.microsoft.com/office/drawing/2014/main" id="{6AC20C0A-B3B2-67BF-CA3A-34655118138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111082" y="6192105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66B20ED9-AD12-8CAB-4943-49BD505795C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111082" y="6010526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8" name="Text Placeholder 21">
            <a:extLst>
              <a:ext uri="{FF2B5EF4-FFF2-40B4-BE49-F238E27FC236}">
                <a16:creationId xmlns:a16="http://schemas.microsoft.com/office/drawing/2014/main" id="{C9489154-BBEB-0D10-B77D-E60D7AB6405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111082" y="5632451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D4558435-6520-0AED-E656-CBB4EE717F9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085853" y="6913245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65" name="Text Placeholder 21">
            <a:extLst>
              <a:ext uri="{FF2B5EF4-FFF2-40B4-BE49-F238E27FC236}">
                <a16:creationId xmlns:a16="http://schemas.microsoft.com/office/drawing/2014/main" id="{DBCCBC17-D103-834D-5A30-D388F22B103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085853" y="7097598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66" name="Text Placeholder 21">
            <a:extLst>
              <a:ext uri="{FF2B5EF4-FFF2-40B4-BE49-F238E27FC236}">
                <a16:creationId xmlns:a16="http://schemas.microsoft.com/office/drawing/2014/main" id="{CBEFE64F-339D-EF4E-7BDD-B2A50358CC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471613" y="7294094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67" name="Text Placeholder 21">
            <a:extLst>
              <a:ext uri="{FF2B5EF4-FFF2-40B4-BE49-F238E27FC236}">
                <a16:creationId xmlns:a16="http://schemas.microsoft.com/office/drawing/2014/main" id="{F5EDDC45-AC69-E622-FDF9-F910266BC76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471613" y="7475673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70" name="Text Placeholder 21">
            <a:extLst>
              <a:ext uri="{FF2B5EF4-FFF2-40B4-BE49-F238E27FC236}">
                <a16:creationId xmlns:a16="http://schemas.microsoft.com/office/drawing/2014/main" id="{AC6E90FB-FC52-64B3-4230-6F9FDDB879F0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111082" y="7097598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5D1403E-DC15-DE1D-30B2-E54152F47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11" y="10222702"/>
            <a:ext cx="4618800" cy="38067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62A6D55-0C8A-F985-860F-F2AFA96338E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0" y="1252678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88" name="Text Placeholder 36">
            <a:extLst>
              <a:ext uri="{FF2B5EF4-FFF2-40B4-BE49-F238E27FC236}">
                <a16:creationId xmlns:a16="http://schemas.microsoft.com/office/drawing/2014/main" id="{0A7294E6-D144-D079-545F-7650C738A4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9985" y="7815841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90" name="Text Placeholder 21">
            <a:extLst>
              <a:ext uri="{FF2B5EF4-FFF2-40B4-BE49-F238E27FC236}">
                <a16:creationId xmlns:a16="http://schemas.microsoft.com/office/drawing/2014/main" id="{0DB82787-1F4F-19C4-64CA-401B611ECBB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111082" y="7294094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91" name="Text Placeholder 21">
            <a:extLst>
              <a:ext uri="{FF2B5EF4-FFF2-40B4-BE49-F238E27FC236}">
                <a16:creationId xmlns:a16="http://schemas.microsoft.com/office/drawing/2014/main" id="{B7BF977A-D484-BD23-D64D-129EA92DBC3A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111082" y="7475673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92" name="Text Placeholder 21">
            <a:extLst>
              <a:ext uri="{FF2B5EF4-FFF2-40B4-BE49-F238E27FC236}">
                <a16:creationId xmlns:a16="http://schemas.microsoft.com/office/drawing/2014/main" id="{D490A1FE-0657-FB68-DE3B-9C6F4BF4606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111082" y="7819658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7FE73D5-BB20-CCA0-7E36-B1AF45CAF631}"/>
              </a:ext>
            </a:extLst>
          </p:cNvPr>
          <p:cNvSpPr/>
          <p:nvPr userDrawn="1"/>
        </p:nvSpPr>
        <p:spPr>
          <a:xfrm>
            <a:off x="6729364" y="10133736"/>
            <a:ext cx="216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6BC3C526-06B4-458D-B1E0-58F51C18817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  <p:sp>
        <p:nvSpPr>
          <p:cNvPr id="4" name="Text Placeholder 36">
            <a:extLst>
              <a:ext uri="{FF2B5EF4-FFF2-40B4-BE49-F238E27FC236}">
                <a16:creationId xmlns:a16="http://schemas.microsoft.com/office/drawing/2014/main" id="{376D16F9-7485-E8CC-548D-CD02B1369F4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9985" y="8086072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E70F456E-F273-34E3-E44D-1288259F28D8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111082" y="8089889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A8D11A47-6DFF-97CD-C963-EBE8DC5ADF0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085853" y="8326464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100" b="1" i="0" kern="1200" cap="all" baseline="0" noProof="0" dirty="0">
                <a:solidFill>
                  <a:schemeClr val="accent4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A9E69959-AAEA-990D-096A-CBC9CDDD8CA2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111082" y="8326464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AFD192D1-625F-5126-799B-CC6392858053}"/>
              </a:ext>
            </a:extLst>
          </p:cNvPr>
          <p:cNvSpPr txBox="1"/>
          <p:nvPr userDrawn="1"/>
        </p:nvSpPr>
        <p:spPr>
          <a:xfrm>
            <a:off x="5558978" y="10180181"/>
            <a:ext cx="106804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fr-FR" sz="800" b="0" i="0" spc="80" dirty="0">
                <a:solidFill>
                  <a:schemeClr val="accent4"/>
                </a:solidFill>
                <a:latin typeface="Arial" panose="020B0604020202020204" pitchFamily="34" charset="0"/>
              </a:rPr>
              <a:t>ÉVÉNEMENT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4EF85A33-82A4-CDF7-3794-C8A64FF2C2D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111082" y="3399719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7FF4FDBB-AC6C-2157-6234-83556F95FED5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111082" y="5448098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075051037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Seul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2BAFF0BC-B0C3-AB0E-5A51-6A690FC3DF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0622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AFF0BC-B0C3-AB0E-5A51-6A690FC3DF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36">
            <a:extLst>
              <a:ext uri="{FF2B5EF4-FFF2-40B4-BE49-F238E27FC236}">
                <a16:creationId xmlns:a16="http://schemas.microsoft.com/office/drawing/2014/main" id="{61A44F27-8393-5A33-EF64-923D3EA27AE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9899" y="708473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CF43D826-C765-04FB-D8F5-4A1462EE5E6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1501" y="8250404"/>
            <a:ext cx="6210000" cy="27699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800" b="1" i="0" cap="all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Ceci est le titre de la diapositive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7F5AC292-1AB7-351B-DECF-13A0F6F08B1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1501" y="8630785"/>
            <a:ext cx="657243" cy="18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tIns="0" rIns="46800" bIns="0" anchor="ctr">
            <a:noAutofit/>
          </a:bodyPr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#.</a:t>
            </a:r>
            <a:endParaRPr lang="fr-FR" noProof="0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D667E090-3F15-86B5-1E8E-E5610994784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73200" y="8611812"/>
            <a:ext cx="5458301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677C3A21-C681-A966-8FDC-14CEB3886F9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21501" y="8910227"/>
            <a:ext cx="657243" cy="18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tIns="0" rIns="46800" bIns="0" anchor="ctr">
            <a:noAutofit/>
          </a:bodyPr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#.</a:t>
            </a:r>
            <a:endParaRPr lang="fr-FR" noProof="0" dirty="0"/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FF4EA6F5-1B9D-5E24-BF0F-605FD1D4721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473200" y="8890470"/>
            <a:ext cx="5458301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16ED2EDB-28C3-D8DD-A1D2-116E0A1AA12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501" y="9189670"/>
            <a:ext cx="657243" cy="18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tIns="0" rIns="46800" bIns="0" anchor="ctr">
            <a:noAutofit/>
          </a:bodyPr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#.</a:t>
            </a:r>
            <a:endParaRPr lang="fr-FR" noProof="0" dirty="0"/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5C6F5D36-DF5C-2B5E-3E0A-FEF19E24576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73200" y="9169128"/>
            <a:ext cx="5458301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04D975F-327B-1980-BADC-56C86804BE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2311" y="10222702"/>
            <a:ext cx="4618800" cy="38067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CFD7679-547E-5EBE-8A1C-61946E86CFDF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0" y="8306021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D6C3755F-51FA-4C66-595F-8035138D68C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0" y="1252678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0B3BD3-A7C7-77AB-4EF7-9E61E26FEA8E}"/>
              </a:ext>
            </a:extLst>
          </p:cNvPr>
          <p:cNvSpPr/>
          <p:nvPr userDrawn="1"/>
        </p:nvSpPr>
        <p:spPr>
          <a:xfrm>
            <a:off x="6729364" y="10133736"/>
            <a:ext cx="216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6BC3C526-06B4-458D-B1E0-58F51C18817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12FF4873-6AD9-BC42-80E9-9629E4943CC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721501" y="9466759"/>
            <a:ext cx="657243" cy="18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tIns="0" rIns="46800" bIns="0" anchor="ctr">
            <a:noAutofit/>
          </a:bodyPr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#.</a:t>
            </a:r>
            <a:endParaRPr lang="fr-FR" noProof="0" dirty="0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5937E512-6648-4F84-98D3-84CCBD225EF7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473200" y="9447786"/>
            <a:ext cx="5458301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726566E-5DE6-BE11-7895-CD27BCE19602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21500" y="1206957"/>
            <a:ext cx="6210000" cy="69590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SzPct val="25000"/>
              <a:buFontTx/>
              <a:buNone/>
              <a:defRPr lang="fr-FR" sz="1800" b="1" i="0" kern="1200" cap="none" baseline="0" noProof="0" dirty="0" smtClean="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0" indent="0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55000"/>
              <a:buFont typeface="Arial" panose="020B0604020202020204" pitchFamily="34" charset="0"/>
              <a:buNone/>
              <a:defRPr sz="1400" b="1">
                <a:solidFill>
                  <a:schemeClr val="accent4"/>
                </a:solidFill>
                <a:latin typeface="Arial Black" panose="020B0A04020102020204" pitchFamily="34" charset="0"/>
              </a:defRPr>
            </a:lvl2pPr>
            <a:lvl3pPr marL="0" indent="0" rtl="0">
              <a:lnSpc>
                <a:spcPct val="100000"/>
              </a:lnSpc>
              <a:spcBef>
                <a:spcPts val="400"/>
              </a:spcBef>
              <a:buClr>
                <a:srgbClr val="F39200"/>
              </a:buClr>
              <a:buSzPct val="55000"/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</a:defRPr>
            </a:lvl3pPr>
            <a:lvl4pPr marL="0" indent="0" rtl="0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SzPct val="55000"/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4pPr>
            <a:lvl5pPr marL="349250" indent="-166688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55000"/>
              <a:buFont typeface="Arial" panose="020B0604020202020204" pitchFamily="34" charset="0"/>
              <a:buChar char="▲"/>
              <a:defRPr sz="1050">
                <a:solidFill>
                  <a:schemeClr val="tx1"/>
                </a:solidFill>
              </a:defRPr>
            </a:lvl5pPr>
            <a:lvl6pPr marL="541338" indent="-182563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050"/>
            </a:lvl6pPr>
            <a:lvl7pPr marL="720725" indent="-188913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-"/>
              <a:defRPr sz="1050"/>
            </a:lvl7pPr>
          </a:lstStyle>
          <a:p>
            <a:pPr marL="0" marR="0" lvl="0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TITRE DE LA DIAPOSITIVE</a:t>
            </a:r>
          </a:p>
          <a:p>
            <a:pPr marL="0" marR="0" lvl="1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sous-titre de la section</a:t>
            </a:r>
          </a:p>
          <a:p>
            <a:pPr lvl="2"/>
            <a:r>
              <a:rPr lang="fr-FR" dirty="0"/>
              <a:t>Ceci est le titre d’un paragraphe</a:t>
            </a:r>
          </a:p>
          <a:p>
            <a:pPr lvl="3"/>
            <a:r>
              <a:rPr lang="fr-FR" dirty="0"/>
              <a:t>Texte</a:t>
            </a:r>
          </a:p>
          <a:p>
            <a:pPr lvl="4"/>
            <a:r>
              <a:rPr lang="fr-FR" dirty="0"/>
              <a:t>Premier niveau de texte</a:t>
            </a:r>
          </a:p>
          <a:p>
            <a:pPr lvl="5"/>
            <a:r>
              <a:rPr lang="fr-FR" dirty="0"/>
              <a:t>Second niveau de texte</a:t>
            </a:r>
          </a:p>
          <a:p>
            <a:pPr lvl="6"/>
            <a:r>
              <a:rPr lang="fr-FR" dirty="0"/>
              <a:t>Troisième niveau de texte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CE911110-2097-1205-856E-806A398E37CE}"/>
              </a:ext>
            </a:extLst>
          </p:cNvPr>
          <p:cNvSpPr txBox="1"/>
          <p:nvPr userDrawn="1"/>
        </p:nvSpPr>
        <p:spPr>
          <a:xfrm>
            <a:off x="5558978" y="10180181"/>
            <a:ext cx="106804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fr-FR" sz="800" b="0" i="0" spc="80" dirty="0">
                <a:solidFill>
                  <a:schemeClr val="accent4"/>
                </a:solidFill>
                <a:latin typeface="Arial" panose="020B0604020202020204" pitchFamily="34" charset="0"/>
              </a:rPr>
              <a:t>ÉVÉNEMENT</a:t>
            </a:r>
          </a:p>
        </p:txBody>
      </p:sp>
    </p:spTree>
    <p:extLst>
      <p:ext uri="{BB962C8B-B14F-4D97-AF65-F5344CB8AC3E}">
        <p14:creationId xmlns:p14="http://schemas.microsoft.com/office/powerpoint/2010/main" val="2631924889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118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eul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2BAFF0BC-B0C3-AB0E-5A51-6A690FC3DF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0622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AFF0BC-B0C3-AB0E-5A51-6A690FC3DF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36">
            <a:extLst>
              <a:ext uri="{FF2B5EF4-FFF2-40B4-BE49-F238E27FC236}">
                <a16:creationId xmlns:a16="http://schemas.microsoft.com/office/drawing/2014/main" id="{61A44F27-8393-5A33-EF64-923D3EA27AE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9899" y="708473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CF43D826-C765-04FB-D8F5-4A1462EE5E6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1501" y="8167274"/>
            <a:ext cx="6210000" cy="27699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800" b="1" i="0" cap="all" baseline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Ceci est le titre de la diapositive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7F5AC292-1AB7-351B-DECF-13A0F6F08B1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1501" y="8589220"/>
            <a:ext cx="657243" cy="18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tIns="0" rIns="46800" bIns="0" anchor="ctr">
            <a:noAutofit/>
          </a:bodyPr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#.</a:t>
            </a:r>
            <a:endParaRPr lang="fr-FR" noProof="0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D667E090-3F15-86B5-1E8E-E5610994784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73200" y="8570247"/>
            <a:ext cx="5458301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677C3A21-C681-A966-8FDC-14CEB3886F9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21501" y="8881733"/>
            <a:ext cx="657243" cy="18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tIns="0" rIns="46800" bIns="0" anchor="ctr">
            <a:noAutofit/>
          </a:bodyPr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#.</a:t>
            </a:r>
            <a:endParaRPr lang="fr-FR" noProof="0" dirty="0"/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FF4EA6F5-1B9D-5E24-BF0F-605FD1D4721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473200" y="8862760"/>
            <a:ext cx="5458301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16ED2EDB-28C3-D8DD-A1D2-116E0A1AA12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501" y="9174246"/>
            <a:ext cx="657243" cy="18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tIns="0" rIns="46800" bIns="0" anchor="ctr">
            <a:noAutofit/>
          </a:bodyPr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#.</a:t>
            </a:r>
            <a:endParaRPr lang="fr-FR" noProof="0" dirty="0"/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5C6F5D36-DF5C-2B5E-3E0A-FEF19E24576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73200" y="9155273"/>
            <a:ext cx="5458301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CFD7679-547E-5EBE-8A1C-61946E86CFDF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0" y="8222891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D6C3755F-51FA-4C66-595F-8035138D68C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0" y="1252678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12FF4873-6AD9-BC42-80E9-9629E4943CC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721501" y="9466759"/>
            <a:ext cx="657243" cy="18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tIns="0" rIns="46800" bIns="0" anchor="ctr">
            <a:noAutofit/>
          </a:bodyPr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#.</a:t>
            </a:r>
            <a:endParaRPr lang="fr-FR" noProof="0" dirty="0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5937E512-6648-4F84-98D3-84CCBD225EF7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473200" y="9447786"/>
            <a:ext cx="5458301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726566E-5DE6-BE11-7895-CD27BCE19602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21500" y="1206958"/>
            <a:ext cx="6210000" cy="67193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SzPct val="25000"/>
              <a:buFontTx/>
              <a:buNone/>
              <a:defRPr lang="fr-FR" sz="1800" b="1" i="0" kern="1200" cap="none" baseline="0" noProof="0" dirty="0" smtClean="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0" indent="0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55000"/>
              <a:buFont typeface="Arial" panose="020B0604020202020204" pitchFamily="34" charset="0"/>
              <a:buNone/>
              <a:defRPr sz="1400" b="1">
                <a:solidFill>
                  <a:schemeClr val="accent4"/>
                </a:solidFill>
                <a:latin typeface="Arial Black" panose="020B0A04020102020204" pitchFamily="34" charset="0"/>
              </a:defRPr>
            </a:lvl2pPr>
            <a:lvl3pPr marL="0" indent="0" rtl="0">
              <a:lnSpc>
                <a:spcPct val="100000"/>
              </a:lnSpc>
              <a:spcBef>
                <a:spcPts val="400"/>
              </a:spcBef>
              <a:buClr>
                <a:srgbClr val="F39200"/>
              </a:buClr>
              <a:buSzPct val="55000"/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</a:defRPr>
            </a:lvl3pPr>
            <a:lvl4pPr marL="0" indent="0" rtl="0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SzPct val="55000"/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4pPr>
            <a:lvl5pPr marL="349250" indent="-166688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55000"/>
              <a:buFont typeface="Arial" panose="020B0604020202020204" pitchFamily="34" charset="0"/>
              <a:buChar char="▲"/>
              <a:defRPr sz="1050">
                <a:solidFill>
                  <a:schemeClr val="tx1"/>
                </a:solidFill>
              </a:defRPr>
            </a:lvl5pPr>
            <a:lvl6pPr marL="541338" indent="-182563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050"/>
            </a:lvl6pPr>
            <a:lvl7pPr marL="720725" indent="-188913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-"/>
              <a:defRPr sz="1050"/>
            </a:lvl7pPr>
          </a:lstStyle>
          <a:p>
            <a:pPr marL="0" marR="0" lvl="0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TITRE DE LA DIAPOSITIVE</a:t>
            </a:r>
          </a:p>
          <a:p>
            <a:pPr marL="0" marR="0" lvl="1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sous-titre de la section</a:t>
            </a:r>
          </a:p>
          <a:p>
            <a:pPr lvl="2"/>
            <a:r>
              <a:rPr lang="fr-FR" dirty="0"/>
              <a:t>Ceci est le titre d’un paragraphe</a:t>
            </a:r>
          </a:p>
          <a:p>
            <a:pPr lvl="3"/>
            <a:r>
              <a:rPr lang="fr-FR" dirty="0"/>
              <a:t>Texte</a:t>
            </a:r>
          </a:p>
          <a:p>
            <a:pPr lvl="4"/>
            <a:r>
              <a:rPr lang="fr-FR" dirty="0"/>
              <a:t>Premier niveau de texte</a:t>
            </a:r>
          </a:p>
          <a:p>
            <a:pPr lvl="5"/>
            <a:r>
              <a:rPr lang="fr-FR" dirty="0"/>
              <a:t>Second niveau de texte</a:t>
            </a:r>
          </a:p>
          <a:p>
            <a:pPr lvl="6"/>
            <a:r>
              <a:rPr lang="fr-FR" dirty="0"/>
              <a:t>Troisième niveau de texte</a:t>
            </a:r>
          </a:p>
        </p:txBody>
      </p:sp>
      <p:pic>
        <p:nvPicPr>
          <p:cNvPr id="5" name="Graphic 10">
            <a:extLst>
              <a:ext uri="{FF2B5EF4-FFF2-40B4-BE49-F238E27FC236}">
                <a16:creationId xmlns:a16="http://schemas.microsoft.com/office/drawing/2014/main" id="{1364EAD4-76FF-47BE-39E9-D010F5C724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2311" y="10222702"/>
            <a:ext cx="4618800" cy="38067"/>
          </a:xfrm>
          <a:prstGeom prst="rect">
            <a:avLst/>
          </a:prstGeom>
        </p:spPr>
      </p:pic>
      <p:sp>
        <p:nvSpPr>
          <p:cNvPr id="8" name="Oval 5">
            <a:extLst>
              <a:ext uri="{FF2B5EF4-FFF2-40B4-BE49-F238E27FC236}">
                <a16:creationId xmlns:a16="http://schemas.microsoft.com/office/drawing/2014/main" id="{13DD3B43-8009-8732-6BB3-B496A3BE577F}"/>
              </a:ext>
            </a:extLst>
          </p:cNvPr>
          <p:cNvSpPr/>
          <p:nvPr userDrawn="1"/>
        </p:nvSpPr>
        <p:spPr>
          <a:xfrm>
            <a:off x="6729364" y="10133736"/>
            <a:ext cx="216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6BC3C526-06B4-458D-B1E0-58F51C18817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5CC22344-639F-57E4-5B75-0A21517D51C7}"/>
              </a:ext>
            </a:extLst>
          </p:cNvPr>
          <p:cNvSpPr txBox="1"/>
          <p:nvPr userDrawn="1"/>
        </p:nvSpPr>
        <p:spPr>
          <a:xfrm>
            <a:off x="5558978" y="10180181"/>
            <a:ext cx="106804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fr-FR" sz="800" b="0" i="0" spc="80" dirty="0">
                <a:solidFill>
                  <a:schemeClr val="accent4"/>
                </a:solidFill>
                <a:latin typeface="Arial" panose="020B0604020202020204" pitchFamily="34" charset="0"/>
              </a:rPr>
              <a:t>ÉVÉNEMENT</a:t>
            </a:r>
          </a:p>
        </p:txBody>
      </p:sp>
    </p:spTree>
    <p:extLst>
      <p:ext uri="{BB962C8B-B14F-4D97-AF65-F5344CB8AC3E}">
        <p14:creationId xmlns:p14="http://schemas.microsoft.com/office/powerpoint/2010/main" val="2199234491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118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Seul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6">
            <a:extLst>
              <a:ext uri="{FF2B5EF4-FFF2-40B4-BE49-F238E27FC236}">
                <a16:creationId xmlns:a16="http://schemas.microsoft.com/office/drawing/2014/main" id="{5BD46C33-A7BE-020C-B4B5-A4D1B9364D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9899" y="708473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EAC6C2A-A133-1BC0-0F8C-B6459CC61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11" y="10222702"/>
            <a:ext cx="4618800" cy="38067"/>
          </a:xfrm>
          <a:prstGeom prst="rect">
            <a:avLst/>
          </a:prstGeom>
        </p:spPr>
      </p:pic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660BF5D1-977A-DA53-3840-C7B574A1D15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0" y="1252678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4C041E-1FEA-D666-C48A-004ECB1E60E8}"/>
              </a:ext>
            </a:extLst>
          </p:cNvPr>
          <p:cNvSpPr/>
          <p:nvPr userDrawn="1"/>
        </p:nvSpPr>
        <p:spPr>
          <a:xfrm>
            <a:off x="6729364" y="10133736"/>
            <a:ext cx="216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6BC3C526-06B4-458D-B1E0-58F51C18817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2E108AF-2C97-0715-5E7C-DD7E01601107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21500" y="1206957"/>
            <a:ext cx="6210000" cy="8748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SzPct val="25000"/>
              <a:buFontTx/>
              <a:buNone/>
              <a:defRPr lang="fr-FR" sz="1800" b="1" i="0" kern="1200" cap="none" baseline="0" noProof="0" dirty="0" smtClean="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0" indent="0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55000"/>
              <a:buFont typeface="Arial" panose="020B0604020202020204" pitchFamily="34" charset="0"/>
              <a:buNone/>
              <a:defRPr sz="1400" b="1">
                <a:solidFill>
                  <a:schemeClr val="accent4"/>
                </a:solidFill>
                <a:latin typeface="Arial Black" panose="020B0A04020102020204" pitchFamily="34" charset="0"/>
              </a:defRPr>
            </a:lvl2pPr>
            <a:lvl3pPr marL="0" indent="0" rtl="0">
              <a:lnSpc>
                <a:spcPct val="100000"/>
              </a:lnSpc>
              <a:spcBef>
                <a:spcPts val="400"/>
              </a:spcBef>
              <a:buClr>
                <a:srgbClr val="F39200"/>
              </a:buClr>
              <a:buSzPct val="55000"/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</a:defRPr>
            </a:lvl3pPr>
            <a:lvl4pPr marL="0" indent="0" rtl="0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SzPct val="55000"/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4pPr>
            <a:lvl5pPr marL="349250" indent="-166688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55000"/>
              <a:buFont typeface="Arial" panose="020B0604020202020204" pitchFamily="34" charset="0"/>
              <a:buChar char="▲"/>
              <a:defRPr sz="1050">
                <a:solidFill>
                  <a:schemeClr val="tx1"/>
                </a:solidFill>
              </a:defRPr>
            </a:lvl5pPr>
            <a:lvl6pPr marL="541338" indent="-182563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050"/>
            </a:lvl6pPr>
            <a:lvl7pPr marL="720725" indent="-188913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-"/>
              <a:defRPr sz="1050"/>
            </a:lvl7pPr>
          </a:lstStyle>
          <a:p>
            <a:pPr marL="0" marR="0" lvl="0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TITRE DE LA DIAPOSITIVE</a:t>
            </a:r>
          </a:p>
          <a:p>
            <a:pPr marL="0" marR="0" lvl="1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sous-titre de la section</a:t>
            </a:r>
          </a:p>
          <a:p>
            <a:pPr lvl="2"/>
            <a:r>
              <a:rPr lang="fr-FR" dirty="0"/>
              <a:t>Ceci est le titre d’un paragraphe</a:t>
            </a:r>
          </a:p>
          <a:p>
            <a:pPr lvl="3"/>
            <a:r>
              <a:rPr lang="fr-FR" dirty="0"/>
              <a:t>Texte</a:t>
            </a:r>
          </a:p>
          <a:p>
            <a:pPr lvl="4"/>
            <a:r>
              <a:rPr lang="fr-FR" dirty="0"/>
              <a:t>Premier niveau de texte</a:t>
            </a:r>
          </a:p>
          <a:p>
            <a:pPr lvl="5"/>
            <a:r>
              <a:rPr lang="fr-FR" dirty="0"/>
              <a:t>Second niveau de texte</a:t>
            </a:r>
          </a:p>
          <a:p>
            <a:pPr lvl="6"/>
            <a:r>
              <a:rPr lang="fr-FR" dirty="0"/>
              <a:t>Troisième niveau de texte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D8C2C0CB-11C1-740F-167D-E46C6930A7DC}"/>
              </a:ext>
            </a:extLst>
          </p:cNvPr>
          <p:cNvSpPr txBox="1"/>
          <p:nvPr userDrawn="1"/>
        </p:nvSpPr>
        <p:spPr>
          <a:xfrm>
            <a:off x="5558978" y="10180181"/>
            <a:ext cx="106804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fr-FR" sz="800" b="0" i="0" spc="80" dirty="0">
                <a:solidFill>
                  <a:schemeClr val="accent4"/>
                </a:solidFill>
                <a:latin typeface="Arial" panose="020B0604020202020204" pitchFamily="34" charset="0"/>
              </a:rPr>
              <a:t>ÉVÉNEMENT</a:t>
            </a:r>
          </a:p>
        </p:txBody>
      </p:sp>
    </p:spTree>
    <p:extLst>
      <p:ext uri="{BB962C8B-B14F-4D97-AF65-F5344CB8AC3E}">
        <p14:creationId xmlns:p14="http://schemas.microsoft.com/office/powerpoint/2010/main" val="182913538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  <p15:guide id="3" orient="horz" pos="6271">
          <p15:clr>
            <a:srgbClr val="FBAE40"/>
          </p15:clr>
        </p15:guide>
        <p15:guide id="4" orient="horz" pos="89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FE450DAB-5486-D7D5-0949-55CD4564CE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1501" y="699571"/>
            <a:ext cx="6210000" cy="18466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Ceci est le titre d’un graphique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CBF388A5-56CC-0CBF-C007-BA67D51CE331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721501" y="1104900"/>
            <a:ext cx="6210000" cy="159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Insérer graphique</a:t>
            </a:r>
          </a:p>
        </p:txBody>
      </p:sp>
      <p:sp>
        <p:nvSpPr>
          <p:cNvPr id="17" name="Chart Placeholder 10">
            <a:extLst>
              <a:ext uri="{FF2B5EF4-FFF2-40B4-BE49-F238E27FC236}">
                <a16:creationId xmlns:a16="http://schemas.microsoft.com/office/drawing/2014/main" id="{1253F1E6-A00D-ACBB-99D9-056214611C12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721501" y="3200400"/>
            <a:ext cx="6210000" cy="26256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Insérer graphique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C22FBF53-E515-DCE4-65CD-65D34DA467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1501" y="6046446"/>
            <a:ext cx="6210000" cy="18466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Ceci est le titre d’un graphique</a:t>
            </a:r>
          </a:p>
        </p:txBody>
      </p:sp>
      <p:sp>
        <p:nvSpPr>
          <p:cNvPr id="19" name="Chart Placeholder 10">
            <a:extLst>
              <a:ext uri="{FF2B5EF4-FFF2-40B4-BE49-F238E27FC236}">
                <a16:creationId xmlns:a16="http://schemas.microsoft.com/office/drawing/2014/main" id="{624F31DA-8DEF-FE15-8D82-6571C409F4B6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721501" y="6446549"/>
            <a:ext cx="6210000" cy="3452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Insérer graphique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3186724-5D5F-88ED-C8BE-6A735A723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11" y="10222702"/>
            <a:ext cx="4618800" cy="380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312F61-304F-FC99-46AC-B2326F0C62C8}"/>
              </a:ext>
            </a:extLst>
          </p:cNvPr>
          <p:cNvSpPr/>
          <p:nvPr userDrawn="1"/>
        </p:nvSpPr>
        <p:spPr>
          <a:xfrm>
            <a:off x="-3025423" y="1038578"/>
            <a:ext cx="2765778" cy="57121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DA01AEA-0129-F60A-31A6-324448E3B459}"/>
              </a:ext>
            </a:extLst>
          </p:cNvPr>
          <p:cNvSpPr txBox="1"/>
          <p:nvPr userDrawn="1"/>
        </p:nvSpPr>
        <p:spPr>
          <a:xfrm>
            <a:off x="-2765777" y="1264355"/>
            <a:ext cx="2348088" cy="49219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1050" b="1" dirty="0"/>
              <a:t>Créer un graphique en partant de zéro :</a:t>
            </a:r>
            <a:br>
              <a:rPr lang="fr-FR" sz="1050" dirty="0"/>
            </a:br>
            <a:endParaRPr lang="fr-FR" sz="1050" dirty="0"/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Cliquer sur un graphique présent sur la page</a:t>
            </a:r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Appuyer sur supprimer</a:t>
            </a:r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Cliquer sur le bouton Insérer un graphique et choisir le graphique correspondant à votre souhait</a:t>
            </a:r>
          </a:p>
          <a:p>
            <a:pPr marL="342900" indent="-342900" algn="l">
              <a:buFont typeface="+mj-lt"/>
              <a:buAutoNum type="arabicPeriod"/>
            </a:pPr>
            <a:endParaRPr lang="fr-FR" sz="1050" dirty="0"/>
          </a:p>
          <a:p>
            <a:pPr marL="0" indent="0" algn="l">
              <a:buFont typeface="+mj-lt"/>
              <a:buNone/>
            </a:pPr>
            <a:r>
              <a:rPr lang="fr-FR" sz="1050" b="1" dirty="0"/>
              <a:t>ou</a:t>
            </a:r>
            <a:r>
              <a:rPr lang="fr-FR" sz="1050" dirty="0"/>
              <a:t> </a:t>
            </a:r>
          </a:p>
          <a:p>
            <a:pPr marL="0" indent="0" algn="l">
              <a:buFont typeface="+mj-lt"/>
              <a:buNone/>
            </a:pPr>
            <a:endParaRPr lang="fr-FR" sz="1050" dirty="0"/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Créer une nouvelle slide en choisissant la disposition « infographie »</a:t>
            </a:r>
          </a:p>
          <a:p>
            <a:pPr marL="162900" marR="0" lvl="0" indent="-16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Cliquer sur le bouton Insérer un graphique et choisir le graphique correspondant à votre souhait</a:t>
            </a:r>
          </a:p>
          <a:p>
            <a:pPr algn="l"/>
            <a:br>
              <a:rPr lang="fr-FR" sz="1050" dirty="0"/>
            </a:br>
            <a:endParaRPr lang="fr-FR" sz="1050" dirty="0"/>
          </a:p>
          <a:p>
            <a:pPr algn="l"/>
            <a:r>
              <a:rPr lang="fr-FR" sz="1050" b="1" dirty="0"/>
              <a:t>Editer un graphique existant :</a:t>
            </a:r>
            <a:br>
              <a:rPr lang="fr-FR" sz="1050" b="1" dirty="0"/>
            </a:br>
            <a:endParaRPr lang="fr-FR" sz="1050" b="1" dirty="0"/>
          </a:p>
          <a:p>
            <a:pPr algn="l"/>
            <a:r>
              <a:rPr lang="fr-FR" sz="1050" dirty="0"/>
              <a:t>Si le graphique existant correspond au type de graphique que vous souhaitez faire </a:t>
            </a:r>
          </a:p>
          <a:p>
            <a:pPr algn="l"/>
            <a:endParaRPr lang="fr-FR" sz="1050" dirty="0"/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Cliquer droit sur le graphique</a:t>
            </a:r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Choisir l’option Modifier les données dans Excel</a:t>
            </a:r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graphique se mettra automatiquement à jour en fonction de vos nouvelles données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DC56EE0-ADB4-C95C-45A0-A51331984289}"/>
              </a:ext>
            </a:extLst>
          </p:cNvPr>
          <p:cNvSpPr/>
          <p:nvPr userDrawn="1"/>
        </p:nvSpPr>
        <p:spPr>
          <a:xfrm>
            <a:off x="6729364" y="10133736"/>
            <a:ext cx="216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6BC3C526-06B4-458D-B1E0-58F51C18817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1B51D9F-7C9D-1780-70B2-DFB7C7AE0B9F}"/>
              </a:ext>
            </a:extLst>
          </p:cNvPr>
          <p:cNvSpPr txBox="1"/>
          <p:nvPr userDrawn="1"/>
        </p:nvSpPr>
        <p:spPr>
          <a:xfrm>
            <a:off x="5558978" y="10180181"/>
            <a:ext cx="106804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fr-FR" sz="800" b="0" i="0" spc="80" dirty="0">
                <a:solidFill>
                  <a:schemeClr val="accent4"/>
                </a:solidFill>
                <a:latin typeface="Arial" panose="020B0604020202020204" pitchFamily="34" charset="0"/>
              </a:rPr>
              <a:t>ÉVÉNEMENT</a:t>
            </a:r>
          </a:p>
        </p:txBody>
      </p:sp>
    </p:spTree>
    <p:extLst>
      <p:ext uri="{BB962C8B-B14F-4D97-AF65-F5344CB8AC3E}">
        <p14:creationId xmlns:p14="http://schemas.microsoft.com/office/powerpoint/2010/main" val="1714062618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ssage Impac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107BB02-9C3C-7439-A05B-7826FBB581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8719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107BB02-9C3C-7439-A05B-7826FBB581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CD29533-CD1D-249B-DC91-556946FF68C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0" y="742801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DB3B5EF1-7469-5EDD-1540-68D8555573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06381" y="5303520"/>
            <a:ext cx="5357919" cy="111764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200" b="0" i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7000F8BC-63E6-365B-1979-1CE6B2B34CE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06381" y="6459641"/>
            <a:ext cx="5357919" cy="369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200" b="0" i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E7F452A5-A90F-90EC-08B4-9A82C365278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6381" y="7237619"/>
            <a:ext cx="5357919" cy="111764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200" b="0" i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3F927390-A8DE-6A23-5707-7775F689CB7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6381" y="8393740"/>
            <a:ext cx="5357919" cy="369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200" b="0" i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4" name="Graphic 16">
            <a:extLst>
              <a:ext uri="{FF2B5EF4-FFF2-40B4-BE49-F238E27FC236}">
                <a16:creationId xmlns:a16="http://schemas.microsoft.com/office/drawing/2014/main" id="{40621BBB-CD5C-002E-D3CF-67AB58C73E55}"/>
              </a:ext>
            </a:extLst>
          </p:cNvPr>
          <p:cNvSpPr txBox="1"/>
          <p:nvPr userDrawn="1"/>
        </p:nvSpPr>
        <p:spPr>
          <a:xfrm>
            <a:off x="452007" y="6929020"/>
            <a:ext cx="416781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endParaRPr lang="fr-FR" sz="7200" b="1" i="0" spc="0" baseline="0" noProof="0" dirty="0">
              <a:ln/>
              <a:solidFill>
                <a:schemeClr val="tx2"/>
              </a:solidFill>
              <a:latin typeface="Arial Black" panose="020B0604020202020204" pitchFamily="34" charset="0"/>
              <a:cs typeface="Arial Black" panose="020B0604020202020204" pitchFamily="34" charset="0"/>
              <a:sym typeface="CircularStd-Black"/>
              <a:rtl val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90F2F1F-15FD-2A45-9018-34B8C657AD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2311" y="10222702"/>
            <a:ext cx="4618800" cy="3806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56B70A9-E030-0992-B0E7-3B2F54A61346}"/>
              </a:ext>
            </a:extLst>
          </p:cNvPr>
          <p:cNvSpPr/>
          <p:nvPr userDrawn="1"/>
        </p:nvSpPr>
        <p:spPr>
          <a:xfrm>
            <a:off x="6729364" y="10133736"/>
            <a:ext cx="216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6BC3C526-06B4-458D-B1E0-58F51C18817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51A9676-1401-EB2E-7F87-6484A7F191CF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0" y="2666358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03837C9-785C-2E52-08EC-2E56FE69A31F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78641" y="5086179"/>
            <a:ext cx="420588" cy="364331"/>
          </a:xfrm>
          <a:custGeom>
            <a:avLst/>
            <a:gdLst>
              <a:gd name="connsiteX0" fmla="*/ 378618 w 420588"/>
              <a:gd name="connsiteY0" fmla="*/ 0 h 364331"/>
              <a:gd name="connsiteX1" fmla="*/ 420588 w 420588"/>
              <a:gd name="connsiteY1" fmla="*/ 79474 h 364331"/>
              <a:gd name="connsiteX2" fmla="*/ 349597 w 420588"/>
              <a:gd name="connsiteY2" fmla="*/ 127471 h 364331"/>
              <a:gd name="connsiteX3" fmla="*/ 327719 w 420588"/>
              <a:gd name="connsiteY3" fmla="*/ 183952 h 364331"/>
              <a:gd name="connsiteX4" fmla="*/ 420588 w 420588"/>
              <a:gd name="connsiteY4" fmla="*/ 183952 h 364331"/>
              <a:gd name="connsiteX5" fmla="*/ 420588 w 420588"/>
              <a:gd name="connsiteY5" fmla="*/ 364331 h 364331"/>
              <a:gd name="connsiteX6" fmla="*/ 226367 w 420588"/>
              <a:gd name="connsiteY6" fmla="*/ 364331 h 364331"/>
              <a:gd name="connsiteX7" fmla="*/ 226367 w 420588"/>
              <a:gd name="connsiteY7" fmla="*/ 214759 h 364331"/>
              <a:gd name="connsiteX8" fmla="*/ 260747 w 420588"/>
              <a:gd name="connsiteY8" fmla="*/ 84386 h 364331"/>
              <a:gd name="connsiteX9" fmla="*/ 378618 w 420588"/>
              <a:gd name="connsiteY9" fmla="*/ 0 h 364331"/>
              <a:gd name="connsiteX10" fmla="*/ 152251 w 420588"/>
              <a:gd name="connsiteY10" fmla="*/ 0 h 364331"/>
              <a:gd name="connsiteX11" fmla="*/ 194220 w 420588"/>
              <a:gd name="connsiteY11" fmla="*/ 79474 h 364331"/>
              <a:gd name="connsiteX12" fmla="*/ 123229 w 420588"/>
              <a:gd name="connsiteY12" fmla="*/ 127471 h 364331"/>
              <a:gd name="connsiteX13" fmla="*/ 101352 w 420588"/>
              <a:gd name="connsiteY13" fmla="*/ 183952 h 364331"/>
              <a:gd name="connsiteX14" fmla="*/ 194220 w 420588"/>
              <a:gd name="connsiteY14" fmla="*/ 183952 h 364331"/>
              <a:gd name="connsiteX15" fmla="*/ 194220 w 420588"/>
              <a:gd name="connsiteY15" fmla="*/ 364331 h 364331"/>
              <a:gd name="connsiteX16" fmla="*/ 0 w 420588"/>
              <a:gd name="connsiteY16" fmla="*/ 364331 h 364331"/>
              <a:gd name="connsiteX17" fmla="*/ 0 w 420588"/>
              <a:gd name="connsiteY17" fmla="*/ 214759 h 364331"/>
              <a:gd name="connsiteX18" fmla="*/ 34379 w 420588"/>
              <a:gd name="connsiteY18" fmla="*/ 84386 h 364331"/>
              <a:gd name="connsiteX19" fmla="*/ 152251 w 420588"/>
              <a:gd name="connsiteY19" fmla="*/ 0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0588" h="364331">
                <a:moveTo>
                  <a:pt x="378618" y="0"/>
                </a:moveTo>
                <a:lnTo>
                  <a:pt x="420588" y="79474"/>
                </a:lnTo>
                <a:cubicBezTo>
                  <a:pt x="386357" y="95548"/>
                  <a:pt x="362694" y="111547"/>
                  <a:pt x="349597" y="127471"/>
                </a:cubicBezTo>
                <a:cubicBezTo>
                  <a:pt x="336500" y="143396"/>
                  <a:pt x="329207" y="162223"/>
                  <a:pt x="327719" y="183952"/>
                </a:cubicBezTo>
                <a:lnTo>
                  <a:pt x="420588" y="183952"/>
                </a:lnTo>
                <a:lnTo>
                  <a:pt x="420588" y="364331"/>
                </a:lnTo>
                <a:lnTo>
                  <a:pt x="226367" y="364331"/>
                </a:lnTo>
                <a:lnTo>
                  <a:pt x="226367" y="214759"/>
                </a:lnTo>
                <a:cubicBezTo>
                  <a:pt x="226367" y="159693"/>
                  <a:pt x="237827" y="116235"/>
                  <a:pt x="260747" y="84386"/>
                </a:cubicBezTo>
                <a:cubicBezTo>
                  <a:pt x="283666" y="52536"/>
                  <a:pt x="322957" y="24408"/>
                  <a:pt x="378618" y="0"/>
                </a:cubicBezTo>
                <a:close/>
                <a:moveTo>
                  <a:pt x="152251" y="0"/>
                </a:moveTo>
                <a:lnTo>
                  <a:pt x="194220" y="79474"/>
                </a:lnTo>
                <a:cubicBezTo>
                  <a:pt x="159990" y="95548"/>
                  <a:pt x="136326" y="111547"/>
                  <a:pt x="123229" y="127471"/>
                </a:cubicBezTo>
                <a:cubicBezTo>
                  <a:pt x="110132" y="143396"/>
                  <a:pt x="102840" y="162223"/>
                  <a:pt x="101352" y="183952"/>
                </a:cubicBezTo>
                <a:lnTo>
                  <a:pt x="194220" y="183952"/>
                </a:lnTo>
                <a:lnTo>
                  <a:pt x="194220" y="364331"/>
                </a:lnTo>
                <a:lnTo>
                  <a:pt x="0" y="364331"/>
                </a:lnTo>
                <a:lnTo>
                  <a:pt x="0" y="214759"/>
                </a:lnTo>
                <a:cubicBezTo>
                  <a:pt x="0" y="159693"/>
                  <a:pt x="11459" y="116235"/>
                  <a:pt x="34379" y="84386"/>
                </a:cubicBezTo>
                <a:cubicBezTo>
                  <a:pt x="57299" y="52536"/>
                  <a:pt x="96589" y="24408"/>
                  <a:pt x="15225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5896105-9F17-1943-24E3-F53366BF2666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78641" y="7111826"/>
            <a:ext cx="420588" cy="364331"/>
          </a:xfrm>
          <a:custGeom>
            <a:avLst/>
            <a:gdLst>
              <a:gd name="connsiteX0" fmla="*/ 378618 w 420588"/>
              <a:gd name="connsiteY0" fmla="*/ 0 h 364331"/>
              <a:gd name="connsiteX1" fmla="*/ 420588 w 420588"/>
              <a:gd name="connsiteY1" fmla="*/ 79474 h 364331"/>
              <a:gd name="connsiteX2" fmla="*/ 349597 w 420588"/>
              <a:gd name="connsiteY2" fmla="*/ 127471 h 364331"/>
              <a:gd name="connsiteX3" fmla="*/ 327719 w 420588"/>
              <a:gd name="connsiteY3" fmla="*/ 183952 h 364331"/>
              <a:gd name="connsiteX4" fmla="*/ 420588 w 420588"/>
              <a:gd name="connsiteY4" fmla="*/ 183952 h 364331"/>
              <a:gd name="connsiteX5" fmla="*/ 420588 w 420588"/>
              <a:gd name="connsiteY5" fmla="*/ 364331 h 364331"/>
              <a:gd name="connsiteX6" fmla="*/ 226367 w 420588"/>
              <a:gd name="connsiteY6" fmla="*/ 364331 h 364331"/>
              <a:gd name="connsiteX7" fmla="*/ 226367 w 420588"/>
              <a:gd name="connsiteY7" fmla="*/ 214759 h 364331"/>
              <a:gd name="connsiteX8" fmla="*/ 260747 w 420588"/>
              <a:gd name="connsiteY8" fmla="*/ 84386 h 364331"/>
              <a:gd name="connsiteX9" fmla="*/ 378618 w 420588"/>
              <a:gd name="connsiteY9" fmla="*/ 0 h 364331"/>
              <a:gd name="connsiteX10" fmla="*/ 152251 w 420588"/>
              <a:gd name="connsiteY10" fmla="*/ 0 h 364331"/>
              <a:gd name="connsiteX11" fmla="*/ 194220 w 420588"/>
              <a:gd name="connsiteY11" fmla="*/ 79474 h 364331"/>
              <a:gd name="connsiteX12" fmla="*/ 123229 w 420588"/>
              <a:gd name="connsiteY12" fmla="*/ 127471 h 364331"/>
              <a:gd name="connsiteX13" fmla="*/ 101352 w 420588"/>
              <a:gd name="connsiteY13" fmla="*/ 183952 h 364331"/>
              <a:gd name="connsiteX14" fmla="*/ 194220 w 420588"/>
              <a:gd name="connsiteY14" fmla="*/ 183952 h 364331"/>
              <a:gd name="connsiteX15" fmla="*/ 194220 w 420588"/>
              <a:gd name="connsiteY15" fmla="*/ 364331 h 364331"/>
              <a:gd name="connsiteX16" fmla="*/ 0 w 420588"/>
              <a:gd name="connsiteY16" fmla="*/ 364331 h 364331"/>
              <a:gd name="connsiteX17" fmla="*/ 0 w 420588"/>
              <a:gd name="connsiteY17" fmla="*/ 214759 h 364331"/>
              <a:gd name="connsiteX18" fmla="*/ 34379 w 420588"/>
              <a:gd name="connsiteY18" fmla="*/ 84386 h 364331"/>
              <a:gd name="connsiteX19" fmla="*/ 152251 w 420588"/>
              <a:gd name="connsiteY19" fmla="*/ 0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0588" h="364331">
                <a:moveTo>
                  <a:pt x="378618" y="0"/>
                </a:moveTo>
                <a:lnTo>
                  <a:pt x="420588" y="79474"/>
                </a:lnTo>
                <a:cubicBezTo>
                  <a:pt x="386357" y="95548"/>
                  <a:pt x="362694" y="111547"/>
                  <a:pt x="349597" y="127471"/>
                </a:cubicBezTo>
                <a:cubicBezTo>
                  <a:pt x="336500" y="143396"/>
                  <a:pt x="329207" y="162223"/>
                  <a:pt x="327719" y="183952"/>
                </a:cubicBezTo>
                <a:lnTo>
                  <a:pt x="420588" y="183952"/>
                </a:lnTo>
                <a:lnTo>
                  <a:pt x="420588" y="364331"/>
                </a:lnTo>
                <a:lnTo>
                  <a:pt x="226367" y="364331"/>
                </a:lnTo>
                <a:lnTo>
                  <a:pt x="226367" y="214759"/>
                </a:lnTo>
                <a:cubicBezTo>
                  <a:pt x="226367" y="159693"/>
                  <a:pt x="237827" y="116235"/>
                  <a:pt x="260747" y="84386"/>
                </a:cubicBezTo>
                <a:cubicBezTo>
                  <a:pt x="283666" y="52536"/>
                  <a:pt x="322957" y="24408"/>
                  <a:pt x="378618" y="0"/>
                </a:cubicBezTo>
                <a:close/>
                <a:moveTo>
                  <a:pt x="152251" y="0"/>
                </a:moveTo>
                <a:lnTo>
                  <a:pt x="194220" y="79474"/>
                </a:lnTo>
                <a:cubicBezTo>
                  <a:pt x="159990" y="95548"/>
                  <a:pt x="136326" y="111547"/>
                  <a:pt x="123229" y="127471"/>
                </a:cubicBezTo>
                <a:cubicBezTo>
                  <a:pt x="110132" y="143396"/>
                  <a:pt x="102840" y="162223"/>
                  <a:pt x="101352" y="183952"/>
                </a:cubicBezTo>
                <a:lnTo>
                  <a:pt x="194220" y="183952"/>
                </a:lnTo>
                <a:lnTo>
                  <a:pt x="194220" y="364331"/>
                </a:lnTo>
                <a:lnTo>
                  <a:pt x="0" y="364331"/>
                </a:lnTo>
                <a:lnTo>
                  <a:pt x="0" y="214759"/>
                </a:lnTo>
                <a:cubicBezTo>
                  <a:pt x="0" y="159693"/>
                  <a:pt x="11459" y="116235"/>
                  <a:pt x="34379" y="84386"/>
                </a:cubicBezTo>
                <a:cubicBezTo>
                  <a:pt x="57299" y="52536"/>
                  <a:pt x="96589" y="24408"/>
                  <a:pt x="15225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E62D903D-4071-3127-291C-DC2121423A04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 rot="10800000">
            <a:off x="6574640" y="6260223"/>
            <a:ext cx="420588" cy="364331"/>
          </a:xfrm>
          <a:custGeom>
            <a:avLst/>
            <a:gdLst>
              <a:gd name="connsiteX0" fmla="*/ 378618 w 420588"/>
              <a:gd name="connsiteY0" fmla="*/ 0 h 364331"/>
              <a:gd name="connsiteX1" fmla="*/ 420588 w 420588"/>
              <a:gd name="connsiteY1" fmla="*/ 79474 h 364331"/>
              <a:gd name="connsiteX2" fmla="*/ 349597 w 420588"/>
              <a:gd name="connsiteY2" fmla="*/ 127471 h 364331"/>
              <a:gd name="connsiteX3" fmla="*/ 327719 w 420588"/>
              <a:gd name="connsiteY3" fmla="*/ 183952 h 364331"/>
              <a:gd name="connsiteX4" fmla="*/ 420588 w 420588"/>
              <a:gd name="connsiteY4" fmla="*/ 183952 h 364331"/>
              <a:gd name="connsiteX5" fmla="*/ 420588 w 420588"/>
              <a:gd name="connsiteY5" fmla="*/ 364331 h 364331"/>
              <a:gd name="connsiteX6" fmla="*/ 226367 w 420588"/>
              <a:gd name="connsiteY6" fmla="*/ 364331 h 364331"/>
              <a:gd name="connsiteX7" fmla="*/ 226367 w 420588"/>
              <a:gd name="connsiteY7" fmla="*/ 214759 h 364331"/>
              <a:gd name="connsiteX8" fmla="*/ 260747 w 420588"/>
              <a:gd name="connsiteY8" fmla="*/ 84386 h 364331"/>
              <a:gd name="connsiteX9" fmla="*/ 378618 w 420588"/>
              <a:gd name="connsiteY9" fmla="*/ 0 h 364331"/>
              <a:gd name="connsiteX10" fmla="*/ 152251 w 420588"/>
              <a:gd name="connsiteY10" fmla="*/ 0 h 364331"/>
              <a:gd name="connsiteX11" fmla="*/ 194220 w 420588"/>
              <a:gd name="connsiteY11" fmla="*/ 79474 h 364331"/>
              <a:gd name="connsiteX12" fmla="*/ 123229 w 420588"/>
              <a:gd name="connsiteY12" fmla="*/ 127471 h 364331"/>
              <a:gd name="connsiteX13" fmla="*/ 101352 w 420588"/>
              <a:gd name="connsiteY13" fmla="*/ 183952 h 364331"/>
              <a:gd name="connsiteX14" fmla="*/ 194220 w 420588"/>
              <a:gd name="connsiteY14" fmla="*/ 183952 h 364331"/>
              <a:gd name="connsiteX15" fmla="*/ 194220 w 420588"/>
              <a:gd name="connsiteY15" fmla="*/ 364331 h 364331"/>
              <a:gd name="connsiteX16" fmla="*/ 0 w 420588"/>
              <a:gd name="connsiteY16" fmla="*/ 364331 h 364331"/>
              <a:gd name="connsiteX17" fmla="*/ 0 w 420588"/>
              <a:gd name="connsiteY17" fmla="*/ 214759 h 364331"/>
              <a:gd name="connsiteX18" fmla="*/ 34379 w 420588"/>
              <a:gd name="connsiteY18" fmla="*/ 84386 h 364331"/>
              <a:gd name="connsiteX19" fmla="*/ 152251 w 420588"/>
              <a:gd name="connsiteY19" fmla="*/ 0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0588" h="364331">
                <a:moveTo>
                  <a:pt x="378618" y="0"/>
                </a:moveTo>
                <a:lnTo>
                  <a:pt x="420588" y="79474"/>
                </a:lnTo>
                <a:cubicBezTo>
                  <a:pt x="386357" y="95548"/>
                  <a:pt x="362694" y="111547"/>
                  <a:pt x="349597" y="127471"/>
                </a:cubicBezTo>
                <a:cubicBezTo>
                  <a:pt x="336500" y="143396"/>
                  <a:pt x="329207" y="162223"/>
                  <a:pt x="327719" y="183952"/>
                </a:cubicBezTo>
                <a:lnTo>
                  <a:pt x="420588" y="183952"/>
                </a:lnTo>
                <a:lnTo>
                  <a:pt x="420588" y="364331"/>
                </a:lnTo>
                <a:lnTo>
                  <a:pt x="226367" y="364331"/>
                </a:lnTo>
                <a:lnTo>
                  <a:pt x="226367" y="214759"/>
                </a:lnTo>
                <a:cubicBezTo>
                  <a:pt x="226367" y="159693"/>
                  <a:pt x="237827" y="116235"/>
                  <a:pt x="260747" y="84386"/>
                </a:cubicBezTo>
                <a:cubicBezTo>
                  <a:pt x="283666" y="52536"/>
                  <a:pt x="322957" y="24408"/>
                  <a:pt x="378618" y="0"/>
                </a:cubicBezTo>
                <a:close/>
                <a:moveTo>
                  <a:pt x="152251" y="0"/>
                </a:moveTo>
                <a:lnTo>
                  <a:pt x="194220" y="79474"/>
                </a:lnTo>
                <a:cubicBezTo>
                  <a:pt x="159990" y="95548"/>
                  <a:pt x="136326" y="111547"/>
                  <a:pt x="123229" y="127471"/>
                </a:cubicBezTo>
                <a:cubicBezTo>
                  <a:pt x="110132" y="143396"/>
                  <a:pt x="102840" y="162223"/>
                  <a:pt x="101352" y="183952"/>
                </a:cubicBezTo>
                <a:lnTo>
                  <a:pt x="194220" y="183952"/>
                </a:lnTo>
                <a:lnTo>
                  <a:pt x="194220" y="364331"/>
                </a:lnTo>
                <a:lnTo>
                  <a:pt x="0" y="364331"/>
                </a:lnTo>
                <a:lnTo>
                  <a:pt x="0" y="214759"/>
                </a:lnTo>
                <a:cubicBezTo>
                  <a:pt x="0" y="159693"/>
                  <a:pt x="11459" y="116235"/>
                  <a:pt x="34379" y="84386"/>
                </a:cubicBezTo>
                <a:cubicBezTo>
                  <a:pt x="57299" y="52536"/>
                  <a:pt x="96589" y="24408"/>
                  <a:pt x="15225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9060B5D8-DD57-CF12-4424-DA9ECC902491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 rot="10800000">
            <a:off x="6574640" y="8285870"/>
            <a:ext cx="420588" cy="364331"/>
          </a:xfrm>
          <a:custGeom>
            <a:avLst/>
            <a:gdLst>
              <a:gd name="connsiteX0" fmla="*/ 378618 w 420588"/>
              <a:gd name="connsiteY0" fmla="*/ 0 h 364331"/>
              <a:gd name="connsiteX1" fmla="*/ 420588 w 420588"/>
              <a:gd name="connsiteY1" fmla="*/ 79474 h 364331"/>
              <a:gd name="connsiteX2" fmla="*/ 349597 w 420588"/>
              <a:gd name="connsiteY2" fmla="*/ 127471 h 364331"/>
              <a:gd name="connsiteX3" fmla="*/ 327719 w 420588"/>
              <a:gd name="connsiteY3" fmla="*/ 183952 h 364331"/>
              <a:gd name="connsiteX4" fmla="*/ 420588 w 420588"/>
              <a:gd name="connsiteY4" fmla="*/ 183952 h 364331"/>
              <a:gd name="connsiteX5" fmla="*/ 420588 w 420588"/>
              <a:gd name="connsiteY5" fmla="*/ 364331 h 364331"/>
              <a:gd name="connsiteX6" fmla="*/ 226367 w 420588"/>
              <a:gd name="connsiteY6" fmla="*/ 364331 h 364331"/>
              <a:gd name="connsiteX7" fmla="*/ 226367 w 420588"/>
              <a:gd name="connsiteY7" fmla="*/ 214759 h 364331"/>
              <a:gd name="connsiteX8" fmla="*/ 260747 w 420588"/>
              <a:gd name="connsiteY8" fmla="*/ 84386 h 364331"/>
              <a:gd name="connsiteX9" fmla="*/ 378618 w 420588"/>
              <a:gd name="connsiteY9" fmla="*/ 0 h 364331"/>
              <a:gd name="connsiteX10" fmla="*/ 152251 w 420588"/>
              <a:gd name="connsiteY10" fmla="*/ 0 h 364331"/>
              <a:gd name="connsiteX11" fmla="*/ 194220 w 420588"/>
              <a:gd name="connsiteY11" fmla="*/ 79474 h 364331"/>
              <a:gd name="connsiteX12" fmla="*/ 123229 w 420588"/>
              <a:gd name="connsiteY12" fmla="*/ 127471 h 364331"/>
              <a:gd name="connsiteX13" fmla="*/ 101352 w 420588"/>
              <a:gd name="connsiteY13" fmla="*/ 183952 h 364331"/>
              <a:gd name="connsiteX14" fmla="*/ 194220 w 420588"/>
              <a:gd name="connsiteY14" fmla="*/ 183952 h 364331"/>
              <a:gd name="connsiteX15" fmla="*/ 194220 w 420588"/>
              <a:gd name="connsiteY15" fmla="*/ 364331 h 364331"/>
              <a:gd name="connsiteX16" fmla="*/ 0 w 420588"/>
              <a:gd name="connsiteY16" fmla="*/ 364331 h 364331"/>
              <a:gd name="connsiteX17" fmla="*/ 0 w 420588"/>
              <a:gd name="connsiteY17" fmla="*/ 214759 h 364331"/>
              <a:gd name="connsiteX18" fmla="*/ 34379 w 420588"/>
              <a:gd name="connsiteY18" fmla="*/ 84386 h 364331"/>
              <a:gd name="connsiteX19" fmla="*/ 152251 w 420588"/>
              <a:gd name="connsiteY19" fmla="*/ 0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0588" h="364331">
                <a:moveTo>
                  <a:pt x="378618" y="0"/>
                </a:moveTo>
                <a:lnTo>
                  <a:pt x="420588" y="79474"/>
                </a:lnTo>
                <a:cubicBezTo>
                  <a:pt x="386357" y="95548"/>
                  <a:pt x="362694" y="111547"/>
                  <a:pt x="349597" y="127471"/>
                </a:cubicBezTo>
                <a:cubicBezTo>
                  <a:pt x="336500" y="143396"/>
                  <a:pt x="329207" y="162223"/>
                  <a:pt x="327719" y="183952"/>
                </a:cubicBezTo>
                <a:lnTo>
                  <a:pt x="420588" y="183952"/>
                </a:lnTo>
                <a:lnTo>
                  <a:pt x="420588" y="364331"/>
                </a:lnTo>
                <a:lnTo>
                  <a:pt x="226367" y="364331"/>
                </a:lnTo>
                <a:lnTo>
                  <a:pt x="226367" y="214759"/>
                </a:lnTo>
                <a:cubicBezTo>
                  <a:pt x="226367" y="159693"/>
                  <a:pt x="237827" y="116235"/>
                  <a:pt x="260747" y="84386"/>
                </a:cubicBezTo>
                <a:cubicBezTo>
                  <a:pt x="283666" y="52536"/>
                  <a:pt x="322957" y="24408"/>
                  <a:pt x="378618" y="0"/>
                </a:cubicBezTo>
                <a:close/>
                <a:moveTo>
                  <a:pt x="152251" y="0"/>
                </a:moveTo>
                <a:lnTo>
                  <a:pt x="194220" y="79474"/>
                </a:lnTo>
                <a:cubicBezTo>
                  <a:pt x="159990" y="95548"/>
                  <a:pt x="136326" y="111547"/>
                  <a:pt x="123229" y="127471"/>
                </a:cubicBezTo>
                <a:cubicBezTo>
                  <a:pt x="110132" y="143396"/>
                  <a:pt x="102840" y="162223"/>
                  <a:pt x="101352" y="183952"/>
                </a:cubicBezTo>
                <a:lnTo>
                  <a:pt x="194220" y="183952"/>
                </a:lnTo>
                <a:lnTo>
                  <a:pt x="194220" y="364331"/>
                </a:lnTo>
                <a:lnTo>
                  <a:pt x="0" y="364331"/>
                </a:lnTo>
                <a:lnTo>
                  <a:pt x="0" y="214759"/>
                </a:lnTo>
                <a:cubicBezTo>
                  <a:pt x="0" y="159693"/>
                  <a:pt x="11459" y="116235"/>
                  <a:pt x="34379" y="84386"/>
                </a:cubicBezTo>
                <a:cubicBezTo>
                  <a:pt x="57299" y="52536"/>
                  <a:pt x="96589" y="24408"/>
                  <a:pt x="15225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106CC4-9B81-3DB6-B326-5E64D3C57D0F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21500" y="704038"/>
            <a:ext cx="6210000" cy="38212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SzPct val="25000"/>
              <a:buFontTx/>
              <a:buNone/>
              <a:defRPr lang="fr-FR" sz="1800" b="1" i="0" kern="1200" cap="none" baseline="0" noProof="0" dirty="0" smtClean="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0" indent="0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55000"/>
              <a:buFont typeface="Arial" panose="020B0604020202020204" pitchFamily="34" charset="0"/>
              <a:buNone/>
              <a:defRPr sz="1400" b="1">
                <a:solidFill>
                  <a:schemeClr val="accent4"/>
                </a:solidFill>
                <a:latin typeface="Arial Black" panose="020B0A04020102020204" pitchFamily="34" charset="0"/>
              </a:defRPr>
            </a:lvl2pPr>
            <a:lvl3pPr marL="0" indent="0" rtl="0">
              <a:lnSpc>
                <a:spcPct val="100000"/>
              </a:lnSpc>
              <a:spcBef>
                <a:spcPts val="400"/>
              </a:spcBef>
              <a:buClr>
                <a:srgbClr val="F39200"/>
              </a:buClr>
              <a:buSzPct val="55000"/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</a:defRPr>
            </a:lvl3pPr>
            <a:lvl4pPr marL="0" indent="0" rtl="0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SzPct val="55000"/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4pPr>
            <a:lvl5pPr marL="349250" indent="-166688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55000"/>
              <a:buFont typeface="Arial" panose="020B0604020202020204" pitchFamily="34" charset="0"/>
              <a:buChar char="▲"/>
              <a:defRPr sz="1050">
                <a:solidFill>
                  <a:schemeClr val="tx1"/>
                </a:solidFill>
              </a:defRPr>
            </a:lvl5pPr>
            <a:lvl6pPr marL="541338" indent="-182563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050"/>
            </a:lvl6pPr>
            <a:lvl7pPr marL="720725" indent="-188913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-"/>
              <a:defRPr sz="1050"/>
            </a:lvl7pPr>
          </a:lstStyle>
          <a:p>
            <a:pPr marL="0" marR="0" lvl="0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TITRE DE LA DIAPOSITIVE</a:t>
            </a:r>
          </a:p>
          <a:p>
            <a:pPr marL="0" marR="0" lvl="1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sous-titre de la section</a:t>
            </a:r>
          </a:p>
          <a:p>
            <a:pPr lvl="2"/>
            <a:r>
              <a:rPr lang="fr-FR" dirty="0"/>
              <a:t>Ceci est le titre d’un paragraphe</a:t>
            </a:r>
          </a:p>
          <a:p>
            <a:pPr lvl="3"/>
            <a:r>
              <a:rPr lang="fr-FR" dirty="0"/>
              <a:t>Texte</a:t>
            </a:r>
          </a:p>
          <a:p>
            <a:pPr lvl="4"/>
            <a:r>
              <a:rPr lang="fr-FR" dirty="0"/>
              <a:t>Premier niveau de texte</a:t>
            </a:r>
          </a:p>
          <a:p>
            <a:pPr lvl="5"/>
            <a:r>
              <a:rPr lang="fr-FR" dirty="0"/>
              <a:t>Second niveau de texte</a:t>
            </a:r>
          </a:p>
          <a:p>
            <a:pPr lvl="6"/>
            <a:r>
              <a:rPr lang="fr-FR" dirty="0"/>
              <a:t>Troisième niveau de texte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32CB3693-1628-E1CC-33A8-1ED7F7F3B930}"/>
              </a:ext>
            </a:extLst>
          </p:cNvPr>
          <p:cNvSpPr txBox="1"/>
          <p:nvPr userDrawn="1"/>
        </p:nvSpPr>
        <p:spPr>
          <a:xfrm>
            <a:off x="5558978" y="10180181"/>
            <a:ext cx="106804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fr-FR" sz="800" b="0" i="0" spc="80" dirty="0">
                <a:solidFill>
                  <a:schemeClr val="accent4"/>
                </a:solidFill>
                <a:latin typeface="Arial" panose="020B0604020202020204" pitchFamily="34" charset="0"/>
              </a:rPr>
              <a:t>ÉVÉNEMENT</a:t>
            </a:r>
          </a:p>
        </p:txBody>
      </p:sp>
    </p:spTree>
    <p:extLst>
      <p:ext uri="{BB962C8B-B14F-4D97-AF65-F5344CB8AC3E}">
        <p14:creationId xmlns:p14="http://schemas.microsoft.com/office/powerpoint/2010/main" val="2000735065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1780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71C685B-863B-9698-B05E-70464771C9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944" t="57985" r="5833"/>
          <a:stretch/>
        </p:blipFill>
        <p:spPr>
          <a:xfrm>
            <a:off x="0" y="-1"/>
            <a:ext cx="7559675" cy="4655573"/>
          </a:xfrm>
          <a:prstGeom prst="rect">
            <a:avLst/>
          </a:prstGeom>
        </p:spPr>
      </p:pic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83DB0C27-A10D-1F40-27D6-1A5671667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548" y="7339063"/>
            <a:ext cx="6227816" cy="20533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0AF1687-D31D-4A25-1521-14623B9F8B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549" y="5812807"/>
            <a:ext cx="833794" cy="1116000"/>
          </a:xfrm>
          <a:prstGeom prst="rect">
            <a:avLst/>
          </a:prstGeom>
        </p:spPr>
      </p:pic>
      <p:pic>
        <p:nvPicPr>
          <p:cNvPr id="2" name="Picture 1" descr="A purple and black background&#10;&#10;Description automatically generated">
            <a:extLst>
              <a:ext uri="{FF2B5EF4-FFF2-40B4-BE49-F238E27FC236}">
                <a16:creationId xmlns:a16="http://schemas.microsoft.com/office/drawing/2014/main" id="{08CA4950-C56A-ABE5-1082-93FF9CB3FF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82" y="9821822"/>
            <a:ext cx="879782" cy="3826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8CA8CE-2E5A-63A0-7F0E-6B3451AFEA9B}"/>
              </a:ext>
            </a:extLst>
          </p:cNvPr>
          <p:cNvSpPr txBox="1"/>
          <p:nvPr userDrawn="1"/>
        </p:nvSpPr>
        <p:spPr>
          <a:xfrm>
            <a:off x="3652093" y="10309939"/>
            <a:ext cx="3293271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fr-FR" sz="800" b="0" i="0" cap="all" spc="80" dirty="0">
                <a:latin typeface="Arial" panose="020B0604020202020204" pitchFamily="34" charset="0"/>
              </a:rPr>
              <a:t> Etude réalisée avec le soutien de l’OPCO Atlas</a:t>
            </a:r>
          </a:p>
        </p:txBody>
      </p:sp>
    </p:spTree>
    <p:extLst>
      <p:ext uri="{BB962C8B-B14F-4D97-AF65-F5344CB8AC3E}">
        <p14:creationId xmlns:p14="http://schemas.microsoft.com/office/powerpoint/2010/main" val="1900600958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6">
            <a:extLst>
              <a:ext uri="{FF2B5EF4-FFF2-40B4-BE49-F238E27FC236}">
                <a16:creationId xmlns:a16="http://schemas.microsoft.com/office/drawing/2014/main" id="{1D1F1A8E-DB40-7C76-060A-E5A2BAAACCF8}"/>
              </a:ext>
            </a:extLst>
          </p:cNvPr>
          <p:cNvSpPr/>
          <p:nvPr userDrawn="1"/>
        </p:nvSpPr>
        <p:spPr>
          <a:xfrm>
            <a:off x="0" y="3994806"/>
            <a:ext cx="7560000" cy="2696400"/>
          </a:xfrm>
          <a:custGeom>
            <a:avLst/>
            <a:gdLst>
              <a:gd name="connsiteX0" fmla="*/ 0 w 5670232"/>
              <a:gd name="connsiteY0" fmla="*/ 0 h 2022157"/>
              <a:gd name="connsiteX1" fmla="*/ 5670233 w 5670232"/>
              <a:gd name="connsiteY1" fmla="*/ 0 h 2022157"/>
              <a:gd name="connsiteX2" fmla="*/ 5670233 w 5670232"/>
              <a:gd name="connsiteY2" fmla="*/ 2022158 h 2022157"/>
              <a:gd name="connsiteX3" fmla="*/ 0 w 5670232"/>
              <a:gd name="connsiteY3" fmla="*/ 2022158 h 202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0232" h="2022157">
                <a:moveTo>
                  <a:pt x="0" y="0"/>
                </a:moveTo>
                <a:lnTo>
                  <a:pt x="5670233" y="0"/>
                </a:lnTo>
                <a:lnTo>
                  <a:pt x="5670233" y="2022158"/>
                </a:lnTo>
                <a:lnTo>
                  <a:pt x="0" y="2022158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b="0" i="0" noProof="0" dirty="0">
              <a:latin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D58FDFF-4744-B09B-BBD3-7975EBE2F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549" y="718344"/>
            <a:ext cx="833794" cy="1116000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86451657-AEB1-0F2C-B546-29B6BF88A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330" y="2939875"/>
            <a:ext cx="6222690" cy="9233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3000" b="0" i="0" cap="all" spc="6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noProof="0" dirty="0"/>
              <a:t>Nom de la présentation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84FD7F4-0A5C-22FE-DAF1-FF162845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7549" y="9761069"/>
            <a:ext cx="1515600" cy="212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lIns="0" tIns="0" rIns="0" bIns="0" anchor="ctr"/>
          <a:lstStyle>
            <a:lvl1pPr algn="ctr">
              <a:defRPr sz="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CB54B05-8C45-41BC-892F-D16D2442F258}" type="datetime2">
              <a:rPr lang="fr-FR" smtClean="0"/>
              <a:pPr/>
              <a:t>mercredi 4 octobre 2023</a:t>
            </a:fld>
            <a:endParaRPr lang="fr-FR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B9D41F2-1F8F-997A-6660-F6C085E0D8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548" y="7369430"/>
            <a:ext cx="612457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#hashtag 1 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3D7CB5C-63C5-7EAE-ABFF-750B548393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7548" y="7624632"/>
            <a:ext cx="612457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#hashtag 2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B4B0CFE1-5BB4-E124-497F-9F519F4BF8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7548" y="7879834"/>
            <a:ext cx="612457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#hashtag 3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18AE751-8D35-F2EC-1B77-4F3B0574CC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548" y="8135036"/>
            <a:ext cx="612457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#hashtag 4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AA0E9F3B-0409-966D-7A7D-0154C72901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548" y="8390236"/>
            <a:ext cx="612457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#hashtag 5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84E6DA5-6E15-124C-E220-CDCD8B343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0897" t="38517" b="46560"/>
          <a:stretch/>
        </p:blipFill>
        <p:spPr>
          <a:xfrm>
            <a:off x="3788229" y="0"/>
            <a:ext cx="3226934" cy="1654629"/>
          </a:xfrm>
          <a:prstGeom prst="rect">
            <a:avLst/>
          </a:prstGeom>
        </p:spPr>
      </p:pic>
      <p:pic>
        <p:nvPicPr>
          <p:cNvPr id="5" name="Graphic 40">
            <a:extLst>
              <a:ext uri="{FF2B5EF4-FFF2-40B4-BE49-F238E27FC236}">
                <a16:creationId xmlns:a16="http://schemas.microsoft.com/office/drawing/2014/main" id="{26330884-6A82-8C20-7FE7-BBE46F38F1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2311" y="10222693"/>
            <a:ext cx="5256000" cy="43324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999B136A-2F10-76B7-E72D-3EC308C9F3D7}"/>
              </a:ext>
            </a:extLst>
          </p:cNvPr>
          <p:cNvSpPr txBox="1"/>
          <p:nvPr userDrawn="1"/>
        </p:nvSpPr>
        <p:spPr>
          <a:xfrm>
            <a:off x="5992930" y="10180181"/>
            <a:ext cx="106804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fr-FR" sz="800" b="0" i="0" spc="80" dirty="0">
                <a:solidFill>
                  <a:schemeClr val="accent2"/>
                </a:solidFill>
                <a:latin typeface="Arial" panose="020B0604020202020204" pitchFamily="34" charset="0"/>
              </a:rPr>
              <a:t>INGÉNIERIE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93F7935-B552-0419-A990-C088D232C8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548" y="4793739"/>
            <a:ext cx="6173472" cy="109853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Titre de l’abrégé sur 3 ligne </a:t>
            </a:r>
          </a:p>
        </p:txBody>
      </p:sp>
    </p:spTree>
    <p:extLst>
      <p:ext uri="{BB962C8B-B14F-4D97-AF65-F5344CB8AC3E}">
        <p14:creationId xmlns:p14="http://schemas.microsoft.com/office/powerpoint/2010/main" val="4033757139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7">
            <a:extLst>
              <a:ext uri="{FF2B5EF4-FFF2-40B4-BE49-F238E27FC236}">
                <a16:creationId xmlns:a16="http://schemas.microsoft.com/office/drawing/2014/main" id="{A9D41DE7-B282-BF3B-224B-03A8CC601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312" y="1202362"/>
            <a:ext cx="6209188" cy="27699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defRPr sz="1800" b="1" i="0" cap="all" spc="0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noProof="0" dirty="0"/>
              <a:t>SOMMAIRE</a:t>
            </a:r>
          </a:p>
        </p:txBody>
      </p:sp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F4BC1BD1-30BA-108A-179F-50727630A7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9985" y="2074650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EF80720D-9812-6564-0148-E3AF5FA0C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9984" y="3175263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82D7366E-6C25-D0A0-3BB2-672665B3DB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9984" y="5220756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19" name="Text Placeholder 36">
            <a:extLst>
              <a:ext uri="{FF2B5EF4-FFF2-40B4-BE49-F238E27FC236}">
                <a16:creationId xmlns:a16="http://schemas.microsoft.com/office/drawing/2014/main" id="{66636C03-D720-E6D7-B83D-1750F213F3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9984" y="6714593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2245D9A-01F7-025B-BAF6-6AF2424DC6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1613" y="2282535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6AC068CA-AFAC-F2E0-3E06-6D85064D34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71613" y="2827271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02573D33-DF1B-CC6B-2D1B-679029B097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71613" y="2645693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4145E340-D604-9828-41D4-938F2F9790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71613" y="2464114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D5BDB5DA-7C97-9713-979D-E47384B6794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11082" y="2282535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08D5D64-E7D7-0135-0DDD-6A04F83024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11082" y="2827271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7F7ACCCB-4FCE-06F1-E0AA-88DDA037541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1082" y="2645693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4FA3EF6F-F7CD-E989-04B1-A6E51965B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11082" y="2464114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51DAFF4-0146-4793-E1C3-4261E2940A5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85853" y="3399719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73C5974D-93AA-88B3-8C6D-70879A0DEB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85853" y="3584072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7A7DAFFD-AC95-FD63-5B03-EB5926CCC90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1613" y="3780568"/>
            <a:ext cx="4383087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823355CB-7E23-E9B2-75AD-D6EEAF13D67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471613" y="4325304"/>
            <a:ext cx="4383087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0B521EB7-AFC6-BC20-60E9-C2C163E3E37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71613" y="4143726"/>
            <a:ext cx="4383087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B7F7EBF7-7CA7-FC35-C5C8-CBDCC17D845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471613" y="3962147"/>
            <a:ext cx="4383087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1A22BB9E-5778-15F2-B931-DCB9E7C2DD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11082" y="3780568"/>
            <a:ext cx="342740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8FB1F08A-9AB0-FE67-BEA3-7FB3635EC6C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11082" y="4325304"/>
            <a:ext cx="342740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992D602A-D033-D9B9-C3A2-3DC1BAAB29E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11082" y="4143726"/>
            <a:ext cx="342740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41DB6EA8-1145-D8DC-D8E2-A3C05E14C26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11082" y="3962147"/>
            <a:ext cx="342740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ABBF3AE9-AA05-BA9F-6128-D41D4FCF4D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11082" y="3584072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B77C253-747C-C0BD-44BD-4B95237906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714500" y="4923099"/>
            <a:ext cx="41402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9B2C53BD-294D-7780-8B44-AE4F0CA9318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714500" y="4741521"/>
            <a:ext cx="41402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827F1F26-7F82-4D1F-2544-F7D58981E9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714500" y="4559942"/>
            <a:ext cx="41402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45" name="Text Placeholder 21">
            <a:extLst>
              <a:ext uri="{FF2B5EF4-FFF2-40B4-BE49-F238E27FC236}">
                <a16:creationId xmlns:a16="http://schemas.microsoft.com/office/drawing/2014/main" id="{B4E604F3-2CDE-7C78-5471-063D95406F1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11082" y="4923099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DA7D26F-CF13-6793-802E-DC041E42150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11082" y="4741521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7" name="Text Placeholder 21">
            <a:extLst>
              <a:ext uri="{FF2B5EF4-FFF2-40B4-BE49-F238E27FC236}">
                <a16:creationId xmlns:a16="http://schemas.microsoft.com/office/drawing/2014/main" id="{67F515B3-9725-4FF7-E6A3-D354125A17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111082" y="4559942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8" name="Text Placeholder 21">
            <a:extLst>
              <a:ext uri="{FF2B5EF4-FFF2-40B4-BE49-F238E27FC236}">
                <a16:creationId xmlns:a16="http://schemas.microsoft.com/office/drawing/2014/main" id="{BD1F02A1-7FC1-451D-3769-3FA4CEEB9D0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85853" y="5448098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49" name="Text Placeholder 21">
            <a:extLst>
              <a:ext uri="{FF2B5EF4-FFF2-40B4-BE49-F238E27FC236}">
                <a16:creationId xmlns:a16="http://schemas.microsoft.com/office/drawing/2014/main" id="{20DCCD14-E79A-B268-5FF1-7B13AC43F8C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85853" y="5632451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4F25596A-9D14-34DB-1702-FB41C9D1B69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471613" y="5828947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153D33BA-17AE-193F-6BF8-265791C95ED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471613" y="6373683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C2380107-B746-87C6-EB47-CDD364C6834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471613" y="6192105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30CE8757-AAC5-0CEB-C1B3-8E310611BD4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471613" y="6010526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54" name="Text Placeholder 21">
            <a:extLst>
              <a:ext uri="{FF2B5EF4-FFF2-40B4-BE49-F238E27FC236}">
                <a16:creationId xmlns:a16="http://schemas.microsoft.com/office/drawing/2014/main" id="{916F897E-8287-A710-49DC-058A316F3AA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111082" y="5828947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2ED70C45-C7F4-3C76-2B37-6E4E08A40BB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111082" y="6373683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6" name="Text Placeholder 21">
            <a:extLst>
              <a:ext uri="{FF2B5EF4-FFF2-40B4-BE49-F238E27FC236}">
                <a16:creationId xmlns:a16="http://schemas.microsoft.com/office/drawing/2014/main" id="{6AC20C0A-B3B2-67BF-CA3A-34655118138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111082" y="6192105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66B20ED9-AD12-8CAB-4943-49BD505795C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111082" y="6010526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8" name="Text Placeholder 21">
            <a:extLst>
              <a:ext uri="{FF2B5EF4-FFF2-40B4-BE49-F238E27FC236}">
                <a16:creationId xmlns:a16="http://schemas.microsoft.com/office/drawing/2014/main" id="{C9489154-BBEB-0D10-B77D-E60D7AB6405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111082" y="5632451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D4558435-6520-0AED-E656-CBB4EE717F9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085853" y="6913245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65" name="Text Placeholder 21">
            <a:extLst>
              <a:ext uri="{FF2B5EF4-FFF2-40B4-BE49-F238E27FC236}">
                <a16:creationId xmlns:a16="http://schemas.microsoft.com/office/drawing/2014/main" id="{DBCCBC17-D103-834D-5A30-D388F22B103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085853" y="7097598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66" name="Text Placeholder 21">
            <a:extLst>
              <a:ext uri="{FF2B5EF4-FFF2-40B4-BE49-F238E27FC236}">
                <a16:creationId xmlns:a16="http://schemas.microsoft.com/office/drawing/2014/main" id="{CBEFE64F-339D-EF4E-7BDD-B2A50358CC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471613" y="7294094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67" name="Text Placeholder 21">
            <a:extLst>
              <a:ext uri="{FF2B5EF4-FFF2-40B4-BE49-F238E27FC236}">
                <a16:creationId xmlns:a16="http://schemas.microsoft.com/office/drawing/2014/main" id="{F5EDDC45-AC69-E622-FDF9-F910266BC76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471613" y="7475673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70" name="Text Placeholder 21">
            <a:extLst>
              <a:ext uri="{FF2B5EF4-FFF2-40B4-BE49-F238E27FC236}">
                <a16:creationId xmlns:a16="http://schemas.microsoft.com/office/drawing/2014/main" id="{AC6E90FB-FC52-64B3-4230-6F9FDDB879F0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111082" y="7097598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5D1403E-DC15-DE1D-30B2-E54152F47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11" y="10222702"/>
            <a:ext cx="4618800" cy="38067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62A6D55-0C8A-F985-860F-F2AFA96338E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0" y="1252678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88" name="Text Placeholder 36">
            <a:extLst>
              <a:ext uri="{FF2B5EF4-FFF2-40B4-BE49-F238E27FC236}">
                <a16:creationId xmlns:a16="http://schemas.microsoft.com/office/drawing/2014/main" id="{0A7294E6-D144-D079-545F-7650C738A4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9985" y="7815841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90" name="Text Placeholder 21">
            <a:extLst>
              <a:ext uri="{FF2B5EF4-FFF2-40B4-BE49-F238E27FC236}">
                <a16:creationId xmlns:a16="http://schemas.microsoft.com/office/drawing/2014/main" id="{0DB82787-1F4F-19C4-64CA-401B611ECBB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111082" y="7294094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91" name="Text Placeholder 21">
            <a:extLst>
              <a:ext uri="{FF2B5EF4-FFF2-40B4-BE49-F238E27FC236}">
                <a16:creationId xmlns:a16="http://schemas.microsoft.com/office/drawing/2014/main" id="{B7BF977A-D484-BD23-D64D-129EA92DBC3A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111082" y="7475673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92" name="Text Placeholder 21">
            <a:extLst>
              <a:ext uri="{FF2B5EF4-FFF2-40B4-BE49-F238E27FC236}">
                <a16:creationId xmlns:a16="http://schemas.microsoft.com/office/drawing/2014/main" id="{D490A1FE-0657-FB68-DE3B-9C6F4BF4606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111082" y="7819658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7FE73D5-BB20-CCA0-7E36-B1AF45CAF631}"/>
              </a:ext>
            </a:extLst>
          </p:cNvPr>
          <p:cNvSpPr/>
          <p:nvPr userDrawn="1"/>
        </p:nvSpPr>
        <p:spPr>
          <a:xfrm>
            <a:off x="6729364" y="10133736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6BC3C526-06B4-458D-B1E0-58F51C18817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  <p:sp>
        <p:nvSpPr>
          <p:cNvPr id="4" name="Text Placeholder 36">
            <a:extLst>
              <a:ext uri="{FF2B5EF4-FFF2-40B4-BE49-F238E27FC236}">
                <a16:creationId xmlns:a16="http://schemas.microsoft.com/office/drawing/2014/main" id="{376D16F9-7485-E8CC-548D-CD02B1369F4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9985" y="8086072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E70F456E-F273-34E3-E44D-1288259F28D8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111082" y="8089889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A8D11A47-6DFF-97CD-C963-EBE8DC5ADF0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085853" y="8326464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100" b="1" i="0" kern="1200" cap="all" baseline="0" noProof="0" dirty="0">
                <a:solidFill>
                  <a:schemeClr val="accent2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A9E69959-AAEA-990D-096A-CBC9CDDD8CA2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111082" y="8326464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4EF85A33-82A4-CDF7-3794-C8A64FF2C2D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111082" y="3399719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7FF4FDBB-AC6C-2157-6234-83556F95FED5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111082" y="5448098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5AD74FC-5DEC-EF7F-AA9D-4E945123867B}"/>
              </a:ext>
            </a:extLst>
          </p:cNvPr>
          <p:cNvSpPr txBox="1"/>
          <p:nvPr userDrawn="1"/>
        </p:nvSpPr>
        <p:spPr>
          <a:xfrm>
            <a:off x="5558978" y="10180181"/>
            <a:ext cx="106804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fr-FR" sz="800" b="0" i="0" spc="80" dirty="0">
                <a:solidFill>
                  <a:schemeClr val="accent2"/>
                </a:solidFill>
                <a:latin typeface="Arial" panose="020B0604020202020204" pitchFamily="34" charset="0"/>
              </a:rPr>
              <a:t>INGÉNIERIE</a:t>
            </a:r>
          </a:p>
        </p:txBody>
      </p:sp>
    </p:spTree>
    <p:extLst>
      <p:ext uri="{BB962C8B-B14F-4D97-AF65-F5344CB8AC3E}">
        <p14:creationId xmlns:p14="http://schemas.microsoft.com/office/powerpoint/2010/main" val="573452121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Seul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2BAFF0BC-B0C3-AB0E-5A51-6A690FC3DF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0622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AFF0BC-B0C3-AB0E-5A51-6A690FC3DF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36">
            <a:extLst>
              <a:ext uri="{FF2B5EF4-FFF2-40B4-BE49-F238E27FC236}">
                <a16:creationId xmlns:a16="http://schemas.microsoft.com/office/drawing/2014/main" id="{61A44F27-8393-5A33-EF64-923D3EA27AE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9899" y="708473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CF43D826-C765-04FB-D8F5-4A1462EE5E6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1501" y="8250404"/>
            <a:ext cx="6210000" cy="27699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800" b="1" i="0" cap="all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Ceci est le titre de la diapositive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7F5AC292-1AB7-351B-DECF-13A0F6F08B1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1501" y="8630785"/>
            <a:ext cx="657243" cy="18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lIns="0" tIns="0" rIns="46800" bIns="0" anchor="ctr">
            <a:noAutofit/>
          </a:bodyPr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#.</a:t>
            </a:r>
            <a:endParaRPr lang="fr-FR" noProof="0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D667E090-3F15-86B5-1E8E-E5610994784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73200" y="8611812"/>
            <a:ext cx="5458301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677C3A21-C681-A966-8FDC-14CEB3886F9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21501" y="8910227"/>
            <a:ext cx="657243" cy="18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lIns="0" tIns="0" rIns="46800" bIns="0" anchor="ctr">
            <a:noAutofit/>
          </a:bodyPr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#.</a:t>
            </a:r>
            <a:endParaRPr lang="fr-FR" noProof="0" dirty="0"/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FF4EA6F5-1B9D-5E24-BF0F-605FD1D4721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473200" y="8890470"/>
            <a:ext cx="5458301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16ED2EDB-28C3-D8DD-A1D2-116E0A1AA12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501" y="9189670"/>
            <a:ext cx="657243" cy="18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lIns="0" tIns="0" rIns="46800" bIns="0" anchor="ctr">
            <a:noAutofit/>
          </a:bodyPr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#.</a:t>
            </a:r>
            <a:endParaRPr lang="fr-FR" noProof="0" dirty="0"/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5C6F5D36-DF5C-2B5E-3E0A-FEF19E24576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73200" y="9169128"/>
            <a:ext cx="5458301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CFD7679-547E-5EBE-8A1C-61946E86CFDF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0" y="8306021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D6C3755F-51FA-4C66-595F-8035138D68C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0" y="1252678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12FF4873-6AD9-BC42-80E9-9629E4943CC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721501" y="9466759"/>
            <a:ext cx="657243" cy="18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lIns="0" tIns="0" rIns="46800" bIns="0" anchor="ctr">
            <a:noAutofit/>
          </a:bodyPr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#.</a:t>
            </a:r>
            <a:endParaRPr lang="fr-FR" noProof="0" dirty="0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5937E512-6648-4F84-98D3-84CCBD225EF7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473200" y="9447786"/>
            <a:ext cx="5458301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726566E-5DE6-BE11-7895-CD27BCE19602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21500" y="1206957"/>
            <a:ext cx="6210000" cy="69590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SzPct val="25000"/>
              <a:buFontTx/>
              <a:buNone/>
              <a:defRPr lang="fr-FR" sz="1800" b="1" i="0" kern="1200" cap="none" baseline="0" noProof="0" dirty="0" smtClean="0">
                <a:solidFill>
                  <a:schemeClr val="accent2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0" indent="0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55000"/>
              <a:buFont typeface="Arial" panose="020B0604020202020204" pitchFamily="34" charset="0"/>
              <a:buNone/>
              <a:defRPr sz="1400" b="1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marL="0" indent="0" rtl="0">
              <a:lnSpc>
                <a:spcPct val="100000"/>
              </a:lnSpc>
              <a:spcBef>
                <a:spcPts val="400"/>
              </a:spcBef>
              <a:buClr>
                <a:srgbClr val="F39200"/>
              </a:buClr>
              <a:buSzPct val="55000"/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</a:defRPr>
            </a:lvl3pPr>
            <a:lvl4pPr marL="0" indent="0" rtl="0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SzPct val="55000"/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4pPr>
            <a:lvl5pPr marL="349250" indent="-166688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55000"/>
              <a:buFont typeface="Arial" panose="020B0604020202020204" pitchFamily="34" charset="0"/>
              <a:buChar char="▲"/>
              <a:defRPr sz="1050">
                <a:solidFill>
                  <a:schemeClr val="tx1"/>
                </a:solidFill>
              </a:defRPr>
            </a:lvl5pPr>
            <a:lvl6pPr marL="541338" indent="-182563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1050"/>
            </a:lvl6pPr>
            <a:lvl7pPr marL="720725" indent="-188913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-"/>
              <a:defRPr sz="1050"/>
            </a:lvl7pPr>
          </a:lstStyle>
          <a:p>
            <a:pPr marL="0" marR="0" lvl="0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TITRE DE LA DIAPOSITIVE</a:t>
            </a:r>
          </a:p>
          <a:p>
            <a:pPr marL="0" marR="0" lvl="1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sous-titre de la section</a:t>
            </a:r>
          </a:p>
          <a:p>
            <a:pPr lvl="2"/>
            <a:r>
              <a:rPr lang="fr-FR" dirty="0"/>
              <a:t>Ceci est le titre d’un paragraphe</a:t>
            </a:r>
          </a:p>
          <a:p>
            <a:pPr lvl="3"/>
            <a:r>
              <a:rPr lang="fr-FR" dirty="0"/>
              <a:t>Texte</a:t>
            </a:r>
          </a:p>
          <a:p>
            <a:pPr lvl="4"/>
            <a:r>
              <a:rPr lang="fr-FR" dirty="0"/>
              <a:t>Premier niveau de texte</a:t>
            </a:r>
          </a:p>
          <a:p>
            <a:pPr lvl="5"/>
            <a:r>
              <a:rPr lang="fr-FR" dirty="0"/>
              <a:t>Second niveau de texte</a:t>
            </a:r>
          </a:p>
          <a:p>
            <a:pPr lvl="6"/>
            <a:r>
              <a:rPr lang="fr-FR" dirty="0"/>
              <a:t>Troisième niveau de texte</a:t>
            </a:r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03A5E515-26F4-07BC-0543-EA7CC57A81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2311" y="10222702"/>
            <a:ext cx="4618800" cy="38067"/>
          </a:xfrm>
          <a:prstGeom prst="rect">
            <a:avLst/>
          </a:prstGeom>
        </p:spPr>
      </p:pic>
      <p:sp>
        <p:nvSpPr>
          <p:cNvPr id="9" name="Oval 19">
            <a:extLst>
              <a:ext uri="{FF2B5EF4-FFF2-40B4-BE49-F238E27FC236}">
                <a16:creationId xmlns:a16="http://schemas.microsoft.com/office/drawing/2014/main" id="{D8FADA6E-7FCC-1030-08D9-A8D62BC932EB}"/>
              </a:ext>
            </a:extLst>
          </p:cNvPr>
          <p:cNvSpPr/>
          <p:nvPr userDrawn="1"/>
        </p:nvSpPr>
        <p:spPr>
          <a:xfrm>
            <a:off x="6729364" y="10133736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6BC3C526-06B4-458D-B1E0-58F51C18817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6B66F166-77B9-4B91-6ABE-A65ADD544816}"/>
              </a:ext>
            </a:extLst>
          </p:cNvPr>
          <p:cNvSpPr txBox="1"/>
          <p:nvPr userDrawn="1"/>
        </p:nvSpPr>
        <p:spPr>
          <a:xfrm>
            <a:off x="5558978" y="10180181"/>
            <a:ext cx="106804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fr-FR" sz="800" b="0" i="0" spc="80" dirty="0">
                <a:solidFill>
                  <a:schemeClr val="accent2"/>
                </a:solidFill>
                <a:latin typeface="Arial" panose="020B0604020202020204" pitchFamily="34" charset="0"/>
              </a:rPr>
              <a:t>INGÉNIERIE</a:t>
            </a:r>
          </a:p>
        </p:txBody>
      </p:sp>
    </p:spTree>
    <p:extLst>
      <p:ext uri="{BB962C8B-B14F-4D97-AF65-F5344CB8AC3E}">
        <p14:creationId xmlns:p14="http://schemas.microsoft.com/office/powerpoint/2010/main" val="2905001838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118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7">
            <a:extLst>
              <a:ext uri="{FF2B5EF4-FFF2-40B4-BE49-F238E27FC236}">
                <a16:creationId xmlns:a16="http://schemas.microsoft.com/office/drawing/2014/main" id="{A9D41DE7-B282-BF3B-224B-03A8CC601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312" y="1202362"/>
            <a:ext cx="6209188" cy="27699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defRPr sz="1800" b="1" i="0" cap="all" spc="0" baseline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noProof="0" dirty="0"/>
              <a:t>SOMMAIRE</a:t>
            </a:r>
          </a:p>
        </p:txBody>
      </p:sp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F4BC1BD1-30BA-108A-179F-50727630A7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9985" y="2074650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EF80720D-9812-6564-0148-E3AF5FA0C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9984" y="3175263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82D7366E-6C25-D0A0-3BB2-672665B3DB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9984" y="5220756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19" name="Text Placeholder 36">
            <a:extLst>
              <a:ext uri="{FF2B5EF4-FFF2-40B4-BE49-F238E27FC236}">
                <a16:creationId xmlns:a16="http://schemas.microsoft.com/office/drawing/2014/main" id="{66636C03-D720-E6D7-B83D-1750F213F3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9984" y="6714593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2245D9A-01F7-025B-BAF6-6AF2424DC6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1613" y="2282535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6AC068CA-AFAC-F2E0-3E06-6D85064D34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71613" y="2827271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02573D33-DF1B-CC6B-2D1B-679029B097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71613" y="2645693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4145E340-D604-9828-41D4-938F2F9790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71613" y="2464114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D5BDB5DA-7C97-9713-979D-E47384B6794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11082" y="2282535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08D5D64-E7D7-0135-0DDD-6A04F83024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11082" y="2827271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7F7ACCCB-4FCE-06F1-E0AA-88DDA037541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1082" y="2645693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4FA3EF6F-F7CD-E989-04B1-A6E51965B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11082" y="2464114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3EBEF1DD-5482-611D-C6D1-11334D0A43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11082" y="2078467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51DAFF4-0146-4793-E1C3-4261E2940A5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85853" y="3399719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73C5974D-93AA-88B3-8C6D-70879A0DEB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85853" y="3584072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7A7DAFFD-AC95-FD63-5B03-EB5926CCC90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1613" y="3780568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823355CB-7E23-E9B2-75AD-D6EEAF13D67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471613" y="4325304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0B521EB7-AFC6-BC20-60E9-C2C163E3E37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71613" y="4143726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B7F7EBF7-7CA7-FC35-C5C8-CBDCC17D845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471613" y="3962147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1A22BB9E-5778-15F2-B931-DCB9E7C2DD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11082" y="3780568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8FB1F08A-9AB0-FE67-BEA3-7FB3635EC6C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11082" y="4325304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992D602A-D033-D9B9-C3A2-3DC1BAAB29E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11082" y="4143726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41DB6EA8-1145-D8DC-D8E2-A3C05E14C26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11082" y="3962147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ABBF3AE9-AA05-BA9F-6128-D41D4FCF4D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11082" y="3584072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B77C253-747C-C0BD-44BD-4B95237906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714500" y="4869759"/>
            <a:ext cx="41402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9B2C53BD-294D-7780-8B44-AE4F0CA9318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714500" y="4688181"/>
            <a:ext cx="41402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827F1F26-7F82-4D1F-2544-F7D58981E9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714500" y="4506602"/>
            <a:ext cx="41402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45" name="Text Placeholder 21">
            <a:extLst>
              <a:ext uri="{FF2B5EF4-FFF2-40B4-BE49-F238E27FC236}">
                <a16:creationId xmlns:a16="http://schemas.microsoft.com/office/drawing/2014/main" id="{B4E604F3-2CDE-7C78-5471-063D95406F1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11082" y="4869759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DA7D26F-CF13-6793-802E-DC041E42150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11082" y="4688181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7" name="Text Placeholder 21">
            <a:extLst>
              <a:ext uri="{FF2B5EF4-FFF2-40B4-BE49-F238E27FC236}">
                <a16:creationId xmlns:a16="http://schemas.microsoft.com/office/drawing/2014/main" id="{67F515B3-9725-4FF7-E6A3-D354125A17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111082" y="4506602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8" name="Text Placeholder 21">
            <a:extLst>
              <a:ext uri="{FF2B5EF4-FFF2-40B4-BE49-F238E27FC236}">
                <a16:creationId xmlns:a16="http://schemas.microsoft.com/office/drawing/2014/main" id="{BD1F02A1-7FC1-451D-3769-3FA4CEEB9D0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85853" y="5448098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49" name="Text Placeholder 21">
            <a:extLst>
              <a:ext uri="{FF2B5EF4-FFF2-40B4-BE49-F238E27FC236}">
                <a16:creationId xmlns:a16="http://schemas.microsoft.com/office/drawing/2014/main" id="{20DCCD14-E79A-B268-5FF1-7B13AC43F8C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85853" y="5632451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4F25596A-9D14-34DB-1702-FB41C9D1B69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471613" y="5828947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153D33BA-17AE-193F-6BF8-265791C95ED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471613" y="6373683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C2380107-B746-87C6-EB47-CDD364C6834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471613" y="6192105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30CE8757-AAC5-0CEB-C1B3-8E310611BD4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471613" y="6010526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54" name="Text Placeholder 21">
            <a:extLst>
              <a:ext uri="{FF2B5EF4-FFF2-40B4-BE49-F238E27FC236}">
                <a16:creationId xmlns:a16="http://schemas.microsoft.com/office/drawing/2014/main" id="{916F897E-8287-A710-49DC-058A316F3AA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111082" y="5828947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2ED70C45-C7F4-3C76-2B37-6E4E08A40BB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111082" y="6373683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6" name="Text Placeholder 21">
            <a:extLst>
              <a:ext uri="{FF2B5EF4-FFF2-40B4-BE49-F238E27FC236}">
                <a16:creationId xmlns:a16="http://schemas.microsoft.com/office/drawing/2014/main" id="{6AC20C0A-B3B2-67BF-CA3A-34655118138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111082" y="6192105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66B20ED9-AD12-8CAB-4943-49BD505795C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111082" y="6010526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8" name="Text Placeholder 21">
            <a:extLst>
              <a:ext uri="{FF2B5EF4-FFF2-40B4-BE49-F238E27FC236}">
                <a16:creationId xmlns:a16="http://schemas.microsoft.com/office/drawing/2014/main" id="{C9489154-BBEB-0D10-B77D-E60D7AB6405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111082" y="5632451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D4558435-6520-0AED-E656-CBB4EE717F9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085853" y="6913245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65" name="Text Placeholder 21">
            <a:extLst>
              <a:ext uri="{FF2B5EF4-FFF2-40B4-BE49-F238E27FC236}">
                <a16:creationId xmlns:a16="http://schemas.microsoft.com/office/drawing/2014/main" id="{DBCCBC17-D103-834D-5A30-D388F22B103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085853" y="7097598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66" name="Text Placeholder 21">
            <a:extLst>
              <a:ext uri="{FF2B5EF4-FFF2-40B4-BE49-F238E27FC236}">
                <a16:creationId xmlns:a16="http://schemas.microsoft.com/office/drawing/2014/main" id="{CBEFE64F-339D-EF4E-7BDD-B2A50358CC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471613" y="7294094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67" name="Text Placeholder 21">
            <a:extLst>
              <a:ext uri="{FF2B5EF4-FFF2-40B4-BE49-F238E27FC236}">
                <a16:creationId xmlns:a16="http://schemas.microsoft.com/office/drawing/2014/main" id="{F5EDDC45-AC69-E622-FDF9-F910266BC76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471613" y="7475673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70" name="Text Placeholder 21">
            <a:extLst>
              <a:ext uri="{FF2B5EF4-FFF2-40B4-BE49-F238E27FC236}">
                <a16:creationId xmlns:a16="http://schemas.microsoft.com/office/drawing/2014/main" id="{AC6E90FB-FC52-64B3-4230-6F9FDDB879F0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111082" y="7097598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5D1403E-DC15-DE1D-30B2-E54152F47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11" y="10222702"/>
            <a:ext cx="4618800" cy="38067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62A6D55-0C8A-F985-860F-F2AFA96338E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0" y="1252678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88" name="Text Placeholder 36">
            <a:extLst>
              <a:ext uri="{FF2B5EF4-FFF2-40B4-BE49-F238E27FC236}">
                <a16:creationId xmlns:a16="http://schemas.microsoft.com/office/drawing/2014/main" id="{0A7294E6-D144-D079-545F-7650C738A4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9985" y="7815841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90" name="Text Placeholder 21">
            <a:extLst>
              <a:ext uri="{FF2B5EF4-FFF2-40B4-BE49-F238E27FC236}">
                <a16:creationId xmlns:a16="http://schemas.microsoft.com/office/drawing/2014/main" id="{0DB82787-1F4F-19C4-64CA-401B611ECBB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111082" y="7294094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91" name="Text Placeholder 21">
            <a:extLst>
              <a:ext uri="{FF2B5EF4-FFF2-40B4-BE49-F238E27FC236}">
                <a16:creationId xmlns:a16="http://schemas.microsoft.com/office/drawing/2014/main" id="{B7BF977A-D484-BD23-D64D-129EA92DBC3A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111082" y="7475673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92" name="Text Placeholder 21">
            <a:extLst>
              <a:ext uri="{FF2B5EF4-FFF2-40B4-BE49-F238E27FC236}">
                <a16:creationId xmlns:a16="http://schemas.microsoft.com/office/drawing/2014/main" id="{D490A1FE-0657-FB68-DE3B-9C6F4BF4606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111082" y="7819658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7FE73D5-BB20-CCA0-7E36-B1AF45CAF631}"/>
              </a:ext>
            </a:extLst>
          </p:cNvPr>
          <p:cNvSpPr/>
          <p:nvPr userDrawn="1"/>
        </p:nvSpPr>
        <p:spPr>
          <a:xfrm>
            <a:off x="6729364" y="10133736"/>
            <a:ext cx="216000" cy="21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6BC3C526-06B4-458D-B1E0-58F51C18817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0BD8B-C344-F49D-AFCA-83B624D1BD6E}"/>
              </a:ext>
            </a:extLst>
          </p:cNvPr>
          <p:cNvSpPr txBox="1"/>
          <p:nvPr userDrawn="1"/>
        </p:nvSpPr>
        <p:spPr>
          <a:xfrm>
            <a:off x="5558978" y="10118626"/>
            <a:ext cx="1068043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fr-FR" sz="800" b="0" i="0" cap="all" spc="80" dirty="0">
                <a:solidFill>
                  <a:schemeClr val="accent3"/>
                </a:solidFill>
                <a:latin typeface="Arial" panose="020B0604020202020204" pitchFamily="34" charset="0"/>
              </a:rPr>
              <a:t>ÉTUDES CONSEILS</a:t>
            </a:r>
          </a:p>
        </p:txBody>
      </p:sp>
      <p:sp>
        <p:nvSpPr>
          <p:cNvPr id="4" name="Text Placeholder 36">
            <a:extLst>
              <a:ext uri="{FF2B5EF4-FFF2-40B4-BE49-F238E27FC236}">
                <a16:creationId xmlns:a16="http://schemas.microsoft.com/office/drawing/2014/main" id="{376D16F9-7485-E8CC-548D-CD02B1369F4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9985" y="8030652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E70F456E-F273-34E3-E44D-1288259F28D8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111082" y="8034469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A8D11A47-6DFF-97CD-C963-EBE8DC5ADF0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085853" y="8271044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100" b="1" i="0" kern="1200" cap="all" baseline="0" noProof="0" dirty="0">
                <a:solidFill>
                  <a:schemeClr val="accent3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A9E69959-AAEA-990D-096A-CBC9CDDD8CA2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111082" y="8271044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4284168237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Seul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6">
            <a:extLst>
              <a:ext uri="{FF2B5EF4-FFF2-40B4-BE49-F238E27FC236}">
                <a16:creationId xmlns:a16="http://schemas.microsoft.com/office/drawing/2014/main" id="{5BD46C33-A7BE-020C-B4B5-A4D1B9364D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9899" y="708473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EAC6C2A-A133-1BC0-0F8C-B6459CC61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11" y="10222702"/>
            <a:ext cx="4618800" cy="38067"/>
          </a:xfrm>
          <a:prstGeom prst="rect">
            <a:avLst/>
          </a:prstGeom>
        </p:spPr>
      </p:pic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660BF5D1-977A-DA53-3840-C7B574A1D15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0" y="1252678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4C041E-1FEA-D666-C48A-004ECB1E60E8}"/>
              </a:ext>
            </a:extLst>
          </p:cNvPr>
          <p:cNvSpPr/>
          <p:nvPr userDrawn="1"/>
        </p:nvSpPr>
        <p:spPr>
          <a:xfrm>
            <a:off x="6729364" y="10133736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6BC3C526-06B4-458D-B1E0-58F51C18817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2E108AF-2C97-0715-5E7C-DD7E01601107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21500" y="1206957"/>
            <a:ext cx="6210000" cy="8748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SzPct val="25000"/>
              <a:buFontTx/>
              <a:buNone/>
              <a:defRPr lang="fr-FR" sz="1800" b="1" i="0" kern="1200" cap="none" baseline="0" noProof="0" dirty="0" smtClean="0">
                <a:solidFill>
                  <a:schemeClr val="accent2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0" indent="0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55000"/>
              <a:buFont typeface="Arial" panose="020B0604020202020204" pitchFamily="34" charset="0"/>
              <a:buNone/>
              <a:defRPr sz="1400" b="1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marL="0" indent="0" rtl="0">
              <a:lnSpc>
                <a:spcPct val="100000"/>
              </a:lnSpc>
              <a:spcBef>
                <a:spcPts val="400"/>
              </a:spcBef>
              <a:buClr>
                <a:srgbClr val="F39200"/>
              </a:buClr>
              <a:buSzPct val="55000"/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</a:defRPr>
            </a:lvl3pPr>
            <a:lvl4pPr marL="0" indent="0" rtl="0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SzPct val="55000"/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4pPr>
            <a:lvl5pPr marL="349250" indent="-166688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55000"/>
              <a:buFont typeface="Arial" panose="020B0604020202020204" pitchFamily="34" charset="0"/>
              <a:buChar char="▲"/>
              <a:defRPr sz="1050">
                <a:solidFill>
                  <a:schemeClr val="tx1"/>
                </a:solidFill>
              </a:defRPr>
            </a:lvl5pPr>
            <a:lvl6pPr marL="541338" indent="-182563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050"/>
            </a:lvl6pPr>
            <a:lvl7pPr marL="720725" indent="-188913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 sz="1050"/>
            </a:lvl7pPr>
          </a:lstStyle>
          <a:p>
            <a:pPr marL="0" marR="0" lvl="0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TITRE DE LA DIAPOSITIVE</a:t>
            </a:r>
          </a:p>
          <a:p>
            <a:pPr marL="0" marR="0" lvl="1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sous-titre de la section</a:t>
            </a:r>
          </a:p>
          <a:p>
            <a:pPr lvl="2"/>
            <a:r>
              <a:rPr lang="fr-FR" dirty="0"/>
              <a:t>Ceci est le titre d’un paragraphe</a:t>
            </a:r>
          </a:p>
          <a:p>
            <a:pPr lvl="3"/>
            <a:r>
              <a:rPr lang="fr-FR" dirty="0"/>
              <a:t>Texte</a:t>
            </a:r>
          </a:p>
          <a:p>
            <a:pPr lvl="4"/>
            <a:r>
              <a:rPr lang="fr-FR" dirty="0"/>
              <a:t>Premier niveau de texte</a:t>
            </a:r>
          </a:p>
          <a:p>
            <a:pPr lvl="5"/>
            <a:r>
              <a:rPr lang="fr-FR" dirty="0"/>
              <a:t>Second niveau de texte</a:t>
            </a:r>
          </a:p>
          <a:p>
            <a:pPr lvl="6"/>
            <a:r>
              <a:rPr lang="fr-FR" dirty="0"/>
              <a:t>Troisième niveau de texte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6B1B289B-68EF-64B0-57AD-EAA8A8BD4045}"/>
              </a:ext>
            </a:extLst>
          </p:cNvPr>
          <p:cNvSpPr txBox="1"/>
          <p:nvPr userDrawn="1"/>
        </p:nvSpPr>
        <p:spPr>
          <a:xfrm>
            <a:off x="5558978" y="10180181"/>
            <a:ext cx="106804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fr-FR" sz="800" b="0" i="0" spc="80" dirty="0">
                <a:solidFill>
                  <a:schemeClr val="accent2"/>
                </a:solidFill>
                <a:latin typeface="Arial" panose="020B0604020202020204" pitchFamily="34" charset="0"/>
              </a:rPr>
              <a:t>INGÉNIERIE</a:t>
            </a:r>
          </a:p>
        </p:txBody>
      </p:sp>
    </p:spTree>
    <p:extLst>
      <p:ext uri="{BB962C8B-B14F-4D97-AF65-F5344CB8AC3E}">
        <p14:creationId xmlns:p14="http://schemas.microsoft.com/office/powerpoint/2010/main" val="3859767383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  <p15:guide id="3" orient="horz" pos="6271">
          <p15:clr>
            <a:srgbClr val="FBAE40"/>
          </p15:clr>
        </p15:guide>
        <p15:guide id="4" orient="horz" pos="8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FE450DAB-5486-D7D5-0949-55CD4564CE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1501" y="699571"/>
            <a:ext cx="6210000" cy="18466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Ceci est le titre d’un graphique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CBF388A5-56CC-0CBF-C007-BA67D51CE331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721501" y="1104900"/>
            <a:ext cx="6210000" cy="159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Insérer graphique</a:t>
            </a:r>
          </a:p>
        </p:txBody>
      </p:sp>
      <p:sp>
        <p:nvSpPr>
          <p:cNvPr id="17" name="Chart Placeholder 10">
            <a:extLst>
              <a:ext uri="{FF2B5EF4-FFF2-40B4-BE49-F238E27FC236}">
                <a16:creationId xmlns:a16="http://schemas.microsoft.com/office/drawing/2014/main" id="{1253F1E6-A00D-ACBB-99D9-056214611C12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721501" y="3200400"/>
            <a:ext cx="6210000" cy="26256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Insérer graphique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C22FBF53-E515-DCE4-65CD-65D34DA467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1501" y="6046446"/>
            <a:ext cx="6210000" cy="18466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Ceci est le titre d’un graphique</a:t>
            </a:r>
          </a:p>
        </p:txBody>
      </p:sp>
      <p:sp>
        <p:nvSpPr>
          <p:cNvPr id="19" name="Chart Placeholder 10">
            <a:extLst>
              <a:ext uri="{FF2B5EF4-FFF2-40B4-BE49-F238E27FC236}">
                <a16:creationId xmlns:a16="http://schemas.microsoft.com/office/drawing/2014/main" id="{624F31DA-8DEF-FE15-8D82-6571C409F4B6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721501" y="6446549"/>
            <a:ext cx="6210000" cy="3452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Insérer graphique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3186724-5D5F-88ED-C8BE-6A735A723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11" y="10222702"/>
            <a:ext cx="4618800" cy="380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312F61-304F-FC99-46AC-B2326F0C62C8}"/>
              </a:ext>
            </a:extLst>
          </p:cNvPr>
          <p:cNvSpPr/>
          <p:nvPr userDrawn="1"/>
        </p:nvSpPr>
        <p:spPr>
          <a:xfrm>
            <a:off x="-3025423" y="1038578"/>
            <a:ext cx="2765778" cy="57121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DA01AEA-0129-F60A-31A6-324448E3B459}"/>
              </a:ext>
            </a:extLst>
          </p:cNvPr>
          <p:cNvSpPr txBox="1"/>
          <p:nvPr userDrawn="1"/>
        </p:nvSpPr>
        <p:spPr>
          <a:xfrm>
            <a:off x="-2765777" y="1264355"/>
            <a:ext cx="2348088" cy="49219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1050" b="1" dirty="0"/>
              <a:t>Créer un graphique en partant de zéro :</a:t>
            </a:r>
            <a:br>
              <a:rPr lang="fr-FR" sz="1050" dirty="0"/>
            </a:br>
            <a:endParaRPr lang="fr-FR" sz="1050" dirty="0"/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Cliquer sur un graphique présent sur la page</a:t>
            </a:r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Appuyer sur supprimer</a:t>
            </a:r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Cliquer sur le bouton Insérer un graphique et choisir le graphique correspondant à votre souhait</a:t>
            </a:r>
          </a:p>
          <a:p>
            <a:pPr marL="342900" indent="-342900" algn="l">
              <a:buFont typeface="+mj-lt"/>
              <a:buAutoNum type="arabicPeriod"/>
            </a:pPr>
            <a:endParaRPr lang="fr-FR" sz="1050" dirty="0"/>
          </a:p>
          <a:p>
            <a:pPr marL="0" indent="0" algn="l">
              <a:buFont typeface="+mj-lt"/>
              <a:buNone/>
            </a:pPr>
            <a:r>
              <a:rPr lang="fr-FR" sz="1050" b="1" dirty="0"/>
              <a:t>ou</a:t>
            </a:r>
            <a:r>
              <a:rPr lang="fr-FR" sz="1050" dirty="0"/>
              <a:t> </a:t>
            </a:r>
          </a:p>
          <a:p>
            <a:pPr marL="0" indent="0" algn="l">
              <a:buFont typeface="+mj-lt"/>
              <a:buNone/>
            </a:pPr>
            <a:endParaRPr lang="fr-FR" sz="1050" dirty="0"/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Créer une nouvelle slide en choisissant la disposition « infographie »</a:t>
            </a:r>
          </a:p>
          <a:p>
            <a:pPr marL="162900" marR="0" lvl="0" indent="-16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Cliquer sur le bouton Insérer un graphique et choisir le graphique correspondant à votre souhait</a:t>
            </a:r>
          </a:p>
          <a:p>
            <a:pPr algn="l"/>
            <a:br>
              <a:rPr lang="fr-FR" sz="1050" dirty="0"/>
            </a:br>
            <a:endParaRPr lang="fr-FR" sz="1050" dirty="0"/>
          </a:p>
          <a:p>
            <a:pPr algn="l"/>
            <a:r>
              <a:rPr lang="fr-FR" sz="1050" b="1" dirty="0"/>
              <a:t>Editer un graphique existant :</a:t>
            </a:r>
            <a:br>
              <a:rPr lang="fr-FR" sz="1050" b="1" dirty="0"/>
            </a:br>
            <a:endParaRPr lang="fr-FR" sz="1050" b="1" dirty="0"/>
          </a:p>
          <a:p>
            <a:pPr algn="l"/>
            <a:r>
              <a:rPr lang="fr-FR" sz="1050" dirty="0"/>
              <a:t>Si le graphique existant correspond au type de graphique que vous souhaitez faire </a:t>
            </a:r>
          </a:p>
          <a:p>
            <a:pPr algn="l"/>
            <a:endParaRPr lang="fr-FR" sz="1050" dirty="0"/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Cliquer droit sur le graphique</a:t>
            </a:r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Choisir l’option Modifier les données dans Excel</a:t>
            </a:r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graphique se mettra automatiquement à jour en fonction de vos nouvelles données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DC56EE0-ADB4-C95C-45A0-A51331984289}"/>
              </a:ext>
            </a:extLst>
          </p:cNvPr>
          <p:cNvSpPr/>
          <p:nvPr userDrawn="1"/>
        </p:nvSpPr>
        <p:spPr>
          <a:xfrm>
            <a:off x="6729364" y="10133736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6BC3C526-06B4-458D-B1E0-58F51C18817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0A8DB-3FFB-99F1-22DA-85AA1702F787}"/>
              </a:ext>
            </a:extLst>
          </p:cNvPr>
          <p:cNvSpPr txBox="1"/>
          <p:nvPr userDrawn="1"/>
        </p:nvSpPr>
        <p:spPr>
          <a:xfrm>
            <a:off x="5558978" y="10180181"/>
            <a:ext cx="106804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fr-FR" sz="800" b="0" i="0" spc="80" dirty="0">
                <a:solidFill>
                  <a:schemeClr val="accent2"/>
                </a:solidFill>
                <a:latin typeface="Arial" panose="020B0604020202020204" pitchFamily="34" charset="0"/>
              </a:rPr>
              <a:t>INGÉNIERIE</a:t>
            </a:r>
          </a:p>
        </p:txBody>
      </p:sp>
    </p:spTree>
    <p:extLst>
      <p:ext uri="{BB962C8B-B14F-4D97-AF65-F5344CB8AC3E}">
        <p14:creationId xmlns:p14="http://schemas.microsoft.com/office/powerpoint/2010/main" val="2264213310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ssage Impac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107BB02-9C3C-7439-A05B-7826FBB581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8719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107BB02-9C3C-7439-A05B-7826FBB581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CD29533-CD1D-249B-DC91-556946FF68C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0" y="742801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DB3B5EF1-7469-5EDD-1540-68D8555573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06381" y="5303520"/>
            <a:ext cx="5357919" cy="111764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200" b="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7000F8BC-63E6-365B-1979-1CE6B2B34CE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06381" y="6459641"/>
            <a:ext cx="5357919" cy="369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200" b="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E7F452A5-A90F-90EC-08B4-9A82C365278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6381" y="7237619"/>
            <a:ext cx="5357919" cy="111764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200" b="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3F927390-A8DE-6A23-5707-7775F689CB7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6381" y="8393740"/>
            <a:ext cx="5357919" cy="369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200" b="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4" name="Graphic 16">
            <a:extLst>
              <a:ext uri="{FF2B5EF4-FFF2-40B4-BE49-F238E27FC236}">
                <a16:creationId xmlns:a16="http://schemas.microsoft.com/office/drawing/2014/main" id="{40621BBB-CD5C-002E-D3CF-67AB58C73E55}"/>
              </a:ext>
            </a:extLst>
          </p:cNvPr>
          <p:cNvSpPr txBox="1"/>
          <p:nvPr userDrawn="1"/>
        </p:nvSpPr>
        <p:spPr>
          <a:xfrm>
            <a:off x="452007" y="6929020"/>
            <a:ext cx="416781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endParaRPr lang="fr-FR" sz="7200" b="1" i="0" spc="0" baseline="0" noProof="0" dirty="0">
              <a:ln/>
              <a:solidFill>
                <a:schemeClr val="tx2"/>
              </a:solidFill>
              <a:latin typeface="Arial Black" panose="020B0604020202020204" pitchFamily="34" charset="0"/>
              <a:cs typeface="Arial Black" panose="020B0604020202020204" pitchFamily="34" charset="0"/>
              <a:sym typeface="CircularStd-Black"/>
              <a:rtl val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90F2F1F-15FD-2A45-9018-34B8C657AD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2311" y="10222702"/>
            <a:ext cx="4618800" cy="3806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56B70A9-E030-0992-B0E7-3B2F54A61346}"/>
              </a:ext>
            </a:extLst>
          </p:cNvPr>
          <p:cNvSpPr/>
          <p:nvPr userDrawn="1"/>
        </p:nvSpPr>
        <p:spPr>
          <a:xfrm>
            <a:off x="6729364" y="10133736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6BC3C526-06B4-458D-B1E0-58F51C18817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51A9676-1401-EB2E-7F87-6484A7F191CF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0" y="2666358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03837C9-785C-2E52-08EC-2E56FE69A31F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78641" y="5086179"/>
            <a:ext cx="420588" cy="364331"/>
          </a:xfrm>
          <a:custGeom>
            <a:avLst/>
            <a:gdLst>
              <a:gd name="connsiteX0" fmla="*/ 378618 w 420588"/>
              <a:gd name="connsiteY0" fmla="*/ 0 h 364331"/>
              <a:gd name="connsiteX1" fmla="*/ 420588 w 420588"/>
              <a:gd name="connsiteY1" fmla="*/ 79474 h 364331"/>
              <a:gd name="connsiteX2" fmla="*/ 349597 w 420588"/>
              <a:gd name="connsiteY2" fmla="*/ 127471 h 364331"/>
              <a:gd name="connsiteX3" fmla="*/ 327719 w 420588"/>
              <a:gd name="connsiteY3" fmla="*/ 183952 h 364331"/>
              <a:gd name="connsiteX4" fmla="*/ 420588 w 420588"/>
              <a:gd name="connsiteY4" fmla="*/ 183952 h 364331"/>
              <a:gd name="connsiteX5" fmla="*/ 420588 w 420588"/>
              <a:gd name="connsiteY5" fmla="*/ 364331 h 364331"/>
              <a:gd name="connsiteX6" fmla="*/ 226367 w 420588"/>
              <a:gd name="connsiteY6" fmla="*/ 364331 h 364331"/>
              <a:gd name="connsiteX7" fmla="*/ 226367 w 420588"/>
              <a:gd name="connsiteY7" fmla="*/ 214759 h 364331"/>
              <a:gd name="connsiteX8" fmla="*/ 260747 w 420588"/>
              <a:gd name="connsiteY8" fmla="*/ 84386 h 364331"/>
              <a:gd name="connsiteX9" fmla="*/ 378618 w 420588"/>
              <a:gd name="connsiteY9" fmla="*/ 0 h 364331"/>
              <a:gd name="connsiteX10" fmla="*/ 152251 w 420588"/>
              <a:gd name="connsiteY10" fmla="*/ 0 h 364331"/>
              <a:gd name="connsiteX11" fmla="*/ 194220 w 420588"/>
              <a:gd name="connsiteY11" fmla="*/ 79474 h 364331"/>
              <a:gd name="connsiteX12" fmla="*/ 123229 w 420588"/>
              <a:gd name="connsiteY12" fmla="*/ 127471 h 364331"/>
              <a:gd name="connsiteX13" fmla="*/ 101352 w 420588"/>
              <a:gd name="connsiteY13" fmla="*/ 183952 h 364331"/>
              <a:gd name="connsiteX14" fmla="*/ 194220 w 420588"/>
              <a:gd name="connsiteY14" fmla="*/ 183952 h 364331"/>
              <a:gd name="connsiteX15" fmla="*/ 194220 w 420588"/>
              <a:gd name="connsiteY15" fmla="*/ 364331 h 364331"/>
              <a:gd name="connsiteX16" fmla="*/ 0 w 420588"/>
              <a:gd name="connsiteY16" fmla="*/ 364331 h 364331"/>
              <a:gd name="connsiteX17" fmla="*/ 0 w 420588"/>
              <a:gd name="connsiteY17" fmla="*/ 214759 h 364331"/>
              <a:gd name="connsiteX18" fmla="*/ 34379 w 420588"/>
              <a:gd name="connsiteY18" fmla="*/ 84386 h 364331"/>
              <a:gd name="connsiteX19" fmla="*/ 152251 w 420588"/>
              <a:gd name="connsiteY19" fmla="*/ 0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0588" h="364331">
                <a:moveTo>
                  <a:pt x="378618" y="0"/>
                </a:moveTo>
                <a:lnTo>
                  <a:pt x="420588" y="79474"/>
                </a:lnTo>
                <a:cubicBezTo>
                  <a:pt x="386357" y="95548"/>
                  <a:pt x="362694" y="111547"/>
                  <a:pt x="349597" y="127471"/>
                </a:cubicBezTo>
                <a:cubicBezTo>
                  <a:pt x="336500" y="143396"/>
                  <a:pt x="329207" y="162223"/>
                  <a:pt x="327719" y="183952"/>
                </a:cubicBezTo>
                <a:lnTo>
                  <a:pt x="420588" y="183952"/>
                </a:lnTo>
                <a:lnTo>
                  <a:pt x="420588" y="364331"/>
                </a:lnTo>
                <a:lnTo>
                  <a:pt x="226367" y="364331"/>
                </a:lnTo>
                <a:lnTo>
                  <a:pt x="226367" y="214759"/>
                </a:lnTo>
                <a:cubicBezTo>
                  <a:pt x="226367" y="159693"/>
                  <a:pt x="237827" y="116235"/>
                  <a:pt x="260747" y="84386"/>
                </a:cubicBezTo>
                <a:cubicBezTo>
                  <a:pt x="283666" y="52536"/>
                  <a:pt x="322957" y="24408"/>
                  <a:pt x="378618" y="0"/>
                </a:cubicBezTo>
                <a:close/>
                <a:moveTo>
                  <a:pt x="152251" y="0"/>
                </a:moveTo>
                <a:lnTo>
                  <a:pt x="194220" y="79474"/>
                </a:lnTo>
                <a:cubicBezTo>
                  <a:pt x="159990" y="95548"/>
                  <a:pt x="136326" y="111547"/>
                  <a:pt x="123229" y="127471"/>
                </a:cubicBezTo>
                <a:cubicBezTo>
                  <a:pt x="110132" y="143396"/>
                  <a:pt x="102840" y="162223"/>
                  <a:pt x="101352" y="183952"/>
                </a:cubicBezTo>
                <a:lnTo>
                  <a:pt x="194220" y="183952"/>
                </a:lnTo>
                <a:lnTo>
                  <a:pt x="194220" y="364331"/>
                </a:lnTo>
                <a:lnTo>
                  <a:pt x="0" y="364331"/>
                </a:lnTo>
                <a:lnTo>
                  <a:pt x="0" y="214759"/>
                </a:lnTo>
                <a:cubicBezTo>
                  <a:pt x="0" y="159693"/>
                  <a:pt x="11459" y="116235"/>
                  <a:pt x="34379" y="84386"/>
                </a:cubicBezTo>
                <a:cubicBezTo>
                  <a:pt x="57299" y="52536"/>
                  <a:pt x="96589" y="24408"/>
                  <a:pt x="15225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5896105-9F17-1943-24E3-F53366BF2666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78641" y="7111826"/>
            <a:ext cx="420588" cy="364331"/>
          </a:xfrm>
          <a:custGeom>
            <a:avLst/>
            <a:gdLst>
              <a:gd name="connsiteX0" fmla="*/ 378618 w 420588"/>
              <a:gd name="connsiteY0" fmla="*/ 0 h 364331"/>
              <a:gd name="connsiteX1" fmla="*/ 420588 w 420588"/>
              <a:gd name="connsiteY1" fmla="*/ 79474 h 364331"/>
              <a:gd name="connsiteX2" fmla="*/ 349597 w 420588"/>
              <a:gd name="connsiteY2" fmla="*/ 127471 h 364331"/>
              <a:gd name="connsiteX3" fmla="*/ 327719 w 420588"/>
              <a:gd name="connsiteY3" fmla="*/ 183952 h 364331"/>
              <a:gd name="connsiteX4" fmla="*/ 420588 w 420588"/>
              <a:gd name="connsiteY4" fmla="*/ 183952 h 364331"/>
              <a:gd name="connsiteX5" fmla="*/ 420588 w 420588"/>
              <a:gd name="connsiteY5" fmla="*/ 364331 h 364331"/>
              <a:gd name="connsiteX6" fmla="*/ 226367 w 420588"/>
              <a:gd name="connsiteY6" fmla="*/ 364331 h 364331"/>
              <a:gd name="connsiteX7" fmla="*/ 226367 w 420588"/>
              <a:gd name="connsiteY7" fmla="*/ 214759 h 364331"/>
              <a:gd name="connsiteX8" fmla="*/ 260747 w 420588"/>
              <a:gd name="connsiteY8" fmla="*/ 84386 h 364331"/>
              <a:gd name="connsiteX9" fmla="*/ 378618 w 420588"/>
              <a:gd name="connsiteY9" fmla="*/ 0 h 364331"/>
              <a:gd name="connsiteX10" fmla="*/ 152251 w 420588"/>
              <a:gd name="connsiteY10" fmla="*/ 0 h 364331"/>
              <a:gd name="connsiteX11" fmla="*/ 194220 w 420588"/>
              <a:gd name="connsiteY11" fmla="*/ 79474 h 364331"/>
              <a:gd name="connsiteX12" fmla="*/ 123229 w 420588"/>
              <a:gd name="connsiteY12" fmla="*/ 127471 h 364331"/>
              <a:gd name="connsiteX13" fmla="*/ 101352 w 420588"/>
              <a:gd name="connsiteY13" fmla="*/ 183952 h 364331"/>
              <a:gd name="connsiteX14" fmla="*/ 194220 w 420588"/>
              <a:gd name="connsiteY14" fmla="*/ 183952 h 364331"/>
              <a:gd name="connsiteX15" fmla="*/ 194220 w 420588"/>
              <a:gd name="connsiteY15" fmla="*/ 364331 h 364331"/>
              <a:gd name="connsiteX16" fmla="*/ 0 w 420588"/>
              <a:gd name="connsiteY16" fmla="*/ 364331 h 364331"/>
              <a:gd name="connsiteX17" fmla="*/ 0 w 420588"/>
              <a:gd name="connsiteY17" fmla="*/ 214759 h 364331"/>
              <a:gd name="connsiteX18" fmla="*/ 34379 w 420588"/>
              <a:gd name="connsiteY18" fmla="*/ 84386 h 364331"/>
              <a:gd name="connsiteX19" fmla="*/ 152251 w 420588"/>
              <a:gd name="connsiteY19" fmla="*/ 0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0588" h="364331">
                <a:moveTo>
                  <a:pt x="378618" y="0"/>
                </a:moveTo>
                <a:lnTo>
                  <a:pt x="420588" y="79474"/>
                </a:lnTo>
                <a:cubicBezTo>
                  <a:pt x="386357" y="95548"/>
                  <a:pt x="362694" y="111547"/>
                  <a:pt x="349597" y="127471"/>
                </a:cubicBezTo>
                <a:cubicBezTo>
                  <a:pt x="336500" y="143396"/>
                  <a:pt x="329207" y="162223"/>
                  <a:pt x="327719" y="183952"/>
                </a:cubicBezTo>
                <a:lnTo>
                  <a:pt x="420588" y="183952"/>
                </a:lnTo>
                <a:lnTo>
                  <a:pt x="420588" y="364331"/>
                </a:lnTo>
                <a:lnTo>
                  <a:pt x="226367" y="364331"/>
                </a:lnTo>
                <a:lnTo>
                  <a:pt x="226367" y="214759"/>
                </a:lnTo>
                <a:cubicBezTo>
                  <a:pt x="226367" y="159693"/>
                  <a:pt x="237827" y="116235"/>
                  <a:pt x="260747" y="84386"/>
                </a:cubicBezTo>
                <a:cubicBezTo>
                  <a:pt x="283666" y="52536"/>
                  <a:pt x="322957" y="24408"/>
                  <a:pt x="378618" y="0"/>
                </a:cubicBezTo>
                <a:close/>
                <a:moveTo>
                  <a:pt x="152251" y="0"/>
                </a:moveTo>
                <a:lnTo>
                  <a:pt x="194220" y="79474"/>
                </a:lnTo>
                <a:cubicBezTo>
                  <a:pt x="159990" y="95548"/>
                  <a:pt x="136326" y="111547"/>
                  <a:pt x="123229" y="127471"/>
                </a:cubicBezTo>
                <a:cubicBezTo>
                  <a:pt x="110132" y="143396"/>
                  <a:pt x="102840" y="162223"/>
                  <a:pt x="101352" y="183952"/>
                </a:cubicBezTo>
                <a:lnTo>
                  <a:pt x="194220" y="183952"/>
                </a:lnTo>
                <a:lnTo>
                  <a:pt x="194220" y="364331"/>
                </a:lnTo>
                <a:lnTo>
                  <a:pt x="0" y="364331"/>
                </a:lnTo>
                <a:lnTo>
                  <a:pt x="0" y="214759"/>
                </a:lnTo>
                <a:cubicBezTo>
                  <a:pt x="0" y="159693"/>
                  <a:pt x="11459" y="116235"/>
                  <a:pt x="34379" y="84386"/>
                </a:cubicBezTo>
                <a:cubicBezTo>
                  <a:pt x="57299" y="52536"/>
                  <a:pt x="96589" y="24408"/>
                  <a:pt x="15225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E62D903D-4071-3127-291C-DC2121423A04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 rot="10800000">
            <a:off x="6574640" y="6260223"/>
            <a:ext cx="420588" cy="364331"/>
          </a:xfrm>
          <a:custGeom>
            <a:avLst/>
            <a:gdLst>
              <a:gd name="connsiteX0" fmla="*/ 378618 w 420588"/>
              <a:gd name="connsiteY0" fmla="*/ 0 h 364331"/>
              <a:gd name="connsiteX1" fmla="*/ 420588 w 420588"/>
              <a:gd name="connsiteY1" fmla="*/ 79474 h 364331"/>
              <a:gd name="connsiteX2" fmla="*/ 349597 w 420588"/>
              <a:gd name="connsiteY2" fmla="*/ 127471 h 364331"/>
              <a:gd name="connsiteX3" fmla="*/ 327719 w 420588"/>
              <a:gd name="connsiteY3" fmla="*/ 183952 h 364331"/>
              <a:gd name="connsiteX4" fmla="*/ 420588 w 420588"/>
              <a:gd name="connsiteY4" fmla="*/ 183952 h 364331"/>
              <a:gd name="connsiteX5" fmla="*/ 420588 w 420588"/>
              <a:gd name="connsiteY5" fmla="*/ 364331 h 364331"/>
              <a:gd name="connsiteX6" fmla="*/ 226367 w 420588"/>
              <a:gd name="connsiteY6" fmla="*/ 364331 h 364331"/>
              <a:gd name="connsiteX7" fmla="*/ 226367 w 420588"/>
              <a:gd name="connsiteY7" fmla="*/ 214759 h 364331"/>
              <a:gd name="connsiteX8" fmla="*/ 260747 w 420588"/>
              <a:gd name="connsiteY8" fmla="*/ 84386 h 364331"/>
              <a:gd name="connsiteX9" fmla="*/ 378618 w 420588"/>
              <a:gd name="connsiteY9" fmla="*/ 0 h 364331"/>
              <a:gd name="connsiteX10" fmla="*/ 152251 w 420588"/>
              <a:gd name="connsiteY10" fmla="*/ 0 h 364331"/>
              <a:gd name="connsiteX11" fmla="*/ 194220 w 420588"/>
              <a:gd name="connsiteY11" fmla="*/ 79474 h 364331"/>
              <a:gd name="connsiteX12" fmla="*/ 123229 w 420588"/>
              <a:gd name="connsiteY12" fmla="*/ 127471 h 364331"/>
              <a:gd name="connsiteX13" fmla="*/ 101352 w 420588"/>
              <a:gd name="connsiteY13" fmla="*/ 183952 h 364331"/>
              <a:gd name="connsiteX14" fmla="*/ 194220 w 420588"/>
              <a:gd name="connsiteY14" fmla="*/ 183952 h 364331"/>
              <a:gd name="connsiteX15" fmla="*/ 194220 w 420588"/>
              <a:gd name="connsiteY15" fmla="*/ 364331 h 364331"/>
              <a:gd name="connsiteX16" fmla="*/ 0 w 420588"/>
              <a:gd name="connsiteY16" fmla="*/ 364331 h 364331"/>
              <a:gd name="connsiteX17" fmla="*/ 0 w 420588"/>
              <a:gd name="connsiteY17" fmla="*/ 214759 h 364331"/>
              <a:gd name="connsiteX18" fmla="*/ 34379 w 420588"/>
              <a:gd name="connsiteY18" fmla="*/ 84386 h 364331"/>
              <a:gd name="connsiteX19" fmla="*/ 152251 w 420588"/>
              <a:gd name="connsiteY19" fmla="*/ 0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0588" h="364331">
                <a:moveTo>
                  <a:pt x="378618" y="0"/>
                </a:moveTo>
                <a:lnTo>
                  <a:pt x="420588" y="79474"/>
                </a:lnTo>
                <a:cubicBezTo>
                  <a:pt x="386357" y="95548"/>
                  <a:pt x="362694" y="111547"/>
                  <a:pt x="349597" y="127471"/>
                </a:cubicBezTo>
                <a:cubicBezTo>
                  <a:pt x="336500" y="143396"/>
                  <a:pt x="329207" y="162223"/>
                  <a:pt x="327719" y="183952"/>
                </a:cubicBezTo>
                <a:lnTo>
                  <a:pt x="420588" y="183952"/>
                </a:lnTo>
                <a:lnTo>
                  <a:pt x="420588" y="364331"/>
                </a:lnTo>
                <a:lnTo>
                  <a:pt x="226367" y="364331"/>
                </a:lnTo>
                <a:lnTo>
                  <a:pt x="226367" y="214759"/>
                </a:lnTo>
                <a:cubicBezTo>
                  <a:pt x="226367" y="159693"/>
                  <a:pt x="237827" y="116235"/>
                  <a:pt x="260747" y="84386"/>
                </a:cubicBezTo>
                <a:cubicBezTo>
                  <a:pt x="283666" y="52536"/>
                  <a:pt x="322957" y="24408"/>
                  <a:pt x="378618" y="0"/>
                </a:cubicBezTo>
                <a:close/>
                <a:moveTo>
                  <a:pt x="152251" y="0"/>
                </a:moveTo>
                <a:lnTo>
                  <a:pt x="194220" y="79474"/>
                </a:lnTo>
                <a:cubicBezTo>
                  <a:pt x="159990" y="95548"/>
                  <a:pt x="136326" y="111547"/>
                  <a:pt x="123229" y="127471"/>
                </a:cubicBezTo>
                <a:cubicBezTo>
                  <a:pt x="110132" y="143396"/>
                  <a:pt x="102840" y="162223"/>
                  <a:pt x="101352" y="183952"/>
                </a:cubicBezTo>
                <a:lnTo>
                  <a:pt x="194220" y="183952"/>
                </a:lnTo>
                <a:lnTo>
                  <a:pt x="194220" y="364331"/>
                </a:lnTo>
                <a:lnTo>
                  <a:pt x="0" y="364331"/>
                </a:lnTo>
                <a:lnTo>
                  <a:pt x="0" y="214759"/>
                </a:lnTo>
                <a:cubicBezTo>
                  <a:pt x="0" y="159693"/>
                  <a:pt x="11459" y="116235"/>
                  <a:pt x="34379" y="84386"/>
                </a:cubicBezTo>
                <a:cubicBezTo>
                  <a:pt x="57299" y="52536"/>
                  <a:pt x="96589" y="24408"/>
                  <a:pt x="15225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9060B5D8-DD57-CF12-4424-DA9ECC902491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 rot="10800000">
            <a:off x="6574640" y="8285870"/>
            <a:ext cx="420588" cy="364331"/>
          </a:xfrm>
          <a:custGeom>
            <a:avLst/>
            <a:gdLst>
              <a:gd name="connsiteX0" fmla="*/ 378618 w 420588"/>
              <a:gd name="connsiteY0" fmla="*/ 0 h 364331"/>
              <a:gd name="connsiteX1" fmla="*/ 420588 w 420588"/>
              <a:gd name="connsiteY1" fmla="*/ 79474 h 364331"/>
              <a:gd name="connsiteX2" fmla="*/ 349597 w 420588"/>
              <a:gd name="connsiteY2" fmla="*/ 127471 h 364331"/>
              <a:gd name="connsiteX3" fmla="*/ 327719 w 420588"/>
              <a:gd name="connsiteY3" fmla="*/ 183952 h 364331"/>
              <a:gd name="connsiteX4" fmla="*/ 420588 w 420588"/>
              <a:gd name="connsiteY4" fmla="*/ 183952 h 364331"/>
              <a:gd name="connsiteX5" fmla="*/ 420588 w 420588"/>
              <a:gd name="connsiteY5" fmla="*/ 364331 h 364331"/>
              <a:gd name="connsiteX6" fmla="*/ 226367 w 420588"/>
              <a:gd name="connsiteY6" fmla="*/ 364331 h 364331"/>
              <a:gd name="connsiteX7" fmla="*/ 226367 w 420588"/>
              <a:gd name="connsiteY7" fmla="*/ 214759 h 364331"/>
              <a:gd name="connsiteX8" fmla="*/ 260747 w 420588"/>
              <a:gd name="connsiteY8" fmla="*/ 84386 h 364331"/>
              <a:gd name="connsiteX9" fmla="*/ 378618 w 420588"/>
              <a:gd name="connsiteY9" fmla="*/ 0 h 364331"/>
              <a:gd name="connsiteX10" fmla="*/ 152251 w 420588"/>
              <a:gd name="connsiteY10" fmla="*/ 0 h 364331"/>
              <a:gd name="connsiteX11" fmla="*/ 194220 w 420588"/>
              <a:gd name="connsiteY11" fmla="*/ 79474 h 364331"/>
              <a:gd name="connsiteX12" fmla="*/ 123229 w 420588"/>
              <a:gd name="connsiteY12" fmla="*/ 127471 h 364331"/>
              <a:gd name="connsiteX13" fmla="*/ 101352 w 420588"/>
              <a:gd name="connsiteY13" fmla="*/ 183952 h 364331"/>
              <a:gd name="connsiteX14" fmla="*/ 194220 w 420588"/>
              <a:gd name="connsiteY14" fmla="*/ 183952 h 364331"/>
              <a:gd name="connsiteX15" fmla="*/ 194220 w 420588"/>
              <a:gd name="connsiteY15" fmla="*/ 364331 h 364331"/>
              <a:gd name="connsiteX16" fmla="*/ 0 w 420588"/>
              <a:gd name="connsiteY16" fmla="*/ 364331 h 364331"/>
              <a:gd name="connsiteX17" fmla="*/ 0 w 420588"/>
              <a:gd name="connsiteY17" fmla="*/ 214759 h 364331"/>
              <a:gd name="connsiteX18" fmla="*/ 34379 w 420588"/>
              <a:gd name="connsiteY18" fmla="*/ 84386 h 364331"/>
              <a:gd name="connsiteX19" fmla="*/ 152251 w 420588"/>
              <a:gd name="connsiteY19" fmla="*/ 0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0588" h="364331">
                <a:moveTo>
                  <a:pt x="378618" y="0"/>
                </a:moveTo>
                <a:lnTo>
                  <a:pt x="420588" y="79474"/>
                </a:lnTo>
                <a:cubicBezTo>
                  <a:pt x="386357" y="95548"/>
                  <a:pt x="362694" y="111547"/>
                  <a:pt x="349597" y="127471"/>
                </a:cubicBezTo>
                <a:cubicBezTo>
                  <a:pt x="336500" y="143396"/>
                  <a:pt x="329207" y="162223"/>
                  <a:pt x="327719" y="183952"/>
                </a:cubicBezTo>
                <a:lnTo>
                  <a:pt x="420588" y="183952"/>
                </a:lnTo>
                <a:lnTo>
                  <a:pt x="420588" y="364331"/>
                </a:lnTo>
                <a:lnTo>
                  <a:pt x="226367" y="364331"/>
                </a:lnTo>
                <a:lnTo>
                  <a:pt x="226367" y="214759"/>
                </a:lnTo>
                <a:cubicBezTo>
                  <a:pt x="226367" y="159693"/>
                  <a:pt x="237827" y="116235"/>
                  <a:pt x="260747" y="84386"/>
                </a:cubicBezTo>
                <a:cubicBezTo>
                  <a:pt x="283666" y="52536"/>
                  <a:pt x="322957" y="24408"/>
                  <a:pt x="378618" y="0"/>
                </a:cubicBezTo>
                <a:close/>
                <a:moveTo>
                  <a:pt x="152251" y="0"/>
                </a:moveTo>
                <a:lnTo>
                  <a:pt x="194220" y="79474"/>
                </a:lnTo>
                <a:cubicBezTo>
                  <a:pt x="159990" y="95548"/>
                  <a:pt x="136326" y="111547"/>
                  <a:pt x="123229" y="127471"/>
                </a:cubicBezTo>
                <a:cubicBezTo>
                  <a:pt x="110132" y="143396"/>
                  <a:pt x="102840" y="162223"/>
                  <a:pt x="101352" y="183952"/>
                </a:cubicBezTo>
                <a:lnTo>
                  <a:pt x="194220" y="183952"/>
                </a:lnTo>
                <a:lnTo>
                  <a:pt x="194220" y="364331"/>
                </a:lnTo>
                <a:lnTo>
                  <a:pt x="0" y="364331"/>
                </a:lnTo>
                <a:lnTo>
                  <a:pt x="0" y="214759"/>
                </a:lnTo>
                <a:cubicBezTo>
                  <a:pt x="0" y="159693"/>
                  <a:pt x="11459" y="116235"/>
                  <a:pt x="34379" y="84386"/>
                </a:cubicBezTo>
                <a:cubicBezTo>
                  <a:pt x="57299" y="52536"/>
                  <a:pt x="96589" y="24408"/>
                  <a:pt x="15225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106CC4-9B81-3DB6-B326-5E64D3C57D0F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21500" y="704038"/>
            <a:ext cx="6210000" cy="38212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SzPct val="25000"/>
              <a:buFontTx/>
              <a:buNone/>
              <a:defRPr lang="fr-FR" sz="1800" b="1" i="0" kern="1200" cap="none" baseline="0" noProof="0" dirty="0" smtClean="0">
                <a:solidFill>
                  <a:schemeClr val="accent2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0" indent="0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55000"/>
              <a:buFont typeface="Arial" panose="020B0604020202020204" pitchFamily="34" charset="0"/>
              <a:buNone/>
              <a:defRPr sz="1400" b="1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marL="0" indent="0" rtl="0">
              <a:lnSpc>
                <a:spcPct val="100000"/>
              </a:lnSpc>
              <a:spcBef>
                <a:spcPts val="400"/>
              </a:spcBef>
              <a:buClr>
                <a:srgbClr val="F39200"/>
              </a:buClr>
              <a:buSzPct val="55000"/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</a:defRPr>
            </a:lvl3pPr>
            <a:lvl4pPr marL="0" indent="0" rtl="0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SzPct val="55000"/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4pPr>
            <a:lvl5pPr marL="349250" indent="-166688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SzPct val="55000"/>
              <a:buFont typeface="Arial" panose="020B0604020202020204" pitchFamily="34" charset="0"/>
              <a:buChar char="▲"/>
              <a:defRPr sz="1050">
                <a:solidFill>
                  <a:schemeClr val="tx1"/>
                </a:solidFill>
              </a:defRPr>
            </a:lvl5pPr>
            <a:lvl6pPr marL="541338" indent="-182563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050"/>
            </a:lvl6pPr>
            <a:lvl7pPr marL="720725" indent="-188913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050"/>
            </a:lvl7pPr>
          </a:lstStyle>
          <a:p>
            <a:pPr marL="0" marR="0" lvl="0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TITRE DE LA DIAPOSITIVE</a:t>
            </a:r>
          </a:p>
          <a:p>
            <a:pPr marL="0" marR="0" lvl="1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sous-titre de la section</a:t>
            </a:r>
          </a:p>
          <a:p>
            <a:pPr lvl="2"/>
            <a:r>
              <a:rPr lang="fr-FR" dirty="0"/>
              <a:t>Ceci est le titre d’un paragraphe</a:t>
            </a:r>
          </a:p>
          <a:p>
            <a:pPr lvl="3"/>
            <a:r>
              <a:rPr lang="fr-FR" dirty="0"/>
              <a:t>Texte</a:t>
            </a:r>
          </a:p>
          <a:p>
            <a:pPr lvl="4"/>
            <a:r>
              <a:rPr lang="fr-FR" dirty="0"/>
              <a:t>Premier niveau de texte</a:t>
            </a:r>
          </a:p>
          <a:p>
            <a:pPr lvl="5"/>
            <a:r>
              <a:rPr lang="fr-FR" dirty="0"/>
              <a:t>Second niveau de texte</a:t>
            </a:r>
          </a:p>
          <a:p>
            <a:pPr lvl="6"/>
            <a:r>
              <a:rPr lang="fr-FR" dirty="0"/>
              <a:t>Troisième niveau de texte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F0C38495-6554-7824-60A9-DED4559003CB}"/>
              </a:ext>
            </a:extLst>
          </p:cNvPr>
          <p:cNvSpPr txBox="1"/>
          <p:nvPr userDrawn="1"/>
        </p:nvSpPr>
        <p:spPr>
          <a:xfrm>
            <a:off x="5558978" y="10180181"/>
            <a:ext cx="106804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fr-FR" sz="800" b="0" i="0" spc="80" dirty="0">
                <a:solidFill>
                  <a:schemeClr val="accent2"/>
                </a:solidFill>
                <a:latin typeface="Arial" panose="020B0604020202020204" pitchFamily="34" charset="0"/>
              </a:rPr>
              <a:t>INGÉNIERIE</a:t>
            </a:r>
          </a:p>
        </p:txBody>
      </p:sp>
    </p:spTree>
    <p:extLst>
      <p:ext uri="{BB962C8B-B14F-4D97-AF65-F5344CB8AC3E}">
        <p14:creationId xmlns:p14="http://schemas.microsoft.com/office/powerpoint/2010/main" val="2855803191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1780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71C685B-863B-9698-B05E-70464771C9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944" t="57985" r="5833"/>
          <a:stretch/>
        </p:blipFill>
        <p:spPr>
          <a:xfrm>
            <a:off x="0" y="-1"/>
            <a:ext cx="7559675" cy="4655573"/>
          </a:xfrm>
          <a:prstGeom prst="rect">
            <a:avLst/>
          </a:prstGeom>
        </p:spPr>
      </p:pic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83DB0C27-A10D-1F40-27D6-1A5671667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548" y="7339063"/>
            <a:ext cx="6227816" cy="20533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0AF1687-D31D-4A25-1521-14623B9F8B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549" y="5812807"/>
            <a:ext cx="833794" cy="1116000"/>
          </a:xfrm>
          <a:prstGeom prst="rect">
            <a:avLst/>
          </a:prstGeom>
        </p:spPr>
      </p:pic>
      <p:pic>
        <p:nvPicPr>
          <p:cNvPr id="2" name="Picture 1" descr="A purple and black background&#10;&#10;Description automatically generated">
            <a:extLst>
              <a:ext uri="{FF2B5EF4-FFF2-40B4-BE49-F238E27FC236}">
                <a16:creationId xmlns:a16="http://schemas.microsoft.com/office/drawing/2014/main" id="{08CA4950-C56A-ABE5-1082-93FF9CB3FF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82" y="9821822"/>
            <a:ext cx="879782" cy="3826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8CA8CE-2E5A-63A0-7F0E-6B3451AFEA9B}"/>
              </a:ext>
            </a:extLst>
          </p:cNvPr>
          <p:cNvSpPr txBox="1"/>
          <p:nvPr userDrawn="1"/>
        </p:nvSpPr>
        <p:spPr>
          <a:xfrm>
            <a:off x="3652093" y="10309939"/>
            <a:ext cx="3293271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fr-FR" sz="800" b="0" i="0" cap="all" spc="80" dirty="0">
                <a:latin typeface="Arial" panose="020B0604020202020204" pitchFamily="34" charset="0"/>
              </a:rPr>
              <a:t> Etude réalisée avec le soutien de l’OPCO Atlas</a:t>
            </a:r>
          </a:p>
        </p:txBody>
      </p:sp>
    </p:spTree>
    <p:extLst>
      <p:ext uri="{BB962C8B-B14F-4D97-AF65-F5344CB8AC3E}">
        <p14:creationId xmlns:p14="http://schemas.microsoft.com/office/powerpoint/2010/main" val="102324138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6">
            <a:extLst>
              <a:ext uri="{FF2B5EF4-FFF2-40B4-BE49-F238E27FC236}">
                <a16:creationId xmlns:a16="http://schemas.microsoft.com/office/drawing/2014/main" id="{1D1F1A8E-DB40-7C76-060A-E5A2BAAACCF8}"/>
              </a:ext>
            </a:extLst>
          </p:cNvPr>
          <p:cNvSpPr/>
          <p:nvPr userDrawn="1"/>
        </p:nvSpPr>
        <p:spPr>
          <a:xfrm>
            <a:off x="0" y="3994806"/>
            <a:ext cx="7560000" cy="2696400"/>
          </a:xfrm>
          <a:custGeom>
            <a:avLst/>
            <a:gdLst>
              <a:gd name="connsiteX0" fmla="*/ 0 w 5670232"/>
              <a:gd name="connsiteY0" fmla="*/ 0 h 2022157"/>
              <a:gd name="connsiteX1" fmla="*/ 5670233 w 5670232"/>
              <a:gd name="connsiteY1" fmla="*/ 0 h 2022157"/>
              <a:gd name="connsiteX2" fmla="*/ 5670233 w 5670232"/>
              <a:gd name="connsiteY2" fmla="*/ 2022158 h 2022157"/>
              <a:gd name="connsiteX3" fmla="*/ 0 w 5670232"/>
              <a:gd name="connsiteY3" fmla="*/ 2022158 h 202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0232" h="2022157">
                <a:moveTo>
                  <a:pt x="0" y="0"/>
                </a:moveTo>
                <a:lnTo>
                  <a:pt x="5670233" y="0"/>
                </a:lnTo>
                <a:lnTo>
                  <a:pt x="5670233" y="2022158"/>
                </a:lnTo>
                <a:lnTo>
                  <a:pt x="0" y="202215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b="0" i="0" noProof="0" dirty="0">
              <a:latin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D58FDFF-4744-B09B-BBD3-7975EBE2F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549" y="718344"/>
            <a:ext cx="833794" cy="1116000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86451657-AEB1-0F2C-B546-29B6BF88A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330" y="2939875"/>
            <a:ext cx="6222690" cy="9233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3000" b="0" i="0" cap="all" spc="6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noProof="0" dirty="0"/>
              <a:t>Nom de la présentation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84FD7F4-0A5C-22FE-DAF1-FF162845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7549" y="9761069"/>
            <a:ext cx="1515600" cy="212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defRPr sz="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CB54B05-8C45-41BC-892F-D16D2442F258}" type="datetime2">
              <a:rPr lang="fr-FR" smtClean="0"/>
              <a:pPr/>
              <a:t>mercredi 4 octobre 2023</a:t>
            </a:fld>
            <a:endParaRPr lang="fr-FR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B9D41F2-1F8F-997A-6660-F6C085E0D8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548" y="7369430"/>
            <a:ext cx="612457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#hashtag 1 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3D7CB5C-63C5-7EAE-ABFF-750B548393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7548" y="7624632"/>
            <a:ext cx="612457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#hashtag 2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B4B0CFE1-5BB4-E124-497F-9F519F4BF8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7548" y="7879834"/>
            <a:ext cx="612457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#hashtag 3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18AE751-8D35-F2EC-1B77-4F3B0574CC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548" y="8135036"/>
            <a:ext cx="612457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#hashtag 4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AA0E9F3B-0409-966D-7A7D-0154C72901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548" y="8390236"/>
            <a:ext cx="612457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#hashtag 5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84E6DA5-6E15-124C-E220-CDCD8B343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0897" t="38517" b="46560"/>
          <a:stretch/>
        </p:blipFill>
        <p:spPr>
          <a:xfrm>
            <a:off x="3788229" y="0"/>
            <a:ext cx="3226934" cy="1654629"/>
          </a:xfrm>
          <a:prstGeom prst="rect">
            <a:avLst/>
          </a:prstGeom>
        </p:spPr>
      </p:pic>
      <p:pic>
        <p:nvPicPr>
          <p:cNvPr id="5" name="Graphic 40">
            <a:extLst>
              <a:ext uri="{FF2B5EF4-FFF2-40B4-BE49-F238E27FC236}">
                <a16:creationId xmlns:a16="http://schemas.microsoft.com/office/drawing/2014/main" id="{319E1B89-6CE7-2863-8188-439DD5FB896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2311" y="10222693"/>
            <a:ext cx="5256000" cy="43324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807E3519-0AED-0CB6-1FF5-B816527DF44D}"/>
              </a:ext>
            </a:extLst>
          </p:cNvPr>
          <p:cNvSpPr txBox="1"/>
          <p:nvPr userDrawn="1"/>
        </p:nvSpPr>
        <p:spPr>
          <a:xfrm>
            <a:off x="5992930" y="10180181"/>
            <a:ext cx="106804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all" spc="8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NUMÉRIQUE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89367D69-E828-38AF-764F-1C97630729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548" y="4793739"/>
            <a:ext cx="6173472" cy="109853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Titre de l’abrégé sur 3 ligne </a:t>
            </a:r>
          </a:p>
        </p:txBody>
      </p:sp>
    </p:spTree>
    <p:extLst>
      <p:ext uri="{BB962C8B-B14F-4D97-AF65-F5344CB8AC3E}">
        <p14:creationId xmlns:p14="http://schemas.microsoft.com/office/powerpoint/2010/main" val="1606041359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7">
            <a:extLst>
              <a:ext uri="{FF2B5EF4-FFF2-40B4-BE49-F238E27FC236}">
                <a16:creationId xmlns:a16="http://schemas.microsoft.com/office/drawing/2014/main" id="{A9D41DE7-B282-BF3B-224B-03A8CC601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312" y="1202362"/>
            <a:ext cx="6209188" cy="27699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defRPr sz="1800" b="1" i="0" cap="all" spc="0" baseline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noProof="0" dirty="0"/>
              <a:t>SOMMAIRE</a:t>
            </a:r>
          </a:p>
        </p:txBody>
      </p:sp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F4BC1BD1-30BA-108A-179F-50727630A7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9985" y="2074650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EF80720D-9812-6564-0148-E3AF5FA0C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9984" y="3175263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82D7366E-6C25-D0A0-3BB2-672665B3DB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9984" y="5220756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19" name="Text Placeholder 36">
            <a:extLst>
              <a:ext uri="{FF2B5EF4-FFF2-40B4-BE49-F238E27FC236}">
                <a16:creationId xmlns:a16="http://schemas.microsoft.com/office/drawing/2014/main" id="{66636C03-D720-E6D7-B83D-1750F213F3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9984" y="6714593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2245D9A-01F7-025B-BAF6-6AF2424DC6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1613" y="2282535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6AC068CA-AFAC-F2E0-3E06-6D85064D34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71613" y="2827271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02573D33-DF1B-CC6B-2D1B-679029B097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71613" y="2645693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4145E340-D604-9828-41D4-938F2F9790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71613" y="2464114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D5BDB5DA-7C97-9713-979D-E47384B6794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11082" y="2282535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08D5D64-E7D7-0135-0DDD-6A04F83024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11082" y="2827271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7F7ACCCB-4FCE-06F1-E0AA-88DDA037541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1082" y="2645693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4FA3EF6F-F7CD-E989-04B1-A6E51965B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11082" y="2464114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51DAFF4-0146-4793-E1C3-4261E2940A5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85853" y="3399719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73C5974D-93AA-88B3-8C6D-70879A0DEB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85853" y="3584072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7A7DAFFD-AC95-FD63-5B03-EB5926CCC90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1613" y="3780568"/>
            <a:ext cx="4383087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823355CB-7E23-E9B2-75AD-D6EEAF13D67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471613" y="4325304"/>
            <a:ext cx="4383087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0B521EB7-AFC6-BC20-60E9-C2C163E3E37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71613" y="4143726"/>
            <a:ext cx="4383087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B7F7EBF7-7CA7-FC35-C5C8-CBDCC17D845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471613" y="3962147"/>
            <a:ext cx="4383087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1A22BB9E-5778-15F2-B931-DCB9E7C2DD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11082" y="3780568"/>
            <a:ext cx="342740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8FB1F08A-9AB0-FE67-BEA3-7FB3635EC6C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11082" y="4325304"/>
            <a:ext cx="342740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992D602A-D033-D9B9-C3A2-3DC1BAAB29E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11082" y="4143726"/>
            <a:ext cx="342740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41DB6EA8-1145-D8DC-D8E2-A3C05E14C26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11082" y="3962147"/>
            <a:ext cx="342740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ABBF3AE9-AA05-BA9F-6128-D41D4FCF4D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11082" y="3584072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B77C253-747C-C0BD-44BD-4B95237906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714500" y="4923099"/>
            <a:ext cx="41402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9B2C53BD-294D-7780-8B44-AE4F0CA9318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714500" y="4741521"/>
            <a:ext cx="41402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827F1F26-7F82-4D1F-2544-F7D58981E9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714500" y="4559942"/>
            <a:ext cx="41402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45" name="Text Placeholder 21">
            <a:extLst>
              <a:ext uri="{FF2B5EF4-FFF2-40B4-BE49-F238E27FC236}">
                <a16:creationId xmlns:a16="http://schemas.microsoft.com/office/drawing/2014/main" id="{B4E604F3-2CDE-7C78-5471-063D95406F1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11082" y="4923099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DA7D26F-CF13-6793-802E-DC041E42150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11082" y="4741521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7" name="Text Placeholder 21">
            <a:extLst>
              <a:ext uri="{FF2B5EF4-FFF2-40B4-BE49-F238E27FC236}">
                <a16:creationId xmlns:a16="http://schemas.microsoft.com/office/drawing/2014/main" id="{67F515B3-9725-4FF7-E6A3-D354125A17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111082" y="4559942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8" name="Text Placeholder 21">
            <a:extLst>
              <a:ext uri="{FF2B5EF4-FFF2-40B4-BE49-F238E27FC236}">
                <a16:creationId xmlns:a16="http://schemas.microsoft.com/office/drawing/2014/main" id="{BD1F02A1-7FC1-451D-3769-3FA4CEEB9D0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85853" y="5448098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49" name="Text Placeholder 21">
            <a:extLst>
              <a:ext uri="{FF2B5EF4-FFF2-40B4-BE49-F238E27FC236}">
                <a16:creationId xmlns:a16="http://schemas.microsoft.com/office/drawing/2014/main" id="{20DCCD14-E79A-B268-5FF1-7B13AC43F8C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85853" y="5632451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4F25596A-9D14-34DB-1702-FB41C9D1B69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471613" y="5828947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153D33BA-17AE-193F-6BF8-265791C95ED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471613" y="6373683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C2380107-B746-87C6-EB47-CDD364C6834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471613" y="6192105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30CE8757-AAC5-0CEB-C1B3-8E310611BD4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471613" y="6010526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54" name="Text Placeholder 21">
            <a:extLst>
              <a:ext uri="{FF2B5EF4-FFF2-40B4-BE49-F238E27FC236}">
                <a16:creationId xmlns:a16="http://schemas.microsoft.com/office/drawing/2014/main" id="{916F897E-8287-A710-49DC-058A316F3AA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111082" y="5828947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2ED70C45-C7F4-3C76-2B37-6E4E08A40BB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111082" y="6373683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6" name="Text Placeholder 21">
            <a:extLst>
              <a:ext uri="{FF2B5EF4-FFF2-40B4-BE49-F238E27FC236}">
                <a16:creationId xmlns:a16="http://schemas.microsoft.com/office/drawing/2014/main" id="{6AC20C0A-B3B2-67BF-CA3A-34655118138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111082" y="6192105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66B20ED9-AD12-8CAB-4943-49BD505795C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111082" y="6010526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8" name="Text Placeholder 21">
            <a:extLst>
              <a:ext uri="{FF2B5EF4-FFF2-40B4-BE49-F238E27FC236}">
                <a16:creationId xmlns:a16="http://schemas.microsoft.com/office/drawing/2014/main" id="{C9489154-BBEB-0D10-B77D-E60D7AB6405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111082" y="5632451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D4558435-6520-0AED-E656-CBB4EE717F9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085853" y="6913245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65" name="Text Placeholder 21">
            <a:extLst>
              <a:ext uri="{FF2B5EF4-FFF2-40B4-BE49-F238E27FC236}">
                <a16:creationId xmlns:a16="http://schemas.microsoft.com/office/drawing/2014/main" id="{DBCCBC17-D103-834D-5A30-D388F22B103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085853" y="7097598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66" name="Text Placeholder 21">
            <a:extLst>
              <a:ext uri="{FF2B5EF4-FFF2-40B4-BE49-F238E27FC236}">
                <a16:creationId xmlns:a16="http://schemas.microsoft.com/office/drawing/2014/main" id="{CBEFE64F-339D-EF4E-7BDD-B2A50358CC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471613" y="7294094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67" name="Text Placeholder 21">
            <a:extLst>
              <a:ext uri="{FF2B5EF4-FFF2-40B4-BE49-F238E27FC236}">
                <a16:creationId xmlns:a16="http://schemas.microsoft.com/office/drawing/2014/main" id="{F5EDDC45-AC69-E622-FDF9-F910266BC76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471613" y="7475673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70" name="Text Placeholder 21">
            <a:extLst>
              <a:ext uri="{FF2B5EF4-FFF2-40B4-BE49-F238E27FC236}">
                <a16:creationId xmlns:a16="http://schemas.microsoft.com/office/drawing/2014/main" id="{AC6E90FB-FC52-64B3-4230-6F9FDDB879F0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111082" y="7097598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5D1403E-DC15-DE1D-30B2-E54152F47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11" y="10222702"/>
            <a:ext cx="4618800" cy="38067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62A6D55-0C8A-F985-860F-F2AFA96338E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0" y="1252678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88" name="Text Placeholder 36">
            <a:extLst>
              <a:ext uri="{FF2B5EF4-FFF2-40B4-BE49-F238E27FC236}">
                <a16:creationId xmlns:a16="http://schemas.microsoft.com/office/drawing/2014/main" id="{0A7294E6-D144-D079-545F-7650C738A4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9985" y="7815841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90" name="Text Placeholder 21">
            <a:extLst>
              <a:ext uri="{FF2B5EF4-FFF2-40B4-BE49-F238E27FC236}">
                <a16:creationId xmlns:a16="http://schemas.microsoft.com/office/drawing/2014/main" id="{0DB82787-1F4F-19C4-64CA-401B611ECBB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111082" y="7294094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91" name="Text Placeholder 21">
            <a:extLst>
              <a:ext uri="{FF2B5EF4-FFF2-40B4-BE49-F238E27FC236}">
                <a16:creationId xmlns:a16="http://schemas.microsoft.com/office/drawing/2014/main" id="{B7BF977A-D484-BD23-D64D-129EA92DBC3A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111082" y="7475673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92" name="Text Placeholder 21">
            <a:extLst>
              <a:ext uri="{FF2B5EF4-FFF2-40B4-BE49-F238E27FC236}">
                <a16:creationId xmlns:a16="http://schemas.microsoft.com/office/drawing/2014/main" id="{D490A1FE-0657-FB68-DE3B-9C6F4BF4606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111082" y="7819658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7FE73D5-BB20-CCA0-7E36-B1AF45CAF631}"/>
              </a:ext>
            </a:extLst>
          </p:cNvPr>
          <p:cNvSpPr/>
          <p:nvPr userDrawn="1"/>
        </p:nvSpPr>
        <p:spPr>
          <a:xfrm>
            <a:off x="6729364" y="10133736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6BC3C526-06B4-458D-B1E0-58F51C18817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  <p:sp>
        <p:nvSpPr>
          <p:cNvPr id="4" name="Text Placeholder 36">
            <a:extLst>
              <a:ext uri="{FF2B5EF4-FFF2-40B4-BE49-F238E27FC236}">
                <a16:creationId xmlns:a16="http://schemas.microsoft.com/office/drawing/2014/main" id="{376D16F9-7485-E8CC-548D-CD02B1369F4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9985" y="8086072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E70F456E-F273-34E3-E44D-1288259F28D8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111082" y="8089889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A8D11A47-6DFF-97CD-C963-EBE8DC5ADF0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085853" y="8326464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100" b="1" i="0" kern="1200" cap="all" baseline="0" noProof="0" dirty="0">
                <a:solidFill>
                  <a:schemeClr val="accent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A9E69959-AAEA-990D-096A-CBC9CDDD8CA2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111082" y="8326464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4EF85A33-82A4-CDF7-3794-C8A64FF2C2D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111082" y="3399719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7FF4FDBB-AC6C-2157-6234-83556F95FED5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111082" y="5448098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6C90DA33-2643-8C83-8DCA-9816B5AE0B44}"/>
              </a:ext>
            </a:extLst>
          </p:cNvPr>
          <p:cNvSpPr txBox="1"/>
          <p:nvPr userDrawn="1"/>
        </p:nvSpPr>
        <p:spPr>
          <a:xfrm>
            <a:off x="5558978" y="10180181"/>
            <a:ext cx="106804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all" spc="8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NUMÉRIQUE</a:t>
            </a:r>
          </a:p>
        </p:txBody>
      </p:sp>
    </p:spTree>
    <p:extLst>
      <p:ext uri="{BB962C8B-B14F-4D97-AF65-F5344CB8AC3E}">
        <p14:creationId xmlns:p14="http://schemas.microsoft.com/office/powerpoint/2010/main" val="289813749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390" userDrawn="1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Seul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2BAFF0BC-B0C3-AB0E-5A51-6A690FC3DF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0622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AFF0BC-B0C3-AB0E-5A51-6A690FC3DF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36">
            <a:extLst>
              <a:ext uri="{FF2B5EF4-FFF2-40B4-BE49-F238E27FC236}">
                <a16:creationId xmlns:a16="http://schemas.microsoft.com/office/drawing/2014/main" id="{61A44F27-8393-5A33-EF64-923D3EA27AE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9899" y="708473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CF43D826-C765-04FB-D8F5-4A1462EE5E6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1501" y="8250404"/>
            <a:ext cx="6210000" cy="27699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800" b="1" i="0" cap="all" baseline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Ceci est le titre de la diapositive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7F5AC292-1AB7-351B-DECF-13A0F6F08B1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1501" y="8630785"/>
            <a:ext cx="657243" cy="18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46800" bIns="0" anchor="ctr">
            <a:noAutofit/>
          </a:bodyPr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#.</a:t>
            </a:r>
            <a:endParaRPr lang="fr-FR" noProof="0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D667E090-3F15-86B5-1E8E-E5610994784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73200" y="8611812"/>
            <a:ext cx="5458301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677C3A21-C681-A966-8FDC-14CEB3886F9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21501" y="8910227"/>
            <a:ext cx="657243" cy="18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46800" bIns="0" anchor="ctr">
            <a:noAutofit/>
          </a:bodyPr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#.</a:t>
            </a:r>
            <a:endParaRPr lang="fr-FR" noProof="0" dirty="0"/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FF4EA6F5-1B9D-5E24-BF0F-605FD1D4721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473200" y="8890470"/>
            <a:ext cx="5458301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16ED2EDB-28C3-D8DD-A1D2-116E0A1AA12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501" y="9189670"/>
            <a:ext cx="657243" cy="18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46800" bIns="0" anchor="ctr">
            <a:noAutofit/>
          </a:bodyPr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#.</a:t>
            </a:r>
            <a:endParaRPr lang="fr-FR" noProof="0" dirty="0"/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5C6F5D36-DF5C-2B5E-3E0A-FEF19E24576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73200" y="9169128"/>
            <a:ext cx="5458301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CFD7679-547E-5EBE-8A1C-61946E86CFDF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0" y="8306021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D6C3755F-51FA-4C66-595F-8035138D68C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0" y="1252678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12FF4873-6AD9-BC42-80E9-9629E4943CC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721501" y="9466759"/>
            <a:ext cx="657243" cy="18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46800" bIns="0" anchor="ctr">
            <a:noAutofit/>
          </a:bodyPr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#.</a:t>
            </a:r>
            <a:endParaRPr lang="fr-FR" noProof="0" dirty="0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5937E512-6648-4F84-98D3-84CCBD225EF7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473200" y="9447786"/>
            <a:ext cx="5458301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726566E-5DE6-BE11-7895-CD27BCE19602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21500" y="1206957"/>
            <a:ext cx="6210000" cy="69590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SzPct val="25000"/>
              <a:buFontTx/>
              <a:buNone/>
              <a:defRPr lang="fr-FR" sz="1800" b="1" i="0" kern="1200" cap="none" baseline="0" noProof="0" dirty="0" smtClean="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0" indent="0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55000"/>
              <a:buFont typeface="Arial" panose="020B0604020202020204" pitchFamily="34" charset="0"/>
              <a:buNone/>
              <a:defRPr sz="1400" b="1">
                <a:solidFill>
                  <a:schemeClr val="accent1"/>
                </a:solidFill>
                <a:latin typeface="Arial Black" panose="020B0A04020102020204" pitchFamily="34" charset="0"/>
              </a:defRPr>
            </a:lvl2pPr>
            <a:lvl3pPr marL="0" indent="0" rtl="0">
              <a:lnSpc>
                <a:spcPct val="100000"/>
              </a:lnSpc>
              <a:spcBef>
                <a:spcPts val="400"/>
              </a:spcBef>
              <a:buClr>
                <a:srgbClr val="F39200"/>
              </a:buClr>
              <a:buSzPct val="55000"/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</a:defRPr>
            </a:lvl3pPr>
            <a:lvl4pPr marL="0" indent="0" rtl="0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SzPct val="55000"/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4pPr>
            <a:lvl5pPr marL="349250" indent="-166688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5000"/>
              <a:buFont typeface="Arial" panose="020B0604020202020204" pitchFamily="34" charset="0"/>
              <a:buChar char="▲"/>
              <a:defRPr sz="1050">
                <a:solidFill>
                  <a:schemeClr val="tx1"/>
                </a:solidFill>
              </a:defRPr>
            </a:lvl5pPr>
            <a:lvl6pPr marL="541338" indent="-182563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50"/>
            </a:lvl6pPr>
            <a:lvl7pPr marL="720725" indent="-188913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050"/>
            </a:lvl7pPr>
          </a:lstStyle>
          <a:p>
            <a:pPr marL="0" marR="0" lvl="0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TITRE DE LA DIAPOSITIVE</a:t>
            </a:r>
          </a:p>
          <a:p>
            <a:pPr marL="0" marR="0" lvl="1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sous-titre de la section</a:t>
            </a:r>
          </a:p>
          <a:p>
            <a:pPr lvl="2"/>
            <a:r>
              <a:rPr lang="fr-FR" dirty="0"/>
              <a:t>Ceci est le titre d’un paragraphe</a:t>
            </a:r>
          </a:p>
          <a:p>
            <a:pPr lvl="3"/>
            <a:r>
              <a:rPr lang="fr-FR" dirty="0"/>
              <a:t>Texte</a:t>
            </a:r>
          </a:p>
          <a:p>
            <a:pPr lvl="4"/>
            <a:r>
              <a:rPr lang="fr-FR" dirty="0"/>
              <a:t>Premier niveau de texte</a:t>
            </a:r>
          </a:p>
          <a:p>
            <a:pPr lvl="5"/>
            <a:r>
              <a:rPr lang="fr-FR" dirty="0"/>
              <a:t>Second niveau de texte</a:t>
            </a:r>
          </a:p>
          <a:p>
            <a:pPr lvl="6"/>
            <a:r>
              <a:rPr lang="fr-FR" dirty="0"/>
              <a:t>Troisième niveau de texte</a:t>
            </a:r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03A5E515-26F4-07BC-0543-EA7CC57A81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2311" y="10222702"/>
            <a:ext cx="4618800" cy="38067"/>
          </a:xfrm>
          <a:prstGeom prst="rect">
            <a:avLst/>
          </a:prstGeom>
        </p:spPr>
      </p:pic>
      <p:sp>
        <p:nvSpPr>
          <p:cNvPr id="9" name="Oval 19">
            <a:extLst>
              <a:ext uri="{FF2B5EF4-FFF2-40B4-BE49-F238E27FC236}">
                <a16:creationId xmlns:a16="http://schemas.microsoft.com/office/drawing/2014/main" id="{D8FADA6E-7FCC-1030-08D9-A8D62BC932EB}"/>
              </a:ext>
            </a:extLst>
          </p:cNvPr>
          <p:cNvSpPr/>
          <p:nvPr userDrawn="1"/>
        </p:nvSpPr>
        <p:spPr>
          <a:xfrm>
            <a:off x="6729364" y="10133736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6BC3C526-06B4-458D-B1E0-58F51C18817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6B66F166-77B9-4B91-6ABE-A65ADD544816}"/>
              </a:ext>
            </a:extLst>
          </p:cNvPr>
          <p:cNvSpPr txBox="1"/>
          <p:nvPr userDrawn="1"/>
        </p:nvSpPr>
        <p:spPr>
          <a:xfrm>
            <a:off x="5558978" y="10180181"/>
            <a:ext cx="106804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fr-FR" sz="800" b="0" i="0" spc="80" dirty="0">
                <a:solidFill>
                  <a:schemeClr val="accent1"/>
                </a:solidFill>
                <a:latin typeface="Arial" panose="020B0604020202020204" pitchFamily="34" charset="0"/>
              </a:rPr>
              <a:t>INGÉNIERIE</a:t>
            </a:r>
          </a:p>
        </p:txBody>
      </p:sp>
    </p:spTree>
    <p:extLst>
      <p:ext uri="{BB962C8B-B14F-4D97-AF65-F5344CB8AC3E}">
        <p14:creationId xmlns:p14="http://schemas.microsoft.com/office/powerpoint/2010/main" val="150945647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118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Seul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6">
            <a:extLst>
              <a:ext uri="{FF2B5EF4-FFF2-40B4-BE49-F238E27FC236}">
                <a16:creationId xmlns:a16="http://schemas.microsoft.com/office/drawing/2014/main" id="{5BD46C33-A7BE-020C-B4B5-A4D1B9364D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9899" y="708473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EAC6C2A-A133-1BC0-0F8C-B6459CC61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11" y="10222702"/>
            <a:ext cx="4618800" cy="38067"/>
          </a:xfrm>
          <a:prstGeom prst="rect">
            <a:avLst/>
          </a:prstGeom>
        </p:spPr>
      </p:pic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660BF5D1-977A-DA53-3840-C7B574A1D15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0" y="1252678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4C041E-1FEA-D666-C48A-004ECB1E60E8}"/>
              </a:ext>
            </a:extLst>
          </p:cNvPr>
          <p:cNvSpPr/>
          <p:nvPr userDrawn="1"/>
        </p:nvSpPr>
        <p:spPr>
          <a:xfrm>
            <a:off x="6729364" y="10133736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6BC3C526-06B4-458D-B1E0-58F51C18817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2E108AF-2C97-0715-5E7C-DD7E01601107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21500" y="1206957"/>
            <a:ext cx="6210000" cy="8748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SzPct val="25000"/>
              <a:buFontTx/>
              <a:buNone/>
              <a:defRPr lang="fr-FR" sz="1800" b="1" i="0" kern="1200" cap="none" baseline="0" noProof="0" dirty="0" smtClean="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0" indent="0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55000"/>
              <a:buFont typeface="Arial" panose="020B0604020202020204" pitchFamily="34" charset="0"/>
              <a:buNone/>
              <a:defRPr sz="1400" b="1">
                <a:solidFill>
                  <a:schemeClr val="accent1"/>
                </a:solidFill>
                <a:latin typeface="Arial Black" panose="020B0A04020102020204" pitchFamily="34" charset="0"/>
              </a:defRPr>
            </a:lvl2pPr>
            <a:lvl3pPr marL="0" indent="0" rtl="0">
              <a:lnSpc>
                <a:spcPct val="100000"/>
              </a:lnSpc>
              <a:spcBef>
                <a:spcPts val="400"/>
              </a:spcBef>
              <a:buClr>
                <a:srgbClr val="F39200"/>
              </a:buClr>
              <a:buSzPct val="55000"/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</a:defRPr>
            </a:lvl3pPr>
            <a:lvl4pPr marL="0" indent="0" rtl="0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SzPct val="55000"/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4pPr>
            <a:lvl5pPr marL="349250" indent="-166688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5000"/>
              <a:buFont typeface="Arial" panose="020B0604020202020204" pitchFamily="34" charset="0"/>
              <a:buChar char="▲"/>
              <a:defRPr sz="1050">
                <a:solidFill>
                  <a:schemeClr val="tx1"/>
                </a:solidFill>
              </a:defRPr>
            </a:lvl5pPr>
            <a:lvl6pPr marL="541338" indent="-182563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50"/>
            </a:lvl6pPr>
            <a:lvl7pPr marL="720725" indent="-188913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050"/>
            </a:lvl7pPr>
          </a:lstStyle>
          <a:p>
            <a:pPr marL="0" marR="0" lvl="0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TITRE DE LA DIAPOSITIVE</a:t>
            </a:r>
          </a:p>
          <a:p>
            <a:pPr marL="0" marR="0" lvl="1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sous-titre de la section</a:t>
            </a:r>
          </a:p>
          <a:p>
            <a:pPr lvl="2"/>
            <a:r>
              <a:rPr lang="fr-FR" dirty="0"/>
              <a:t>Ceci est le titre d’un paragraphe</a:t>
            </a:r>
          </a:p>
          <a:p>
            <a:pPr lvl="3"/>
            <a:r>
              <a:rPr lang="fr-FR" dirty="0"/>
              <a:t>Texte</a:t>
            </a:r>
          </a:p>
          <a:p>
            <a:pPr lvl="4"/>
            <a:r>
              <a:rPr lang="fr-FR" dirty="0"/>
              <a:t>Premier niveau de texte</a:t>
            </a:r>
          </a:p>
          <a:p>
            <a:pPr lvl="5"/>
            <a:r>
              <a:rPr lang="fr-FR" dirty="0"/>
              <a:t>Second niveau de texte</a:t>
            </a:r>
          </a:p>
          <a:p>
            <a:pPr lvl="6"/>
            <a:r>
              <a:rPr lang="fr-FR" dirty="0"/>
              <a:t>Troisième niveau de texte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4B1ECA3A-4081-3388-0508-840853A7A891}"/>
              </a:ext>
            </a:extLst>
          </p:cNvPr>
          <p:cNvSpPr txBox="1"/>
          <p:nvPr userDrawn="1"/>
        </p:nvSpPr>
        <p:spPr>
          <a:xfrm>
            <a:off x="5558978" y="10180181"/>
            <a:ext cx="106804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all" spc="8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NUMÉRIQUE</a:t>
            </a:r>
          </a:p>
        </p:txBody>
      </p:sp>
    </p:spTree>
    <p:extLst>
      <p:ext uri="{BB962C8B-B14F-4D97-AF65-F5344CB8AC3E}">
        <p14:creationId xmlns:p14="http://schemas.microsoft.com/office/powerpoint/2010/main" val="14718320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  <p15:guide id="3" orient="horz" pos="6271">
          <p15:clr>
            <a:srgbClr val="FBAE40"/>
          </p15:clr>
        </p15:guide>
        <p15:guide id="4" orient="horz" pos="89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FE450DAB-5486-D7D5-0949-55CD4564CE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1501" y="699571"/>
            <a:ext cx="6210000" cy="18466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Ceci est le titre d’un graphique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CBF388A5-56CC-0CBF-C007-BA67D51CE331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721501" y="1104900"/>
            <a:ext cx="6210000" cy="159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Insérer graphique</a:t>
            </a:r>
          </a:p>
        </p:txBody>
      </p:sp>
      <p:sp>
        <p:nvSpPr>
          <p:cNvPr id="17" name="Chart Placeholder 10">
            <a:extLst>
              <a:ext uri="{FF2B5EF4-FFF2-40B4-BE49-F238E27FC236}">
                <a16:creationId xmlns:a16="http://schemas.microsoft.com/office/drawing/2014/main" id="{1253F1E6-A00D-ACBB-99D9-056214611C12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721501" y="3200400"/>
            <a:ext cx="6210000" cy="26256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Insérer graphique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C22FBF53-E515-DCE4-65CD-65D34DA467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1501" y="6046446"/>
            <a:ext cx="6210000" cy="18466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Ceci est le titre d’un graphique</a:t>
            </a:r>
          </a:p>
        </p:txBody>
      </p:sp>
      <p:sp>
        <p:nvSpPr>
          <p:cNvPr id="19" name="Chart Placeholder 10">
            <a:extLst>
              <a:ext uri="{FF2B5EF4-FFF2-40B4-BE49-F238E27FC236}">
                <a16:creationId xmlns:a16="http://schemas.microsoft.com/office/drawing/2014/main" id="{624F31DA-8DEF-FE15-8D82-6571C409F4B6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721501" y="6446549"/>
            <a:ext cx="6210000" cy="3452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Insérer graphique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3186724-5D5F-88ED-C8BE-6A735A723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11" y="10222702"/>
            <a:ext cx="4618800" cy="380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312F61-304F-FC99-46AC-B2326F0C62C8}"/>
              </a:ext>
            </a:extLst>
          </p:cNvPr>
          <p:cNvSpPr/>
          <p:nvPr userDrawn="1"/>
        </p:nvSpPr>
        <p:spPr>
          <a:xfrm>
            <a:off x="-3025423" y="1038578"/>
            <a:ext cx="2765778" cy="57121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DA01AEA-0129-F60A-31A6-324448E3B459}"/>
              </a:ext>
            </a:extLst>
          </p:cNvPr>
          <p:cNvSpPr txBox="1"/>
          <p:nvPr userDrawn="1"/>
        </p:nvSpPr>
        <p:spPr>
          <a:xfrm>
            <a:off x="-2765777" y="1264355"/>
            <a:ext cx="2348088" cy="49219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1050" b="1" dirty="0"/>
              <a:t>Créer un graphique en partant de zéro :</a:t>
            </a:r>
            <a:br>
              <a:rPr lang="fr-FR" sz="1050" dirty="0"/>
            </a:br>
            <a:endParaRPr lang="fr-FR" sz="1050" dirty="0"/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Cliquer sur un graphique présent sur la page</a:t>
            </a:r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Appuyer sur supprimer</a:t>
            </a:r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Cliquer sur le bouton Insérer un graphique et choisir le graphique correspondant à votre souhait</a:t>
            </a:r>
          </a:p>
          <a:p>
            <a:pPr marL="342900" indent="-342900" algn="l">
              <a:buFont typeface="+mj-lt"/>
              <a:buAutoNum type="arabicPeriod"/>
            </a:pPr>
            <a:endParaRPr lang="fr-FR" sz="1050" dirty="0"/>
          </a:p>
          <a:p>
            <a:pPr marL="0" indent="0" algn="l">
              <a:buFont typeface="+mj-lt"/>
              <a:buNone/>
            </a:pPr>
            <a:r>
              <a:rPr lang="fr-FR" sz="1050" b="1" dirty="0"/>
              <a:t>ou</a:t>
            </a:r>
            <a:r>
              <a:rPr lang="fr-FR" sz="1050" dirty="0"/>
              <a:t> </a:t>
            </a:r>
          </a:p>
          <a:p>
            <a:pPr marL="0" indent="0" algn="l">
              <a:buFont typeface="+mj-lt"/>
              <a:buNone/>
            </a:pPr>
            <a:endParaRPr lang="fr-FR" sz="1050" dirty="0"/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Créer une nouvelle slide en choisissant la disposition « infographie »</a:t>
            </a:r>
          </a:p>
          <a:p>
            <a:pPr marL="162900" marR="0" lvl="0" indent="-16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Cliquer sur le bouton Insérer un graphique et choisir le graphique correspondant à votre souhait</a:t>
            </a:r>
          </a:p>
          <a:p>
            <a:pPr algn="l"/>
            <a:br>
              <a:rPr lang="fr-FR" sz="1050" dirty="0"/>
            </a:br>
            <a:endParaRPr lang="fr-FR" sz="1050" dirty="0"/>
          </a:p>
          <a:p>
            <a:pPr algn="l"/>
            <a:r>
              <a:rPr lang="fr-FR" sz="1050" b="1" dirty="0"/>
              <a:t>Editer un graphique existant :</a:t>
            </a:r>
            <a:br>
              <a:rPr lang="fr-FR" sz="1050" b="1" dirty="0"/>
            </a:br>
            <a:endParaRPr lang="fr-FR" sz="1050" b="1" dirty="0"/>
          </a:p>
          <a:p>
            <a:pPr algn="l"/>
            <a:r>
              <a:rPr lang="fr-FR" sz="1050" dirty="0"/>
              <a:t>Si le graphique existant correspond au type de graphique que vous souhaitez faire </a:t>
            </a:r>
          </a:p>
          <a:p>
            <a:pPr algn="l"/>
            <a:endParaRPr lang="fr-FR" sz="1050" dirty="0"/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Cliquer droit sur le graphique</a:t>
            </a:r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Choisir l’option Modifier les données dans Excel</a:t>
            </a:r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graphique se mettra automatiquement à jour en fonction de vos nouvelles données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DC56EE0-ADB4-C95C-45A0-A51331984289}"/>
              </a:ext>
            </a:extLst>
          </p:cNvPr>
          <p:cNvSpPr/>
          <p:nvPr userDrawn="1"/>
        </p:nvSpPr>
        <p:spPr>
          <a:xfrm>
            <a:off x="6729364" y="10133736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6BC3C526-06B4-458D-B1E0-58F51C18817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DCEE4FD-1F67-0758-F58D-1887E9184F98}"/>
              </a:ext>
            </a:extLst>
          </p:cNvPr>
          <p:cNvSpPr txBox="1"/>
          <p:nvPr userDrawn="1"/>
        </p:nvSpPr>
        <p:spPr>
          <a:xfrm>
            <a:off x="5558978" y="10180181"/>
            <a:ext cx="106804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all" spc="8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NUMÉRIQUE</a:t>
            </a:r>
          </a:p>
        </p:txBody>
      </p:sp>
    </p:spTree>
    <p:extLst>
      <p:ext uri="{BB962C8B-B14F-4D97-AF65-F5344CB8AC3E}">
        <p14:creationId xmlns:p14="http://schemas.microsoft.com/office/powerpoint/2010/main" val="1818065709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ssage Impac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107BB02-9C3C-7439-A05B-7826FBB581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8719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107BB02-9C3C-7439-A05B-7826FBB581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CD29533-CD1D-249B-DC91-556946FF68C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0" y="742801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DB3B5EF1-7469-5EDD-1540-68D8555573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06381" y="5303520"/>
            <a:ext cx="5357919" cy="111764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200" b="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7000F8BC-63E6-365B-1979-1CE6B2B34CE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06381" y="6459641"/>
            <a:ext cx="5357919" cy="369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200" b="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E7F452A5-A90F-90EC-08B4-9A82C365278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6381" y="7237619"/>
            <a:ext cx="5357919" cy="111764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200" b="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3F927390-A8DE-6A23-5707-7775F689CB7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6381" y="8393740"/>
            <a:ext cx="5357919" cy="369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200" b="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4" name="Graphic 16">
            <a:extLst>
              <a:ext uri="{FF2B5EF4-FFF2-40B4-BE49-F238E27FC236}">
                <a16:creationId xmlns:a16="http://schemas.microsoft.com/office/drawing/2014/main" id="{40621BBB-CD5C-002E-D3CF-67AB58C73E55}"/>
              </a:ext>
            </a:extLst>
          </p:cNvPr>
          <p:cNvSpPr txBox="1"/>
          <p:nvPr userDrawn="1"/>
        </p:nvSpPr>
        <p:spPr>
          <a:xfrm>
            <a:off x="452007" y="6929020"/>
            <a:ext cx="416781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endParaRPr lang="fr-FR" sz="7200" b="1" i="0" spc="0" baseline="0" noProof="0" dirty="0">
              <a:ln/>
              <a:solidFill>
                <a:schemeClr val="tx2"/>
              </a:solidFill>
              <a:latin typeface="Arial Black" panose="020B0604020202020204" pitchFamily="34" charset="0"/>
              <a:cs typeface="Arial Black" panose="020B0604020202020204" pitchFamily="34" charset="0"/>
              <a:sym typeface="CircularStd-Black"/>
              <a:rtl val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90F2F1F-15FD-2A45-9018-34B8C657AD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2311" y="10222702"/>
            <a:ext cx="4618800" cy="3806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56B70A9-E030-0992-B0E7-3B2F54A61346}"/>
              </a:ext>
            </a:extLst>
          </p:cNvPr>
          <p:cNvSpPr/>
          <p:nvPr userDrawn="1"/>
        </p:nvSpPr>
        <p:spPr>
          <a:xfrm>
            <a:off x="6729364" y="10133736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6BC3C526-06B4-458D-B1E0-58F51C18817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51A9676-1401-EB2E-7F87-6484A7F191CF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0" y="2666358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03837C9-785C-2E52-08EC-2E56FE69A31F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78641" y="5086179"/>
            <a:ext cx="420588" cy="364331"/>
          </a:xfrm>
          <a:custGeom>
            <a:avLst/>
            <a:gdLst>
              <a:gd name="connsiteX0" fmla="*/ 378618 w 420588"/>
              <a:gd name="connsiteY0" fmla="*/ 0 h 364331"/>
              <a:gd name="connsiteX1" fmla="*/ 420588 w 420588"/>
              <a:gd name="connsiteY1" fmla="*/ 79474 h 364331"/>
              <a:gd name="connsiteX2" fmla="*/ 349597 w 420588"/>
              <a:gd name="connsiteY2" fmla="*/ 127471 h 364331"/>
              <a:gd name="connsiteX3" fmla="*/ 327719 w 420588"/>
              <a:gd name="connsiteY3" fmla="*/ 183952 h 364331"/>
              <a:gd name="connsiteX4" fmla="*/ 420588 w 420588"/>
              <a:gd name="connsiteY4" fmla="*/ 183952 h 364331"/>
              <a:gd name="connsiteX5" fmla="*/ 420588 w 420588"/>
              <a:gd name="connsiteY5" fmla="*/ 364331 h 364331"/>
              <a:gd name="connsiteX6" fmla="*/ 226367 w 420588"/>
              <a:gd name="connsiteY6" fmla="*/ 364331 h 364331"/>
              <a:gd name="connsiteX7" fmla="*/ 226367 w 420588"/>
              <a:gd name="connsiteY7" fmla="*/ 214759 h 364331"/>
              <a:gd name="connsiteX8" fmla="*/ 260747 w 420588"/>
              <a:gd name="connsiteY8" fmla="*/ 84386 h 364331"/>
              <a:gd name="connsiteX9" fmla="*/ 378618 w 420588"/>
              <a:gd name="connsiteY9" fmla="*/ 0 h 364331"/>
              <a:gd name="connsiteX10" fmla="*/ 152251 w 420588"/>
              <a:gd name="connsiteY10" fmla="*/ 0 h 364331"/>
              <a:gd name="connsiteX11" fmla="*/ 194220 w 420588"/>
              <a:gd name="connsiteY11" fmla="*/ 79474 h 364331"/>
              <a:gd name="connsiteX12" fmla="*/ 123229 w 420588"/>
              <a:gd name="connsiteY12" fmla="*/ 127471 h 364331"/>
              <a:gd name="connsiteX13" fmla="*/ 101352 w 420588"/>
              <a:gd name="connsiteY13" fmla="*/ 183952 h 364331"/>
              <a:gd name="connsiteX14" fmla="*/ 194220 w 420588"/>
              <a:gd name="connsiteY14" fmla="*/ 183952 h 364331"/>
              <a:gd name="connsiteX15" fmla="*/ 194220 w 420588"/>
              <a:gd name="connsiteY15" fmla="*/ 364331 h 364331"/>
              <a:gd name="connsiteX16" fmla="*/ 0 w 420588"/>
              <a:gd name="connsiteY16" fmla="*/ 364331 h 364331"/>
              <a:gd name="connsiteX17" fmla="*/ 0 w 420588"/>
              <a:gd name="connsiteY17" fmla="*/ 214759 h 364331"/>
              <a:gd name="connsiteX18" fmla="*/ 34379 w 420588"/>
              <a:gd name="connsiteY18" fmla="*/ 84386 h 364331"/>
              <a:gd name="connsiteX19" fmla="*/ 152251 w 420588"/>
              <a:gd name="connsiteY19" fmla="*/ 0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0588" h="364331">
                <a:moveTo>
                  <a:pt x="378618" y="0"/>
                </a:moveTo>
                <a:lnTo>
                  <a:pt x="420588" y="79474"/>
                </a:lnTo>
                <a:cubicBezTo>
                  <a:pt x="386357" y="95548"/>
                  <a:pt x="362694" y="111547"/>
                  <a:pt x="349597" y="127471"/>
                </a:cubicBezTo>
                <a:cubicBezTo>
                  <a:pt x="336500" y="143396"/>
                  <a:pt x="329207" y="162223"/>
                  <a:pt x="327719" y="183952"/>
                </a:cubicBezTo>
                <a:lnTo>
                  <a:pt x="420588" y="183952"/>
                </a:lnTo>
                <a:lnTo>
                  <a:pt x="420588" y="364331"/>
                </a:lnTo>
                <a:lnTo>
                  <a:pt x="226367" y="364331"/>
                </a:lnTo>
                <a:lnTo>
                  <a:pt x="226367" y="214759"/>
                </a:lnTo>
                <a:cubicBezTo>
                  <a:pt x="226367" y="159693"/>
                  <a:pt x="237827" y="116235"/>
                  <a:pt x="260747" y="84386"/>
                </a:cubicBezTo>
                <a:cubicBezTo>
                  <a:pt x="283666" y="52536"/>
                  <a:pt x="322957" y="24408"/>
                  <a:pt x="378618" y="0"/>
                </a:cubicBezTo>
                <a:close/>
                <a:moveTo>
                  <a:pt x="152251" y="0"/>
                </a:moveTo>
                <a:lnTo>
                  <a:pt x="194220" y="79474"/>
                </a:lnTo>
                <a:cubicBezTo>
                  <a:pt x="159990" y="95548"/>
                  <a:pt x="136326" y="111547"/>
                  <a:pt x="123229" y="127471"/>
                </a:cubicBezTo>
                <a:cubicBezTo>
                  <a:pt x="110132" y="143396"/>
                  <a:pt x="102840" y="162223"/>
                  <a:pt x="101352" y="183952"/>
                </a:cubicBezTo>
                <a:lnTo>
                  <a:pt x="194220" y="183952"/>
                </a:lnTo>
                <a:lnTo>
                  <a:pt x="194220" y="364331"/>
                </a:lnTo>
                <a:lnTo>
                  <a:pt x="0" y="364331"/>
                </a:lnTo>
                <a:lnTo>
                  <a:pt x="0" y="214759"/>
                </a:lnTo>
                <a:cubicBezTo>
                  <a:pt x="0" y="159693"/>
                  <a:pt x="11459" y="116235"/>
                  <a:pt x="34379" y="84386"/>
                </a:cubicBezTo>
                <a:cubicBezTo>
                  <a:pt x="57299" y="52536"/>
                  <a:pt x="96589" y="24408"/>
                  <a:pt x="15225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5896105-9F17-1943-24E3-F53366BF2666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78641" y="7111826"/>
            <a:ext cx="420588" cy="364331"/>
          </a:xfrm>
          <a:custGeom>
            <a:avLst/>
            <a:gdLst>
              <a:gd name="connsiteX0" fmla="*/ 378618 w 420588"/>
              <a:gd name="connsiteY0" fmla="*/ 0 h 364331"/>
              <a:gd name="connsiteX1" fmla="*/ 420588 w 420588"/>
              <a:gd name="connsiteY1" fmla="*/ 79474 h 364331"/>
              <a:gd name="connsiteX2" fmla="*/ 349597 w 420588"/>
              <a:gd name="connsiteY2" fmla="*/ 127471 h 364331"/>
              <a:gd name="connsiteX3" fmla="*/ 327719 w 420588"/>
              <a:gd name="connsiteY3" fmla="*/ 183952 h 364331"/>
              <a:gd name="connsiteX4" fmla="*/ 420588 w 420588"/>
              <a:gd name="connsiteY4" fmla="*/ 183952 h 364331"/>
              <a:gd name="connsiteX5" fmla="*/ 420588 w 420588"/>
              <a:gd name="connsiteY5" fmla="*/ 364331 h 364331"/>
              <a:gd name="connsiteX6" fmla="*/ 226367 w 420588"/>
              <a:gd name="connsiteY6" fmla="*/ 364331 h 364331"/>
              <a:gd name="connsiteX7" fmla="*/ 226367 w 420588"/>
              <a:gd name="connsiteY7" fmla="*/ 214759 h 364331"/>
              <a:gd name="connsiteX8" fmla="*/ 260747 w 420588"/>
              <a:gd name="connsiteY8" fmla="*/ 84386 h 364331"/>
              <a:gd name="connsiteX9" fmla="*/ 378618 w 420588"/>
              <a:gd name="connsiteY9" fmla="*/ 0 h 364331"/>
              <a:gd name="connsiteX10" fmla="*/ 152251 w 420588"/>
              <a:gd name="connsiteY10" fmla="*/ 0 h 364331"/>
              <a:gd name="connsiteX11" fmla="*/ 194220 w 420588"/>
              <a:gd name="connsiteY11" fmla="*/ 79474 h 364331"/>
              <a:gd name="connsiteX12" fmla="*/ 123229 w 420588"/>
              <a:gd name="connsiteY12" fmla="*/ 127471 h 364331"/>
              <a:gd name="connsiteX13" fmla="*/ 101352 w 420588"/>
              <a:gd name="connsiteY13" fmla="*/ 183952 h 364331"/>
              <a:gd name="connsiteX14" fmla="*/ 194220 w 420588"/>
              <a:gd name="connsiteY14" fmla="*/ 183952 h 364331"/>
              <a:gd name="connsiteX15" fmla="*/ 194220 w 420588"/>
              <a:gd name="connsiteY15" fmla="*/ 364331 h 364331"/>
              <a:gd name="connsiteX16" fmla="*/ 0 w 420588"/>
              <a:gd name="connsiteY16" fmla="*/ 364331 h 364331"/>
              <a:gd name="connsiteX17" fmla="*/ 0 w 420588"/>
              <a:gd name="connsiteY17" fmla="*/ 214759 h 364331"/>
              <a:gd name="connsiteX18" fmla="*/ 34379 w 420588"/>
              <a:gd name="connsiteY18" fmla="*/ 84386 h 364331"/>
              <a:gd name="connsiteX19" fmla="*/ 152251 w 420588"/>
              <a:gd name="connsiteY19" fmla="*/ 0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0588" h="364331">
                <a:moveTo>
                  <a:pt x="378618" y="0"/>
                </a:moveTo>
                <a:lnTo>
                  <a:pt x="420588" y="79474"/>
                </a:lnTo>
                <a:cubicBezTo>
                  <a:pt x="386357" y="95548"/>
                  <a:pt x="362694" y="111547"/>
                  <a:pt x="349597" y="127471"/>
                </a:cubicBezTo>
                <a:cubicBezTo>
                  <a:pt x="336500" y="143396"/>
                  <a:pt x="329207" y="162223"/>
                  <a:pt x="327719" y="183952"/>
                </a:cubicBezTo>
                <a:lnTo>
                  <a:pt x="420588" y="183952"/>
                </a:lnTo>
                <a:lnTo>
                  <a:pt x="420588" y="364331"/>
                </a:lnTo>
                <a:lnTo>
                  <a:pt x="226367" y="364331"/>
                </a:lnTo>
                <a:lnTo>
                  <a:pt x="226367" y="214759"/>
                </a:lnTo>
                <a:cubicBezTo>
                  <a:pt x="226367" y="159693"/>
                  <a:pt x="237827" y="116235"/>
                  <a:pt x="260747" y="84386"/>
                </a:cubicBezTo>
                <a:cubicBezTo>
                  <a:pt x="283666" y="52536"/>
                  <a:pt x="322957" y="24408"/>
                  <a:pt x="378618" y="0"/>
                </a:cubicBezTo>
                <a:close/>
                <a:moveTo>
                  <a:pt x="152251" y="0"/>
                </a:moveTo>
                <a:lnTo>
                  <a:pt x="194220" y="79474"/>
                </a:lnTo>
                <a:cubicBezTo>
                  <a:pt x="159990" y="95548"/>
                  <a:pt x="136326" y="111547"/>
                  <a:pt x="123229" y="127471"/>
                </a:cubicBezTo>
                <a:cubicBezTo>
                  <a:pt x="110132" y="143396"/>
                  <a:pt x="102840" y="162223"/>
                  <a:pt x="101352" y="183952"/>
                </a:cubicBezTo>
                <a:lnTo>
                  <a:pt x="194220" y="183952"/>
                </a:lnTo>
                <a:lnTo>
                  <a:pt x="194220" y="364331"/>
                </a:lnTo>
                <a:lnTo>
                  <a:pt x="0" y="364331"/>
                </a:lnTo>
                <a:lnTo>
                  <a:pt x="0" y="214759"/>
                </a:lnTo>
                <a:cubicBezTo>
                  <a:pt x="0" y="159693"/>
                  <a:pt x="11459" y="116235"/>
                  <a:pt x="34379" y="84386"/>
                </a:cubicBezTo>
                <a:cubicBezTo>
                  <a:pt x="57299" y="52536"/>
                  <a:pt x="96589" y="24408"/>
                  <a:pt x="15225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E62D903D-4071-3127-291C-DC2121423A04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 rot="10800000">
            <a:off x="6574640" y="6260223"/>
            <a:ext cx="420588" cy="364331"/>
          </a:xfrm>
          <a:custGeom>
            <a:avLst/>
            <a:gdLst>
              <a:gd name="connsiteX0" fmla="*/ 378618 w 420588"/>
              <a:gd name="connsiteY0" fmla="*/ 0 h 364331"/>
              <a:gd name="connsiteX1" fmla="*/ 420588 w 420588"/>
              <a:gd name="connsiteY1" fmla="*/ 79474 h 364331"/>
              <a:gd name="connsiteX2" fmla="*/ 349597 w 420588"/>
              <a:gd name="connsiteY2" fmla="*/ 127471 h 364331"/>
              <a:gd name="connsiteX3" fmla="*/ 327719 w 420588"/>
              <a:gd name="connsiteY3" fmla="*/ 183952 h 364331"/>
              <a:gd name="connsiteX4" fmla="*/ 420588 w 420588"/>
              <a:gd name="connsiteY4" fmla="*/ 183952 h 364331"/>
              <a:gd name="connsiteX5" fmla="*/ 420588 w 420588"/>
              <a:gd name="connsiteY5" fmla="*/ 364331 h 364331"/>
              <a:gd name="connsiteX6" fmla="*/ 226367 w 420588"/>
              <a:gd name="connsiteY6" fmla="*/ 364331 h 364331"/>
              <a:gd name="connsiteX7" fmla="*/ 226367 w 420588"/>
              <a:gd name="connsiteY7" fmla="*/ 214759 h 364331"/>
              <a:gd name="connsiteX8" fmla="*/ 260747 w 420588"/>
              <a:gd name="connsiteY8" fmla="*/ 84386 h 364331"/>
              <a:gd name="connsiteX9" fmla="*/ 378618 w 420588"/>
              <a:gd name="connsiteY9" fmla="*/ 0 h 364331"/>
              <a:gd name="connsiteX10" fmla="*/ 152251 w 420588"/>
              <a:gd name="connsiteY10" fmla="*/ 0 h 364331"/>
              <a:gd name="connsiteX11" fmla="*/ 194220 w 420588"/>
              <a:gd name="connsiteY11" fmla="*/ 79474 h 364331"/>
              <a:gd name="connsiteX12" fmla="*/ 123229 w 420588"/>
              <a:gd name="connsiteY12" fmla="*/ 127471 h 364331"/>
              <a:gd name="connsiteX13" fmla="*/ 101352 w 420588"/>
              <a:gd name="connsiteY13" fmla="*/ 183952 h 364331"/>
              <a:gd name="connsiteX14" fmla="*/ 194220 w 420588"/>
              <a:gd name="connsiteY14" fmla="*/ 183952 h 364331"/>
              <a:gd name="connsiteX15" fmla="*/ 194220 w 420588"/>
              <a:gd name="connsiteY15" fmla="*/ 364331 h 364331"/>
              <a:gd name="connsiteX16" fmla="*/ 0 w 420588"/>
              <a:gd name="connsiteY16" fmla="*/ 364331 h 364331"/>
              <a:gd name="connsiteX17" fmla="*/ 0 w 420588"/>
              <a:gd name="connsiteY17" fmla="*/ 214759 h 364331"/>
              <a:gd name="connsiteX18" fmla="*/ 34379 w 420588"/>
              <a:gd name="connsiteY18" fmla="*/ 84386 h 364331"/>
              <a:gd name="connsiteX19" fmla="*/ 152251 w 420588"/>
              <a:gd name="connsiteY19" fmla="*/ 0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0588" h="364331">
                <a:moveTo>
                  <a:pt x="378618" y="0"/>
                </a:moveTo>
                <a:lnTo>
                  <a:pt x="420588" y="79474"/>
                </a:lnTo>
                <a:cubicBezTo>
                  <a:pt x="386357" y="95548"/>
                  <a:pt x="362694" y="111547"/>
                  <a:pt x="349597" y="127471"/>
                </a:cubicBezTo>
                <a:cubicBezTo>
                  <a:pt x="336500" y="143396"/>
                  <a:pt x="329207" y="162223"/>
                  <a:pt x="327719" y="183952"/>
                </a:cubicBezTo>
                <a:lnTo>
                  <a:pt x="420588" y="183952"/>
                </a:lnTo>
                <a:lnTo>
                  <a:pt x="420588" y="364331"/>
                </a:lnTo>
                <a:lnTo>
                  <a:pt x="226367" y="364331"/>
                </a:lnTo>
                <a:lnTo>
                  <a:pt x="226367" y="214759"/>
                </a:lnTo>
                <a:cubicBezTo>
                  <a:pt x="226367" y="159693"/>
                  <a:pt x="237827" y="116235"/>
                  <a:pt x="260747" y="84386"/>
                </a:cubicBezTo>
                <a:cubicBezTo>
                  <a:pt x="283666" y="52536"/>
                  <a:pt x="322957" y="24408"/>
                  <a:pt x="378618" y="0"/>
                </a:cubicBezTo>
                <a:close/>
                <a:moveTo>
                  <a:pt x="152251" y="0"/>
                </a:moveTo>
                <a:lnTo>
                  <a:pt x="194220" y="79474"/>
                </a:lnTo>
                <a:cubicBezTo>
                  <a:pt x="159990" y="95548"/>
                  <a:pt x="136326" y="111547"/>
                  <a:pt x="123229" y="127471"/>
                </a:cubicBezTo>
                <a:cubicBezTo>
                  <a:pt x="110132" y="143396"/>
                  <a:pt x="102840" y="162223"/>
                  <a:pt x="101352" y="183952"/>
                </a:cubicBezTo>
                <a:lnTo>
                  <a:pt x="194220" y="183952"/>
                </a:lnTo>
                <a:lnTo>
                  <a:pt x="194220" y="364331"/>
                </a:lnTo>
                <a:lnTo>
                  <a:pt x="0" y="364331"/>
                </a:lnTo>
                <a:lnTo>
                  <a:pt x="0" y="214759"/>
                </a:lnTo>
                <a:cubicBezTo>
                  <a:pt x="0" y="159693"/>
                  <a:pt x="11459" y="116235"/>
                  <a:pt x="34379" y="84386"/>
                </a:cubicBezTo>
                <a:cubicBezTo>
                  <a:pt x="57299" y="52536"/>
                  <a:pt x="96589" y="24408"/>
                  <a:pt x="15225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9060B5D8-DD57-CF12-4424-DA9ECC902491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 rot="10800000">
            <a:off x="6574640" y="8285870"/>
            <a:ext cx="420588" cy="364331"/>
          </a:xfrm>
          <a:custGeom>
            <a:avLst/>
            <a:gdLst>
              <a:gd name="connsiteX0" fmla="*/ 378618 w 420588"/>
              <a:gd name="connsiteY0" fmla="*/ 0 h 364331"/>
              <a:gd name="connsiteX1" fmla="*/ 420588 w 420588"/>
              <a:gd name="connsiteY1" fmla="*/ 79474 h 364331"/>
              <a:gd name="connsiteX2" fmla="*/ 349597 w 420588"/>
              <a:gd name="connsiteY2" fmla="*/ 127471 h 364331"/>
              <a:gd name="connsiteX3" fmla="*/ 327719 w 420588"/>
              <a:gd name="connsiteY3" fmla="*/ 183952 h 364331"/>
              <a:gd name="connsiteX4" fmla="*/ 420588 w 420588"/>
              <a:gd name="connsiteY4" fmla="*/ 183952 h 364331"/>
              <a:gd name="connsiteX5" fmla="*/ 420588 w 420588"/>
              <a:gd name="connsiteY5" fmla="*/ 364331 h 364331"/>
              <a:gd name="connsiteX6" fmla="*/ 226367 w 420588"/>
              <a:gd name="connsiteY6" fmla="*/ 364331 h 364331"/>
              <a:gd name="connsiteX7" fmla="*/ 226367 w 420588"/>
              <a:gd name="connsiteY7" fmla="*/ 214759 h 364331"/>
              <a:gd name="connsiteX8" fmla="*/ 260747 w 420588"/>
              <a:gd name="connsiteY8" fmla="*/ 84386 h 364331"/>
              <a:gd name="connsiteX9" fmla="*/ 378618 w 420588"/>
              <a:gd name="connsiteY9" fmla="*/ 0 h 364331"/>
              <a:gd name="connsiteX10" fmla="*/ 152251 w 420588"/>
              <a:gd name="connsiteY10" fmla="*/ 0 h 364331"/>
              <a:gd name="connsiteX11" fmla="*/ 194220 w 420588"/>
              <a:gd name="connsiteY11" fmla="*/ 79474 h 364331"/>
              <a:gd name="connsiteX12" fmla="*/ 123229 w 420588"/>
              <a:gd name="connsiteY12" fmla="*/ 127471 h 364331"/>
              <a:gd name="connsiteX13" fmla="*/ 101352 w 420588"/>
              <a:gd name="connsiteY13" fmla="*/ 183952 h 364331"/>
              <a:gd name="connsiteX14" fmla="*/ 194220 w 420588"/>
              <a:gd name="connsiteY14" fmla="*/ 183952 h 364331"/>
              <a:gd name="connsiteX15" fmla="*/ 194220 w 420588"/>
              <a:gd name="connsiteY15" fmla="*/ 364331 h 364331"/>
              <a:gd name="connsiteX16" fmla="*/ 0 w 420588"/>
              <a:gd name="connsiteY16" fmla="*/ 364331 h 364331"/>
              <a:gd name="connsiteX17" fmla="*/ 0 w 420588"/>
              <a:gd name="connsiteY17" fmla="*/ 214759 h 364331"/>
              <a:gd name="connsiteX18" fmla="*/ 34379 w 420588"/>
              <a:gd name="connsiteY18" fmla="*/ 84386 h 364331"/>
              <a:gd name="connsiteX19" fmla="*/ 152251 w 420588"/>
              <a:gd name="connsiteY19" fmla="*/ 0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0588" h="364331">
                <a:moveTo>
                  <a:pt x="378618" y="0"/>
                </a:moveTo>
                <a:lnTo>
                  <a:pt x="420588" y="79474"/>
                </a:lnTo>
                <a:cubicBezTo>
                  <a:pt x="386357" y="95548"/>
                  <a:pt x="362694" y="111547"/>
                  <a:pt x="349597" y="127471"/>
                </a:cubicBezTo>
                <a:cubicBezTo>
                  <a:pt x="336500" y="143396"/>
                  <a:pt x="329207" y="162223"/>
                  <a:pt x="327719" y="183952"/>
                </a:cubicBezTo>
                <a:lnTo>
                  <a:pt x="420588" y="183952"/>
                </a:lnTo>
                <a:lnTo>
                  <a:pt x="420588" y="364331"/>
                </a:lnTo>
                <a:lnTo>
                  <a:pt x="226367" y="364331"/>
                </a:lnTo>
                <a:lnTo>
                  <a:pt x="226367" y="214759"/>
                </a:lnTo>
                <a:cubicBezTo>
                  <a:pt x="226367" y="159693"/>
                  <a:pt x="237827" y="116235"/>
                  <a:pt x="260747" y="84386"/>
                </a:cubicBezTo>
                <a:cubicBezTo>
                  <a:pt x="283666" y="52536"/>
                  <a:pt x="322957" y="24408"/>
                  <a:pt x="378618" y="0"/>
                </a:cubicBezTo>
                <a:close/>
                <a:moveTo>
                  <a:pt x="152251" y="0"/>
                </a:moveTo>
                <a:lnTo>
                  <a:pt x="194220" y="79474"/>
                </a:lnTo>
                <a:cubicBezTo>
                  <a:pt x="159990" y="95548"/>
                  <a:pt x="136326" y="111547"/>
                  <a:pt x="123229" y="127471"/>
                </a:cubicBezTo>
                <a:cubicBezTo>
                  <a:pt x="110132" y="143396"/>
                  <a:pt x="102840" y="162223"/>
                  <a:pt x="101352" y="183952"/>
                </a:cubicBezTo>
                <a:lnTo>
                  <a:pt x="194220" y="183952"/>
                </a:lnTo>
                <a:lnTo>
                  <a:pt x="194220" y="364331"/>
                </a:lnTo>
                <a:lnTo>
                  <a:pt x="0" y="364331"/>
                </a:lnTo>
                <a:lnTo>
                  <a:pt x="0" y="214759"/>
                </a:lnTo>
                <a:cubicBezTo>
                  <a:pt x="0" y="159693"/>
                  <a:pt x="11459" y="116235"/>
                  <a:pt x="34379" y="84386"/>
                </a:cubicBezTo>
                <a:cubicBezTo>
                  <a:pt x="57299" y="52536"/>
                  <a:pt x="96589" y="24408"/>
                  <a:pt x="15225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106CC4-9B81-3DB6-B326-5E64D3C57D0F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21500" y="704038"/>
            <a:ext cx="6210000" cy="38212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SzPct val="25000"/>
              <a:buFontTx/>
              <a:buNone/>
              <a:defRPr lang="fr-FR" sz="1800" b="1" i="0" kern="1200" cap="none" baseline="0" noProof="0" dirty="0" smtClean="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0" indent="0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55000"/>
              <a:buFont typeface="Arial" panose="020B0604020202020204" pitchFamily="34" charset="0"/>
              <a:buNone/>
              <a:defRPr sz="1400" b="1">
                <a:solidFill>
                  <a:schemeClr val="accent1"/>
                </a:solidFill>
                <a:latin typeface="Arial Black" panose="020B0A04020102020204" pitchFamily="34" charset="0"/>
              </a:defRPr>
            </a:lvl2pPr>
            <a:lvl3pPr marL="0" indent="0" rtl="0">
              <a:lnSpc>
                <a:spcPct val="100000"/>
              </a:lnSpc>
              <a:spcBef>
                <a:spcPts val="400"/>
              </a:spcBef>
              <a:buClr>
                <a:srgbClr val="F39200"/>
              </a:buClr>
              <a:buSzPct val="55000"/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</a:defRPr>
            </a:lvl3pPr>
            <a:lvl4pPr marL="0" indent="0" rtl="0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SzPct val="55000"/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4pPr>
            <a:lvl5pPr marL="349250" indent="-166688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55000"/>
              <a:buFont typeface="Arial" panose="020B0604020202020204" pitchFamily="34" charset="0"/>
              <a:buChar char="▲"/>
              <a:defRPr sz="1050">
                <a:solidFill>
                  <a:schemeClr val="tx1"/>
                </a:solidFill>
              </a:defRPr>
            </a:lvl5pPr>
            <a:lvl6pPr marL="541338" indent="-182563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50"/>
            </a:lvl6pPr>
            <a:lvl7pPr marL="720725" indent="-188913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050"/>
            </a:lvl7pPr>
          </a:lstStyle>
          <a:p>
            <a:pPr marL="0" marR="0" lvl="0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TITRE DE LA DIAPOSITIVE</a:t>
            </a:r>
          </a:p>
          <a:p>
            <a:pPr marL="0" marR="0" lvl="1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sous-titre de la section</a:t>
            </a:r>
          </a:p>
          <a:p>
            <a:pPr lvl="2"/>
            <a:r>
              <a:rPr lang="fr-FR" dirty="0"/>
              <a:t>Ceci est le titre d’un paragraphe</a:t>
            </a:r>
          </a:p>
          <a:p>
            <a:pPr lvl="3"/>
            <a:r>
              <a:rPr lang="fr-FR" dirty="0"/>
              <a:t>Texte</a:t>
            </a:r>
          </a:p>
          <a:p>
            <a:pPr lvl="4"/>
            <a:r>
              <a:rPr lang="fr-FR" dirty="0"/>
              <a:t>Premier niveau de texte</a:t>
            </a:r>
          </a:p>
          <a:p>
            <a:pPr lvl="5"/>
            <a:r>
              <a:rPr lang="fr-FR" dirty="0"/>
              <a:t>Second niveau de texte</a:t>
            </a:r>
          </a:p>
          <a:p>
            <a:pPr lvl="6"/>
            <a:r>
              <a:rPr lang="fr-FR" dirty="0"/>
              <a:t>Troisième niveau de texte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6637C275-7707-5B79-13CF-85D32A04C7BA}"/>
              </a:ext>
            </a:extLst>
          </p:cNvPr>
          <p:cNvSpPr txBox="1"/>
          <p:nvPr userDrawn="1"/>
        </p:nvSpPr>
        <p:spPr>
          <a:xfrm>
            <a:off x="5558978" y="10180181"/>
            <a:ext cx="106804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all" spc="8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NUMÉRIQUE</a:t>
            </a:r>
          </a:p>
        </p:txBody>
      </p:sp>
    </p:spTree>
    <p:extLst>
      <p:ext uri="{BB962C8B-B14F-4D97-AF65-F5344CB8AC3E}">
        <p14:creationId xmlns:p14="http://schemas.microsoft.com/office/powerpoint/2010/main" val="1061087021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1780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eul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2BAFF0BC-B0C3-AB0E-5A51-6A690FC3DF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0622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36">
            <a:extLst>
              <a:ext uri="{FF2B5EF4-FFF2-40B4-BE49-F238E27FC236}">
                <a16:creationId xmlns:a16="http://schemas.microsoft.com/office/drawing/2014/main" id="{61A44F27-8393-5A33-EF64-923D3EA27AE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9899" y="708473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CF43D826-C765-04FB-D8F5-4A1462EE5E6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1501" y="8167274"/>
            <a:ext cx="6210000" cy="27699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800" b="1" i="0" cap="all" baseline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Ceci est le titre de la diapositive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7F5AC292-1AB7-351B-DECF-13A0F6F08B1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1501" y="8589220"/>
            <a:ext cx="657243" cy="18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lIns="0" tIns="0" rIns="46800" bIns="0" anchor="ctr">
            <a:noAutofit/>
          </a:bodyPr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#.</a:t>
            </a:r>
            <a:endParaRPr lang="fr-FR" noProof="0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D667E090-3F15-86B5-1E8E-E5610994784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73200" y="8570247"/>
            <a:ext cx="5458301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677C3A21-C681-A966-8FDC-14CEB3886F9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21501" y="8881733"/>
            <a:ext cx="657243" cy="18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lIns="0" tIns="0" rIns="46800" bIns="0" anchor="ctr">
            <a:noAutofit/>
          </a:bodyPr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#.</a:t>
            </a:r>
            <a:endParaRPr lang="fr-FR" noProof="0" dirty="0"/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FF4EA6F5-1B9D-5E24-BF0F-605FD1D4721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473200" y="8862760"/>
            <a:ext cx="5458301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16ED2EDB-28C3-D8DD-A1D2-116E0A1AA12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501" y="9174246"/>
            <a:ext cx="657243" cy="18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lIns="0" tIns="0" rIns="46800" bIns="0" anchor="ctr">
            <a:noAutofit/>
          </a:bodyPr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#.</a:t>
            </a:r>
            <a:endParaRPr lang="fr-FR" noProof="0" dirty="0"/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5C6F5D36-DF5C-2B5E-3E0A-FEF19E24576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73200" y="9155273"/>
            <a:ext cx="5458301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04D975F-327B-1980-BADC-56C86804BE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2311" y="10222702"/>
            <a:ext cx="4618800" cy="38067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CFD7679-547E-5EBE-8A1C-61946E86CFDF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0" y="8222891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D6C3755F-51FA-4C66-595F-8035138D68C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0" y="1252678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0B3BD3-A7C7-77AB-4EF7-9E61E26FEA8E}"/>
              </a:ext>
            </a:extLst>
          </p:cNvPr>
          <p:cNvSpPr/>
          <p:nvPr userDrawn="1"/>
        </p:nvSpPr>
        <p:spPr>
          <a:xfrm>
            <a:off x="6729364" y="10133736"/>
            <a:ext cx="216000" cy="21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6BC3C526-06B4-458D-B1E0-58F51C18817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F331C8-34F5-4726-F478-B20B46372C0A}"/>
              </a:ext>
            </a:extLst>
          </p:cNvPr>
          <p:cNvSpPr txBox="1"/>
          <p:nvPr userDrawn="1"/>
        </p:nvSpPr>
        <p:spPr>
          <a:xfrm>
            <a:off x="5558978" y="10118626"/>
            <a:ext cx="1068043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fr-FR" sz="800" b="0" i="0" cap="all" spc="80" dirty="0">
                <a:solidFill>
                  <a:schemeClr val="accent3"/>
                </a:solidFill>
                <a:latin typeface="Arial" panose="020B0604020202020204" pitchFamily="34" charset="0"/>
              </a:rPr>
              <a:t>ÉTUDES CONSEILS</a:t>
            </a: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12FF4873-6AD9-BC42-80E9-9629E4943CC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721501" y="9466759"/>
            <a:ext cx="657243" cy="18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lIns="0" tIns="0" rIns="46800" bIns="0" anchor="ctr">
            <a:noAutofit/>
          </a:bodyPr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#.</a:t>
            </a:r>
            <a:endParaRPr lang="fr-FR" noProof="0" dirty="0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5937E512-6648-4F84-98D3-84CCBD225EF7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473200" y="9447786"/>
            <a:ext cx="5458301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726566E-5DE6-BE11-7895-CD27BCE19602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21500" y="1206958"/>
            <a:ext cx="6210000" cy="67193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SzPct val="25000"/>
              <a:buFontTx/>
              <a:buNone/>
              <a:defRPr lang="fr-FR" sz="1800" b="1" i="0" kern="1200" cap="none" baseline="0" noProof="0" dirty="0" smtClean="0">
                <a:solidFill>
                  <a:schemeClr val="accent3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0" indent="0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55000"/>
              <a:buFont typeface="Arial" panose="020B0604020202020204" pitchFamily="34" charset="0"/>
              <a:buNone/>
              <a:defRPr sz="1400" b="1">
                <a:solidFill>
                  <a:schemeClr val="accent3"/>
                </a:solidFill>
                <a:latin typeface="Arial Black" panose="020B0A04020102020204" pitchFamily="34" charset="0"/>
              </a:defRPr>
            </a:lvl2pPr>
            <a:lvl3pPr marL="0" indent="0" rtl="0">
              <a:lnSpc>
                <a:spcPct val="100000"/>
              </a:lnSpc>
              <a:spcBef>
                <a:spcPts val="400"/>
              </a:spcBef>
              <a:buClr>
                <a:srgbClr val="F39200"/>
              </a:buClr>
              <a:buSzPct val="55000"/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</a:defRPr>
            </a:lvl3pPr>
            <a:lvl4pPr marL="0" indent="0" rtl="0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SzPct val="55000"/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4pPr>
            <a:lvl5pPr marL="349250" indent="-166688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SzPct val="55000"/>
              <a:buFont typeface="Arial" panose="020B0604020202020204" pitchFamily="34" charset="0"/>
              <a:buChar char="▲"/>
              <a:defRPr sz="1050">
                <a:solidFill>
                  <a:schemeClr val="tx1"/>
                </a:solidFill>
              </a:defRPr>
            </a:lvl5pPr>
            <a:lvl6pPr marL="541338" indent="-182563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050"/>
            </a:lvl6pPr>
            <a:lvl7pPr marL="720725" indent="-188913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050"/>
            </a:lvl7pPr>
          </a:lstStyle>
          <a:p>
            <a:pPr marL="0" marR="0" lvl="0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TITRE DE LA DIAPOSITIVE</a:t>
            </a:r>
          </a:p>
          <a:p>
            <a:pPr marL="0" marR="0" lvl="1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sous-titre de la section</a:t>
            </a:r>
          </a:p>
          <a:p>
            <a:pPr lvl="2"/>
            <a:r>
              <a:rPr lang="fr-FR" dirty="0"/>
              <a:t>Ceci est le titre d’un paragraphe</a:t>
            </a:r>
          </a:p>
          <a:p>
            <a:pPr lvl="3"/>
            <a:r>
              <a:rPr lang="fr-FR" dirty="0"/>
              <a:t>Texte</a:t>
            </a:r>
          </a:p>
          <a:p>
            <a:pPr lvl="4"/>
            <a:r>
              <a:rPr lang="fr-FR" dirty="0"/>
              <a:t>Premier niveau de texte</a:t>
            </a:r>
          </a:p>
          <a:p>
            <a:pPr lvl="5"/>
            <a:r>
              <a:rPr lang="fr-FR" dirty="0"/>
              <a:t>Second niveau de texte</a:t>
            </a:r>
          </a:p>
          <a:p>
            <a:pPr lvl="6"/>
            <a:r>
              <a:rPr lang="fr-FR" dirty="0"/>
              <a:t>Troisième niveau de texte</a:t>
            </a:r>
          </a:p>
        </p:txBody>
      </p:sp>
    </p:spTree>
    <p:extLst>
      <p:ext uri="{BB962C8B-B14F-4D97-AF65-F5344CB8AC3E}">
        <p14:creationId xmlns:p14="http://schemas.microsoft.com/office/powerpoint/2010/main" val="2397282637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118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71C685B-863B-9698-B05E-70464771C9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944" t="57985" r="5833"/>
          <a:stretch/>
        </p:blipFill>
        <p:spPr>
          <a:xfrm>
            <a:off x="0" y="-1"/>
            <a:ext cx="7559675" cy="4655573"/>
          </a:xfrm>
          <a:prstGeom prst="rect">
            <a:avLst/>
          </a:prstGeom>
        </p:spPr>
      </p:pic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83DB0C27-A10D-1F40-27D6-1A5671667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548" y="7339063"/>
            <a:ext cx="6227816" cy="20533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0AF1687-D31D-4A25-1521-14623B9F8B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549" y="5812807"/>
            <a:ext cx="833794" cy="1116000"/>
          </a:xfrm>
          <a:prstGeom prst="rect">
            <a:avLst/>
          </a:prstGeom>
        </p:spPr>
      </p:pic>
      <p:pic>
        <p:nvPicPr>
          <p:cNvPr id="2" name="Picture 1" descr="A purple and black background&#10;&#10;Description automatically generated">
            <a:extLst>
              <a:ext uri="{FF2B5EF4-FFF2-40B4-BE49-F238E27FC236}">
                <a16:creationId xmlns:a16="http://schemas.microsoft.com/office/drawing/2014/main" id="{08CA4950-C56A-ABE5-1082-93FF9CB3FF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82" y="9821822"/>
            <a:ext cx="879782" cy="3826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8CA8CE-2E5A-63A0-7F0E-6B3451AFEA9B}"/>
              </a:ext>
            </a:extLst>
          </p:cNvPr>
          <p:cNvSpPr txBox="1"/>
          <p:nvPr userDrawn="1"/>
        </p:nvSpPr>
        <p:spPr>
          <a:xfrm>
            <a:off x="3652093" y="10309939"/>
            <a:ext cx="3293271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fr-FR" sz="800" b="0" i="0" cap="all" spc="80" dirty="0">
                <a:latin typeface="Arial" panose="020B0604020202020204" pitchFamily="34" charset="0"/>
              </a:rPr>
              <a:t> Etude réalisée avec le soutien de l’OPCO Atlas</a:t>
            </a:r>
          </a:p>
        </p:txBody>
      </p:sp>
    </p:spTree>
    <p:extLst>
      <p:ext uri="{BB962C8B-B14F-4D97-AF65-F5344CB8AC3E}">
        <p14:creationId xmlns:p14="http://schemas.microsoft.com/office/powerpoint/2010/main" val="373818920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6">
            <a:extLst>
              <a:ext uri="{FF2B5EF4-FFF2-40B4-BE49-F238E27FC236}">
                <a16:creationId xmlns:a16="http://schemas.microsoft.com/office/drawing/2014/main" id="{1D1F1A8E-DB40-7C76-060A-E5A2BAAACCF8}"/>
              </a:ext>
            </a:extLst>
          </p:cNvPr>
          <p:cNvSpPr/>
          <p:nvPr userDrawn="1"/>
        </p:nvSpPr>
        <p:spPr>
          <a:xfrm>
            <a:off x="0" y="3994806"/>
            <a:ext cx="7560000" cy="2696400"/>
          </a:xfrm>
          <a:custGeom>
            <a:avLst/>
            <a:gdLst>
              <a:gd name="connsiteX0" fmla="*/ 0 w 5670232"/>
              <a:gd name="connsiteY0" fmla="*/ 0 h 2022157"/>
              <a:gd name="connsiteX1" fmla="*/ 5670233 w 5670232"/>
              <a:gd name="connsiteY1" fmla="*/ 0 h 2022157"/>
              <a:gd name="connsiteX2" fmla="*/ 5670233 w 5670232"/>
              <a:gd name="connsiteY2" fmla="*/ 2022158 h 2022157"/>
              <a:gd name="connsiteX3" fmla="*/ 0 w 5670232"/>
              <a:gd name="connsiteY3" fmla="*/ 2022158 h 202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0232" h="2022157">
                <a:moveTo>
                  <a:pt x="0" y="0"/>
                </a:moveTo>
                <a:lnTo>
                  <a:pt x="5670233" y="0"/>
                </a:lnTo>
                <a:lnTo>
                  <a:pt x="5670233" y="2022158"/>
                </a:lnTo>
                <a:lnTo>
                  <a:pt x="0" y="2022158"/>
                </a:lnTo>
                <a:close/>
              </a:path>
            </a:pathLst>
          </a:custGeom>
          <a:solidFill>
            <a:srgbClr val="2C2C4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b="0" i="0" noProof="0" dirty="0">
              <a:latin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D58FDFF-4744-B09B-BBD3-7975EBE2F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549" y="718344"/>
            <a:ext cx="833794" cy="1116000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86451657-AEB1-0F2C-B546-29B6BF88A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330" y="2939875"/>
            <a:ext cx="6222690" cy="9233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3000" b="0" i="0" cap="all" spc="60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noProof="0" dirty="0"/>
              <a:t>Nom de la présentation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84FD7F4-0A5C-22FE-DAF1-FF162845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7549" y="9761069"/>
            <a:ext cx="1515600" cy="212400"/>
          </a:xfrm>
          <a:prstGeom prst="roundRect">
            <a:avLst>
              <a:gd name="adj" fmla="val 50000"/>
            </a:avLst>
          </a:prstGeom>
          <a:solidFill>
            <a:srgbClr val="2C2C4A"/>
          </a:solidFill>
        </p:spPr>
        <p:txBody>
          <a:bodyPr lIns="0" tIns="0" rIns="0" bIns="0" anchor="ctr"/>
          <a:lstStyle>
            <a:lvl1pPr algn="ctr">
              <a:defRPr sz="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CB54B05-8C45-41BC-892F-D16D2442F258}" type="datetime2">
              <a:rPr lang="fr-FR" smtClean="0"/>
              <a:pPr/>
              <a:t>mercredi 4 octobre 2023</a:t>
            </a:fld>
            <a:endParaRPr lang="fr-FR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B9D41F2-1F8F-997A-6660-F6C085E0D8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548" y="7369430"/>
            <a:ext cx="612457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#hashtag 1 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3D7CB5C-63C5-7EAE-ABFF-750B548393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7548" y="7624632"/>
            <a:ext cx="612457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#hashtag 2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B4B0CFE1-5BB4-E124-497F-9F519F4BF8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7548" y="7879834"/>
            <a:ext cx="612457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#hashtag 3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18AE751-8D35-F2EC-1B77-4F3B0574CC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548" y="8135036"/>
            <a:ext cx="612457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#hashtag 4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AA0E9F3B-0409-966D-7A7D-0154C72901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548" y="8390236"/>
            <a:ext cx="612457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#hashtag 5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84E6DA5-6E15-124C-E220-CDCD8B343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0897" t="38517" b="46560"/>
          <a:stretch/>
        </p:blipFill>
        <p:spPr>
          <a:xfrm>
            <a:off x="3788229" y="0"/>
            <a:ext cx="3226934" cy="1654629"/>
          </a:xfrm>
          <a:prstGeom prst="rect">
            <a:avLst/>
          </a:prstGeom>
        </p:spPr>
      </p:pic>
      <p:pic>
        <p:nvPicPr>
          <p:cNvPr id="5" name="Graphic 40">
            <a:extLst>
              <a:ext uri="{FF2B5EF4-FFF2-40B4-BE49-F238E27FC236}">
                <a16:creationId xmlns:a16="http://schemas.microsoft.com/office/drawing/2014/main" id="{319E1B89-6CE7-2863-8188-439DD5FB896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2311" y="10222693"/>
            <a:ext cx="5256000" cy="43324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807E3519-0AED-0CB6-1FF5-B816527DF44D}"/>
              </a:ext>
            </a:extLst>
          </p:cNvPr>
          <p:cNvSpPr txBox="1"/>
          <p:nvPr userDrawn="1"/>
        </p:nvSpPr>
        <p:spPr>
          <a:xfrm>
            <a:off x="5992930" y="10180181"/>
            <a:ext cx="106804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all" spc="80" normalizeH="0" baseline="0" noProof="0" dirty="0">
                <a:ln>
                  <a:noFill/>
                </a:ln>
                <a:solidFill>
                  <a:srgbClr val="2C2C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OPIIEC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FFCB6740-76AE-3A2B-B7E8-5B8A5BCECB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548" y="4793739"/>
            <a:ext cx="6173472" cy="109853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Titre de l’abrégé sur 3 ligne </a:t>
            </a:r>
          </a:p>
        </p:txBody>
      </p:sp>
    </p:spTree>
    <p:extLst>
      <p:ext uri="{BB962C8B-B14F-4D97-AF65-F5344CB8AC3E}">
        <p14:creationId xmlns:p14="http://schemas.microsoft.com/office/powerpoint/2010/main" val="4094661427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7">
            <a:extLst>
              <a:ext uri="{FF2B5EF4-FFF2-40B4-BE49-F238E27FC236}">
                <a16:creationId xmlns:a16="http://schemas.microsoft.com/office/drawing/2014/main" id="{A9D41DE7-B282-BF3B-224B-03A8CC601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312" y="1202362"/>
            <a:ext cx="6209188" cy="27699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defRPr sz="1800" b="1" i="0" cap="all" spc="0" baseline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noProof="0" dirty="0"/>
              <a:t>SOMMAIRE</a:t>
            </a:r>
          </a:p>
        </p:txBody>
      </p:sp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F4BC1BD1-30BA-108A-179F-50727630A7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9985" y="2074650"/>
            <a:ext cx="2480400" cy="192300"/>
          </a:xfrm>
          <a:prstGeom prst="roundRect">
            <a:avLst>
              <a:gd name="adj" fmla="val 50000"/>
            </a:avLst>
          </a:prstGeom>
          <a:solidFill>
            <a:srgbClr val="2C2C4A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EF80720D-9812-6564-0148-E3AF5FA0C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9984" y="3175263"/>
            <a:ext cx="2480400" cy="192300"/>
          </a:xfrm>
          <a:prstGeom prst="roundRect">
            <a:avLst>
              <a:gd name="adj" fmla="val 50000"/>
            </a:avLst>
          </a:prstGeom>
          <a:solidFill>
            <a:srgbClr val="2C2C4A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82D7366E-6C25-D0A0-3BB2-672665B3DB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9984" y="5220756"/>
            <a:ext cx="2480400" cy="192300"/>
          </a:xfrm>
          <a:prstGeom prst="roundRect">
            <a:avLst>
              <a:gd name="adj" fmla="val 50000"/>
            </a:avLst>
          </a:prstGeom>
          <a:solidFill>
            <a:srgbClr val="2C2C4A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19" name="Text Placeholder 36">
            <a:extLst>
              <a:ext uri="{FF2B5EF4-FFF2-40B4-BE49-F238E27FC236}">
                <a16:creationId xmlns:a16="http://schemas.microsoft.com/office/drawing/2014/main" id="{66636C03-D720-E6D7-B83D-1750F213F3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9984" y="6714593"/>
            <a:ext cx="2480400" cy="192300"/>
          </a:xfrm>
          <a:prstGeom prst="roundRect">
            <a:avLst>
              <a:gd name="adj" fmla="val 50000"/>
            </a:avLst>
          </a:prstGeom>
          <a:solidFill>
            <a:srgbClr val="2C2C4A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2245D9A-01F7-025B-BAF6-6AF2424DC6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1613" y="2282535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6AC068CA-AFAC-F2E0-3E06-6D85064D34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71613" y="2827271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02573D33-DF1B-CC6B-2D1B-679029B097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71613" y="2645693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4145E340-D604-9828-41D4-938F2F9790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71613" y="2464114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D5BDB5DA-7C97-9713-979D-E47384B6794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11082" y="2282535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08D5D64-E7D7-0135-0DDD-6A04F83024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11082" y="2827271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7F7ACCCB-4FCE-06F1-E0AA-88DDA037541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1082" y="2645693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4FA3EF6F-F7CD-E989-04B1-A6E51965B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11082" y="2464114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51DAFF4-0146-4793-E1C3-4261E2940A5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85853" y="3399719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rgbClr val="2C2C4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73C5974D-93AA-88B3-8C6D-70879A0DEB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85853" y="3584072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rgbClr val="2C2C4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7A7DAFFD-AC95-FD63-5B03-EB5926CCC90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1613" y="3780568"/>
            <a:ext cx="4383087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823355CB-7E23-E9B2-75AD-D6EEAF13D67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471613" y="4325304"/>
            <a:ext cx="4383087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0B521EB7-AFC6-BC20-60E9-C2C163E3E37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71613" y="4143726"/>
            <a:ext cx="4383087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B7F7EBF7-7CA7-FC35-C5C8-CBDCC17D845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471613" y="3962147"/>
            <a:ext cx="4383087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1A22BB9E-5778-15F2-B931-DCB9E7C2DD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11082" y="3780568"/>
            <a:ext cx="342740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8FB1F08A-9AB0-FE67-BEA3-7FB3635EC6C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11082" y="4325304"/>
            <a:ext cx="342740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992D602A-D033-D9B9-C3A2-3DC1BAAB29E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11082" y="4143726"/>
            <a:ext cx="342740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41DB6EA8-1145-D8DC-D8E2-A3C05E14C26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11082" y="3962147"/>
            <a:ext cx="342740" cy="1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ABBF3AE9-AA05-BA9F-6128-D41D4FCF4D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11082" y="3584072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B77C253-747C-C0BD-44BD-4B95237906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714500" y="4923099"/>
            <a:ext cx="41402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9B2C53BD-294D-7780-8B44-AE4F0CA9318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714500" y="4741521"/>
            <a:ext cx="41402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827F1F26-7F82-4D1F-2544-F7D58981E9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714500" y="4559942"/>
            <a:ext cx="414020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45" name="Text Placeholder 21">
            <a:extLst>
              <a:ext uri="{FF2B5EF4-FFF2-40B4-BE49-F238E27FC236}">
                <a16:creationId xmlns:a16="http://schemas.microsoft.com/office/drawing/2014/main" id="{B4E604F3-2CDE-7C78-5471-063D95406F1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11082" y="4923099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DA7D26F-CF13-6793-802E-DC041E42150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11082" y="4741521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7" name="Text Placeholder 21">
            <a:extLst>
              <a:ext uri="{FF2B5EF4-FFF2-40B4-BE49-F238E27FC236}">
                <a16:creationId xmlns:a16="http://schemas.microsoft.com/office/drawing/2014/main" id="{67F515B3-9725-4FF7-E6A3-D354125A17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111082" y="4559942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8" name="Text Placeholder 21">
            <a:extLst>
              <a:ext uri="{FF2B5EF4-FFF2-40B4-BE49-F238E27FC236}">
                <a16:creationId xmlns:a16="http://schemas.microsoft.com/office/drawing/2014/main" id="{BD1F02A1-7FC1-451D-3769-3FA4CEEB9D0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85853" y="5448098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rgbClr val="2C2C4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49" name="Text Placeholder 21">
            <a:extLst>
              <a:ext uri="{FF2B5EF4-FFF2-40B4-BE49-F238E27FC236}">
                <a16:creationId xmlns:a16="http://schemas.microsoft.com/office/drawing/2014/main" id="{20DCCD14-E79A-B268-5FF1-7B13AC43F8C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85853" y="5632451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rgbClr val="2C2C4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4F25596A-9D14-34DB-1702-FB41C9D1B69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471613" y="5828947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153D33BA-17AE-193F-6BF8-265791C95ED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471613" y="6373683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C2380107-B746-87C6-EB47-CDD364C6834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471613" y="6192105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30CE8757-AAC5-0CEB-C1B3-8E310611BD4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471613" y="6010526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54" name="Text Placeholder 21">
            <a:extLst>
              <a:ext uri="{FF2B5EF4-FFF2-40B4-BE49-F238E27FC236}">
                <a16:creationId xmlns:a16="http://schemas.microsoft.com/office/drawing/2014/main" id="{916F897E-8287-A710-49DC-058A316F3AA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111082" y="5828947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2ED70C45-C7F4-3C76-2B37-6E4E08A40BB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111082" y="6373683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6" name="Text Placeholder 21">
            <a:extLst>
              <a:ext uri="{FF2B5EF4-FFF2-40B4-BE49-F238E27FC236}">
                <a16:creationId xmlns:a16="http://schemas.microsoft.com/office/drawing/2014/main" id="{6AC20C0A-B3B2-67BF-CA3A-34655118138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111082" y="6192105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66B20ED9-AD12-8CAB-4943-49BD505795C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111082" y="6010526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8" name="Text Placeholder 21">
            <a:extLst>
              <a:ext uri="{FF2B5EF4-FFF2-40B4-BE49-F238E27FC236}">
                <a16:creationId xmlns:a16="http://schemas.microsoft.com/office/drawing/2014/main" id="{C9489154-BBEB-0D10-B77D-E60D7AB6405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111082" y="5632451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D4558435-6520-0AED-E656-CBB4EE717F9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085853" y="6913245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rgbClr val="2C2C4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65" name="Text Placeholder 21">
            <a:extLst>
              <a:ext uri="{FF2B5EF4-FFF2-40B4-BE49-F238E27FC236}">
                <a16:creationId xmlns:a16="http://schemas.microsoft.com/office/drawing/2014/main" id="{DBCCBC17-D103-834D-5A30-D388F22B103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085853" y="7097598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rgbClr val="2C2C4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66" name="Text Placeholder 21">
            <a:extLst>
              <a:ext uri="{FF2B5EF4-FFF2-40B4-BE49-F238E27FC236}">
                <a16:creationId xmlns:a16="http://schemas.microsoft.com/office/drawing/2014/main" id="{CBEFE64F-339D-EF4E-7BDD-B2A50358CC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471613" y="7294094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67" name="Text Placeholder 21">
            <a:extLst>
              <a:ext uri="{FF2B5EF4-FFF2-40B4-BE49-F238E27FC236}">
                <a16:creationId xmlns:a16="http://schemas.microsoft.com/office/drawing/2014/main" id="{F5EDDC45-AC69-E622-FDF9-F910266BC76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471613" y="7475673"/>
            <a:ext cx="438308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70" name="Text Placeholder 21">
            <a:extLst>
              <a:ext uri="{FF2B5EF4-FFF2-40B4-BE49-F238E27FC236}">
                <a16:creationId xmlns:a16="http://schemas.microsoft.com/office/drawing/2014/main" id="{AC6E90FB-FC52-64B3-4230-6F9FDDB879F0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111082" y="7097598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5D1403E-DC15-DE1D-30B2-E54152F47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11" y="10222702"/>
            <a:ext cx="4618800" cy="38067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62A6D55-0C8A-F985-860F-F2AFA96338E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0" y="1252678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rgbClr val="2C2C4A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88" name="Text Placeholder 36">
            <a:extLst>
              <a:ext uri="{FF2B5EF4-FFF2-40B4-BE49-F238E27FC236}">
                <a16:creationId xmlns:a16="http://schemas.microsoft.com/office/drawing/2014/main" id="{0A7294E6-D144-D079-545F-7650C738A4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9985" y="7815841"/>
            <a:ext cx="2480400" cy="192300"/>
          </a:xfrm>
          <a:prstGeom prst="roundRect">
            <a:avLst>
              <a:gd name="adj" fmla="val 50000"/>
            </a:avLst>
          </a:prstGeom>
          <a:solidFill>
            <a:srgbClr val="2C2C4A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90" name="Text Placeholder 21">
            <a:extLst>
              <a:ext uri="{FF2B5EF4-FFF2-40B4-BE49-F238E27FC236}">
                <a16:creationId xmlns:a16="http://schemas.microsoft.com/office/drawing/2014/main" id="{0DB82787-1F4F-19C4-64CA-401B611ECBB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111082" y="7294094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91" name="Text Placeholder 21">
            <a:extLst>
              <a:ext uri="{FF2B5EF4-FFF2-40B4-BE49-F238E27FC236}">
                <a16:creationId xmlns:a16="http://schemas.microsoft.com/office/drawing/2014/main" id="{B7BF977A-D484-BD23-D64D-129EA92DBC3A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111082" y="7475673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92" name="Text Placeholder 21">
            <a:extLst>
              <a:ext uri="{FF2B5EF4-FFF2-40B4-BE49-F238E27FC236}">
                <a16:creationId xmlns:a16="http://schemas.microsoft.com/office/drawing/2014/main" id="{D490A1FE-0657-FB68-DE3B-9C6F4BF4606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111082" y="7819658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7FE73D5-BB20-CCA0-7E36-B1AF45CAF631}"/>
              </a:ext>
            </a:extLst>
          </p:cNvPr>
          <p:cNvSpPr/>
          <p:nvPr userDrawn="1"/>
        </p:nvSpPr>
        <p:spPr>
          <a:xfrm>
            <a:off x="6729364" y="10133736"/>
            <a:ext cx="216000" cy="216000"/>
          </a:xfrm>
          <a:prstGeom prst="ellipse">
            <a:avLst/>
          </a:prstGeom>
          <a:solidFill>
            <a:srgbClr val="2C2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6BC3C526-06B4-458D-B1E0-58F51C18817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  <p:sp>
        <p:nvSpPr>
          <p:cNvPr id="4" name="Text Placeholder 36">
            <a:extLst>
              <a:ext uri="{FF2B5EF4-FFF2-40B4-BE49-F238E27FC236}">
                <a16:creationId xmlns:a16="http://schemas.microsoft.com/office/drawing/2014/main" id="{376D16F9-7485-E8CC-548D-CD02B1369F4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9985" y="8086072"/>
            <a:ext cx="2480400" cy="192300"/>
          </a:xfrm>
          <a:prstGeom prst="roundRect">
            <a:avLst>
              <a:gd name="adj" fmla="val 50000"/>
            </a:avLst>
          </a:prstGeom>
          <a:solidFill>
            <a:srgbClr val="2C2C4A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E70F456E-F273-34E3-E44D-1288259F28D8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111082" y="8089889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A8D11A47-6DFF-97CD-C963-EBE8DC5ADF0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085853" y="8326464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100" b="1" i="0" kern="1200" cap="all" baseline="0" noProof="0" dirty="0">
                <a:solidFill>
                  <a:srgbClr val="2C2C4A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A9E69959-AAEA-990D-096A-CBC9CDDD8CA2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111082" y="8326464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4EF85A33-82A4-CDF7-3794-C8A64FF2C2D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111082" y="3399719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7FF4FDBB-AC6C-2157-6234-83556F95FED5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111082" y="5448098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AFA2E21E-5AA7-7ED3-B419-61D09485C189}"/>
              </a:ext>
            </a:extLst>
          </p:cNvPr>
          <p:cNvSpPr txBox="1"/>
          <p:nvPr userDrawn="1"/>
        </p:nvSpPr>
        <p:spPr>
          <a:xfrm>
            <a:off x="5558978" y="10180181"/>
            <a:ext cx="106804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all" spc="80" normalizeH="0" baseline="0" noProof="0" dirty="0">
                <a:ln>
                  <a:noFill/>
                </a:ln>
                <a:solidFill>
                  <a:srgbClr val="2C2C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OPIIEC</a:t>
            </a:r>
          </a:p>
        </p:txBody>
      </p:sp>
    </p:spTree>
    <p:extLst>
      <p:ext uri="{BB962C8B-B14F-4D97-AF65-F5344CB8AC3E}">
        <p14:creationId xmlns:p14="http://schemas.microsoft.com/office/powerpoint/2010/main" val="3183619453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390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Seul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2BAFF0BC-B0C3-AB0E-5A51-6A690FC3DF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0622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AFF0BC-B0C3-AB0E-5A51-6A690FC3DF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36">
            <a:extLst>
              <a:ext uri="{FF2B5EF4-FFF2-40B4-BE49-F238E27FC236}">
                <a16:creationId xmlns:a16="http://schemas.microsoft.com/office/drawing/2014/main" id="{61A44F27-8393-5A33-EF64-923D3EA27AE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9899" y="708473"/>
            <a:ext cx="2480400" cy="192300"/>
          </a:xfrm>
          <a:prstGeom prst="roundRect">
            <a:avLst>
              <a:gd name="adj" fmla="val 50000"/>
            </a:avLst>
          </a:prstGeom>
          <a:solidFill>
            <a:srgbClr val="2C2C4A"/>
          </a:solidFill>
        </p:spPr>
        <p:txBody>
          <a:bodyPr wrap="square"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CF43D826-C765-04FB-D8F5-4A1462EE5E6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1501" y="8250404"/>
            <a:ext cx="6210000" cy="27699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800" b="1" i="0" cap="all" baseline="0">
                <a:solidFill>
                  <a:srgbClr val="2C2C4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Ceci est le titre de la diapositive</a:t>
            </a:r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7F5AC292-1AB7-351B-DECF-13A0F6F08B1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1501" y="8630785"/>
            <a:ext cx="657243" cy="180000"/>
          </a:xfrm>
          <a:prstGeom prst="roundRect">
            <a:avLst>
              <a:gd name="adj" fmla="val 50000"/>
            </a:avLst>
          </a:prstGeom>
          <a:solidFill>
            <a:srgbClr val="2C2C4A"/>
          </a:solidFill>
        </p:spPr>
        <p:txBody>
          <a:bodyPr wrap="square" lIns="0" tIns="0" rIns="46800" bIns="0" anchor="ctr">
            <a:noAutofit/>
          </a:bodyPr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#.</a:t>
            </a:r>
            <a:endParaRPr lang="fr-FR" noProof="0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D667E090-3F15-86B5-1E8E-E5610994784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73200" y="8611812"/>
            <a:ext cx="5458301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677C3A21-C681-A966-8FDC-14CEB3886F9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21501" y="8910227"/>
            <a:ext cx="657243" cy="180000"/>
          </a:xfrm>
          <a:prstGeom prst="roundRect">
            <a:avLst>
              <a:gd name="adj" fmla="val 50000"/>
            </a:avLst>
          </a:prstGeom>
          <a:solidFill>
            <a:srgbClr val="2C2C4A"/>
          </a:solidFill>
        </p:spPr>
        <p:txBody>
          <a:bodyPr wrap="square" lIns="0" tIns="0" rIns="46800" bIns="0" anchor="ctr">
            <a:noAutofit/>
          </a:bodyPr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#.</a:t>
            </a:r>
            <a:endParaRPr lang="fr-FR" noProof="0" dirty="0"/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FF4EA6F5-1B9D-5E24-BF0F-605FD1D4721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473200" y="8890470"/>
            <a:ext cx="5458301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1" name="Text Placeholder 36">
            <a:extLst>
              <a:ext uri="{FF2B5EF4-FFF2-40B4-BE49-F238E27FC236}">
                <a16:creationId xmlns:a16="http://schemas.microsoft.com/office/drawing/2014/main" id="{16ED2EDB-28C3-D8DD-A1D2-116E0A1AA12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501" y="9189670"/>
            <a:ext cx="657243" cy="180000"/>
          </a:xfrm>
          <a:prstGeom prst="roundRect">
            <a:avLst>
              <a:gd name="adj" fmla="val 50000"/>
            </a:avLst>
          </a:prstGeom>
          <a:solidFill>
            <a:srgbClr val="2C2C4A"/>
          </a:solidFill>
        </p:spPr>
        <p:txBody>
          <a:bodyPr wrap="square" lIns="0" tIns="0" rIns="46800" bIns="0" anchor="ctr">
            <a:noAutofit/>
          </a:bodyPr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#.</a:t>
            </a:r>
            <a:endParaRPr lang="fr-FR" noProof="0" dirty="0"/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5C6F5D36-DF5C-2B5E-3E0A-FEF19E24576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73200" y="9169128"/>
            <a:ext cx="5458301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CFD7679-547E-5EBE-8A1C-61946E86CFDF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0" y="8306021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rgbClr val="2C2C4A"/>
          </a:solidFill>
        </p:spPr>
        <p:txBody>
          <a:bodyPr wrap="square"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D6C3755F-51FA-4C66-595F-8035138D68C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0" y="1252678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rgbClr val="2C2C4A"/>
          </a:solidFill>
        </p:spPr>
        <p:txBody>
          <a:bodyPr wrap="square" lIns="0" tIns="0" rIns="0" bIns="0" anchor="ctr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12FF4873-6AD9-BC42-80E9-9629E4943CC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721501" y="9466759"/>
            <a:ext cx="657243" cy="180000"/>
          </a:xfrm>
          <a:prstGeom prst="roundRect">
            <a:avLst>
              <a:gd name="adj" fmla="val 50000"/>
            </a:avLst>
          </a:prstGeom>
          <a:solidFill>
            <a:srgbClr val="2C2C4A"/>
          </a:solidFill>
        </p:spPr>
        <p:txBody>
          <a:bodyPr wrap="square" lIns="0" tIns="0" rIns="46800" bIns="0" anchor="ctr">
            <a:noAutofit/>
          </a:bodyPr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#.</a:t>
            </a:r>
            <a:endParaRPr lang="fr-FR" noProof="0" dirty="0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5937E512-6648-4F84-98D3-84CCBD225EF7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473200" y="9447786"/>
            <a:ext cx="5458301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726566E-5DE6-BE11-7895-CD27BCE19602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21500" y="1206957"/>
            <a:ext cx="6210000" cy="69590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SzPct val="25000"/>
              <a:buFontTx/>
              <a:buNone/>
              <a:defRPr lang="fr-FR" sz="1800" b="1" i="0" kern="1200" cap="none" baseline="0" noProof="0" dirty="0" smtClean="0">
                <a:solidFill>
                  <a:srgbClr val="2C2C4A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0" indent="0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55000"/>
              <a:buFont typeface="Arial" panose="020B0604020202020204" pitchFamily="34" charset="0"/>
              <a:buNone/>
              <a:defRPr sz="1400" b="1">
                <a:solidFill>
                  <a:srgbClr val="2C2C4A"/>
                </a:solidFill>
                <a:latin typeface="Arial Black" panose="020B0A04020102020204" pitchFamily="34" charset="0"/>
              </a:defRPr>
            </a:lvl2pPr>
            <a:lvl3pPr marL="0" indent="0" rtl="0">
              <a:lnSpc>
                <a:spcPct val="100000"/>
              </a:lnSpc>
              <a:spcBef>
                <a:spcPts val="400"/>
              </a:spcBef>
              <a:buClr>
                <a:srgbClr val="F39200"/>
              </a:buClr>
              <a:buSzPct val="55000"/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</a:defRPr>
            </a:lvl3pPr>
            <a:lvl4pPr marL="0" indent="0" rtl="0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SzPct val="55000"/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4pPr>
            <a:lvl5pPr marL="349250" indent="-166688">
              <a:lnSpc>
                <a:spcPct val="100000"/>
              </a:lnSpc>
              <a:spcBef>
                <a:spcPts val="0"/>
              </a:spcBef>
              <a:buClr>
                <a:srgbClr val="2C2C4A"/>
              </a:buClr>
              <a:buSzPct val="55000"/>
              <a:buFont typeface="Arial" panose="020B0604020202020204" pitchFamily="34" charset="0"/>
              <a:buChar char="▲"/>
              <a:defRPr sz="1050">
                <a:solidFill>
                  <a:schemeClr val="tx1"/>
                </a:solidFill>
              </a:defRPr>
            </a:lvl5pPr>
            <a:lvl6pPr marL="541338" indent="-182563">
              <a:lnSpc>
                <a:spcPct val="100000"/>
              </a:lnSpc>
              <a:spcBef>
                <a:spcPts val="0"/>
              </a:spcBef>
              <a:buClr>
                <a:srgbClr val="2C2C4A"/>
              </a:buClr>
              <a:buSzPct val="100000"/>
              <a:buFont typeface="Arial" panose="020B0604020202020204" pitchFamily="34" charset="0"/>
              <a:buChar char="•"/>
              <a:defRPr sz="1050"/>
            </a:lvl6pPr>
            <a:lvl7pPr marL="720725" indent="-188913">
              <a:lnSpc>
                <a:spcPct val="100000"/>
              </a:lnSpc>
              <a:spcBef>
                <a:spcPts val="0"/>
              </a:spcBef>
              <a:buClr>
                <a:srgbClr val="2C2C4A"/>
              </a:buClr>
              <a:buFont typeface="Arial" panose="020B0604020202020204" pitchFamily="34" charset="0"/>
              <a:buChar char="-"/>
              <a:defRPr sz="1050"/>
            </a:lvl7pPr>
          </a:lstStyle>
          <a:p>
            <a:pPr marL="0" marR="0" lvl="0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TITRE DE LA DIAPOSITIVE</a:t>
            </a:r>
          </a:p>
          <a:p>
            <a:pPr marL="0" marR="0" lvl="1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sous-titre de la section</a:t>
            </a:r>
          </a:p>
          <a:p>
            <a:pPr lvl="2"/>
            <a:r>
              <a:rPr lang="fr-FR" dirty="0"/>
              <a:t>Ceci est le titre d’un paragraphe</a:t>
            </a:r>
          </a:p>
          <a:p>
            <a:pPr lvl="3"/>
            <a:r>
              <a:rPr lang="fr-FR" dirty="0"/>
              <a:t>Texte</a:t>
            </a:r>
          </a:p>
          <a:p>
            <a:pPr lvl="4"/>
            <a:r>
              <a:rPr lang="fr-FR" dirty="0"/>
              <a:t>Premier niveau de texte</a:t>
            </a:r>
          </a:p>
          <a:p>
            <a:pPr lvl="5"/>
            <a:r>
              <a:rPr lang="fr-FR" dirty="0"/>
              <a:t>Second niveau de texte</a:t>
            </a:r>
          </a:p>
          <a:p>
            <a:pPr lvl="6"/>
            <a:r>
              <a:rPr lang="fr-FR" dirty="0"/>
              <a:t>Troisième niveau de texte</a:t>
            </a:r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03A5E515-26F4-07BC-0543-EA7CC57A81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2311" y="10222702"/>
            <a:ext cx="4618800" cy="38067"/>
          </a:xfrm>
          <a:prstGeom prst="rect">
            <a:avLst/>
          </a:prstGeom>
        </p:spPr>
      </p:pic>
      <p:sp>
        <p:nvSpPr>
          <p:cNvPr id="9" name="Oval 19">
            <a:extLst>
              <a:ext uri="{FF2B5EF4-FFF2-40B4-BE49-F238E27FC236}">
                <a16:creationId xmlns:a16="http://schemas.microsoft.com/office/drawing/2014/main" id="{D8FADA6E-7FCC-1030-08D9-A8D62BC932EB}"/>
              </a:ext>
            </a:extLst>
          </p:cNvPr>
          <p:cNvSpPr/>
          <p:nvPr userDrawn="1"/>
        </p:nvSpPr>
        <p:spPr>
          <a:xfrm>
            <a:off x="6729364" y="10133736"/>
            <a:ext cx="216000" cy="216000"/>
          </a:xfrm>
          <a:prstGeom prst="ellipse">
            <a:avLst/>
          </a:prstGeom>
          <a:solidFill>
            <a:srgbClr val="2C2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6BC3C526-06B4-458D-B1E0-58F51C18817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763E33-CFBB-EC41-2589-C02A6ECC55AB}"/>
              </a:ext>
            </a:extLst>
          </p:cNvPr>
          <p:cNvSpPr txBox="1"/>
          <p:nvPr userDrawn="1"/>
        </p:nvSpPr>
        <p:spPr>
          <a:xfrm>
            <a:off x="5558978" y="10180181"/>
            <a:ext cx="106804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all" spc="8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OPIIEC</a:t>
            </a:r>
          </a:p>
        </p:txBody>
      </p:sp>
    </p:spTree>
    <p:extLst>
      <p:ext uri="{BB962C8B-B14F-4D97-AF65-F5344CB8AC3E}">
        <p14:creationId xmlns:p14="http://schemas.microsoft.com/office/powerpoint/2010/main" val="2412998225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118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Seul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6">
            <a:extLst>
              <a:ext uri="{FF2B5EF4-FFF2-40B4-BE49-F238E27FC236}">
                <a16:creationId xmlns:a16="http://schemas.microsoft.com/office/drawing/2014/main" id="{5BD46C33-A7BE-020C-B4B5-A4D1B9364D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9899" y="708473"/>
            <a:ext cx="2480400" cy="192300"/>
          </a:xfrm>
          <a:prstGeom prst="roundRect">
            <a:avLst>
              <a:gd name="adj" fmla="val 50000"/>
            </a:avLst>
          </a:prstGeom>
          <a:solidFill>
            <a:srgbClr val="2C2C4A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EAC6C2A-A133-1BC0-0F8C-B6459CC61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11" y="10222702"/>
            <a:ext cx="4618800" cy="38067"/>
          </a:xfrm>
          <a:prstGeom prst="rect">
            <a:avLst/>
          </a:prstGeom>
        </p:spPr>
      </p:pic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660BF5D1-977A-DA53-3840-C7B574A1D15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0" y="1252678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rgbClr val="2C2C4A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4C041E-1FEA-D666-C48A-004ECB1E60E8}"/>
              </a:ext>
            </a:extLst>
          </p:cNvPr>
          <p:cNvSpPr/>
          <p:nvPr userDrawn="1"/>
        </p:nvSpPr>
        <p:spPr>
          <a:xfrm>
            <a:off x="6729364" y="10133736"/>
            <a:ext cx="216000" cy="216000"/>
          </a:xfrm>
          <a:prstGeom prst="ellipse">
            <a:avLst/>
          </a:prstGeom>
          <a:solidFill>
            <a:srgbClr val="2C2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6BC3C526-06B4-458D-B1E0-58F51C18817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2E108AF-2C97-0715-5E7C-DD7E01601107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21500" y="1206957"/>
            <a:ext cx="6210000" cy="8748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SzPct val="25000"/>
              <a:buFontTx/>
              <a:buNone/>
              <a:defRPr lang="fr-FR" sz="1800" b="1" i="0" kern="1200" cap="none" baseline="0" noProof="0" dirty="0" smtClean="0">
                <a:solidFill>
                  <a:srgbClr val="2C2C4A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0" indent="0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55000"/>
              <a:buFont typeface="Arial" panose="020B0604020202020204" pitchFamily="34" charset="0"/>
              <a:buNone/>
              <a:defRPr sz="1400" b="1">
                <a:solidFill>
                  <a:srgbClr val="2C2C4A"/>
                </a:solidFill>
                <a:latin typeface="Arial Black" panose="020B0A04020102020204" pitchFamily="34" charset="0"/>
              </a:defRPr>
            </a:lvl2pPr>
            <a:lvl3pPr marL="0" indent="0" rtl="0">
              <a:lnSpc>
                <a:spcPct val="100000"/>
              </a:lnSpc>
              <a:spcBef>
                <a:spcPts val="400"/>
              </a:spcBef>
              <a:buClr>
                <a:srgbClr val="F39200"/>
              </a:buClr>
              <a:buSzPct val="55000"/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</a:defRPr>
            </a:lvl3pPr>
            <a:lvl4pPr marL="0" indent="0" rtl="0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SzPct val="55000"/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4pPr>
            <a:lvl5pPr marL="349250" indent="-166688">
              <a:lnSpc>
                <a:spcPct val="100000"/>
              </a:lnSpc>
              <a:spcBef>
                <a:spcPts val="0"/>
              </a:spcBef>
              <a:buClr>
                <a:srgbClr val="2C2C4A"/>
              </a:buClr>
              <a:buSzPct val="55000"/>
              <a:buFont typeface="Arial" panose="020B0604020202020204" pitchFamily="34" charset="0"/>
              <a:buChar char="▲"/>
              <a:defRPr sz="1050">
                <a:solidFill>
                  <a:schemeClr val="tx1"/>
                </a:solidFill>
              </a:defRPr>
            </a:lvl5pPr>
            <a:lvl6pPr marL="541338" indent="-182563">
              <a:lnSpc>
                <a:spcPct val="100000"/>
              </a:lnSpc>
              <a:spcBef>
                <a:spcPts val="0"/>
              </a:spcBef>
              <a:buClr>
                <a:srgbClr val="2C2C4A"/>
              </a:buClr>
              <a:buSzPct val="100000"/>
              <a:buFont typeface="Arial" panose="020B0604020202020204" pitchFamily="34" charset="0"/>
              <a:buChar char="•"/>
              <a:defRPr sz="1050"/>
            </a:lvl6pPr>
            <a:lvl7pPr marL="720725" indent="-188913">
              <a:lnSpc>
                <a:spcPct val="100000"/>
              </a:lnSpc>
              <a:spcBef>
                <a:spcPts val="0"/>
              </a:spcBef>
              <a:buClr>
                <a:srgbClr val="2C2C4A"/>
              </a:buClr>
              <a:buFont typeface="Arial" panose="020B0604020202020204" pitchFamily="34" charset="0"/>
              <a:buChar char="-"/>
              <a:defRPr sz="1050"/>
            </a:lvl7pPr>
          </a:lstStyle>
          <a:p>
            <a:pPr marL="0" marR="0" lvl="0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TITRE DE LA DIAPOSITIVE</a:t>
            </a:r>
          </a:p>
          <a:p>
            <a:pPr marL="0" marR="0" lvl="1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sous-titre de la section</a:t>
            </a:r>
          </a:p>
          <a:p>
            <a:pPr lvl="2"/>
            <a:r>
              <a:rPr lang="fr-FR" dirty="0"/>
              <a:t>Ceci est le titre d’un paragraphe</a:t>
            </a:r>
          </a:p>
          <a:p>
            <a:pPr lvl="3"/>
            <a:r>
              <a:rPr lang="fr-FR" dirty="0"/>
              <a:t>Texte</a:t>
            </a:r>
          </a:p>
          <a:p>
            <a:pPr lvl="4"/>
            <a:r>
              <a:rPr lang="fr-FR" dirty="0"/>
              <a:t>Premier niveau de texte</a:t>
            </a:r>
          </a:p>
          <a:p>
            <a:pPr lvl="5"/>
            <a:r>
              <a:rPr lang="fr-FR" dirty="0"/>
              <a:t>Second niveau de texte</a:t>
            </a:r>
          </a:p>
          <a:p>
            <a:pPr lvl="6"/>
            <a:r>
              <a:rPr lang="fr-FR" dirty="0"/>
              <a:t>Troisième niveau de texte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CFE9A8-42D5-4401-A255-1FE7F82F846C}"/>
              </a:ext>
            </a:extLst>
          </p:cNvPr>
          <p:cNvSpPr txBox="1"/>
          <p:nvPr userDrawn="1"/>
        </p:nvSpPr>
        <p:spPr>
          <a:xfrm>
            <a:off x="5558978" y="10180181"/>
            <a:ext cx="106804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all" spc="8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OPIIEC</a:t>
            </a:r>
          </a:p>
        </p:txBody>
      </p:sp>
    </p:spTree>
    <p:extLst>
      <p:ext uri="{BB962C8B-B14F-4D97-AF65-F5344CB8AC3E}">
        <p14:creationId xmlns:p14="http://schemas.microsoft.com/office/powerpoint/2010/main" val="2461487331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  <p15:guide id="3" orient="horz" pos="6271">
          <p15:clr>
            <a:srgbClr val="FBAE40"/>
          </p15:clr>
        </p15:guide>
        <p15:guide id="4" orient="horz" pos="89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FE450DAB-5486-D7D5-0949-55CD4564CE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1501" y="699571"/>
            <a:ext cx="6210000" cy="18466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Ceci est le titre d’un graphique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CBF388A5-56CC-0CBF-C007-BA67D51CE331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721501" y="1104900"/>
            <a:ext cx="6210000" cy="159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Insérer graphique</a:t>
            </a:r>
          </a:p>
        </p:txBody>
      </p:sp>
      <p:sp>
        <p:nvSpPr>
          <p:cNvPr id="17" name="Chart Placeholder 10">
            <a:extLst>
              <a:ext uri="{FF2B5EF4-FFF2-40B4-BE49-F238E27FC236}">
                <a16:creationId xmlns:a16="http://schemas.microsoft.com/office/drawing/2014/main" id="{1253F1E6-A00D-ACBB-99D9-056214611C12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721501" y="3200400"/>
            <a:ext cx="6210000" cy="26256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Insérer graphique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C22FBF53-E515-DCE4-65CD-65D34DA467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1501" y="6046446"/>
            <a:ext cx="6210000" cy="18466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Ceci est le titre d’un graphique</a:t>
            </a:r>
          </a:p>
        </p:txBody>
      </p:sp>
      <p:sp>
        <p:nvSpPr>
          <p:cNvPr id="19" name="Chart Placeholder 10">
            <a:extLst>
              <a:ext uri="{FF2B5EF4-FFF2-40B4-BE49-F238E27FC236}">
                <a16:creationId xmlns:a16="http://schemas.microsoft.com/office/drawing/2014/main" id="{624F31DA-8DEF-FE15-8D82-6571C409F4B6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721501" y="6446549"/>
            <a:ext cx="6210000" cy="3452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Insérer graphique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3186724-5D5F-88ED-C8BE-6A735A723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11" y="10222702"/>
            <a:ext cx="4618800" cy="380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312F61-304F-FC99-46AC-B2326F0C62C8}"/>
              </a:ext>
            </a:extLst>
          </p:cNvPr>
          <p:cNvSpPr/>
          <p:nvPr userDrawn="1"/>
        </p:nvSpPr>
        <p:spPr>
          <a:xfrm>
            <a:off x="-3025423" y="1038578"/>
            <a:ext cx="2765778" cy="57121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DA01AEA-0129-F60A-31A6-324448E3B459}"/>
              </a:ext>
            </a:extLst>
          </p:cNvPr>
          <p:cNvSpPr txBox="1"/>
          <p:nvPr userDrawn="1"/>
        </p:nvSpPr>
        <p:spPr>
          <a:xfrm>
            <a:off x="-2765777" y="1264355"/>
            <a:ext cx="2348088" cy="49219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1050" b="1" dirty="0"/>
              <a:t>Créer un graphique en partant de zéro :</a:t>
            </a:r>
            <a:br>
              <a:rPr lang="fr-FR" sz="1050" dirty="0"/>
            </a:br>
            <a:endParaRPr lang="fr-FR" sz="1050" dirty="0"/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Cliquer sur un graphique présent sur la page</a:t>
            </a:r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Appuyer sur supprimer</a:t>
            </a:r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Cliquer sur le bouton Insérer un graphique et choisir le graphique correspondant à votre souhait</a:t>
            </a:r>
          </a:p>
          <a:p>
            <a:pPr marL="342900" indent="-342900" algn="l">
              <a:buFont typeface="+mj-lt"/>
              <a:buAutoNum type="arabicPeriod"/>
            </a:pPr>
            <a:endParaRPr lang="fr-FR" sz="1050" dirty="0"/>
          </a:p>
          <a:p>
            <a:pPr marL="0" indent="0" algn="l">
              <a:buFont typeface="+mj-lt"/>
              <a:buNone/>
            </a:pPr>
            <a:r>
              <a:rPr lang="fr-FR" sz="1050" b="1" dirty="0"/>
              <a:t>ou</a:t>
            </a:r>
            <a:r>
              <a:rPr lang="fr-FR" sz="1050" dirty="0"/>
              <a:t> </a:t>
            </a:r>
          </a:p>
          <a:p>
            <a:pPr marL="0" indent="0" algn="l">
              <a:buFont typeface="+mj-lt"/>
              <a:buNone/>
            </a:pPr>
            <a:endParaRPr lang="fr-FR" sz="1050" dirty="0"/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Créer une nouvelle slide en choisissant la disposition « infographie »</a:t>
            </a:r>
          </a:p>
          <a:p>
            <a:pPr marL="162900" marR="0" lvl="0" indent="-16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Cliquer sur le bouton Insérer un graphique et choisir le graphique correspondant à votre souhait</a:t>
            </a:r>
          </a:p>
          <a:p>
            <a:pPr algn="l"/>
            <a:br>
              <a:rPr lang="fr-FR" sz="1050" dirty="0"/>
            </a:br>
            <a:endParaRPr lang="fr-FR" sz="1050" dirty="0"/>
          </a:p>
          <a:p>
            <a:pPr algn="l"/>
            <a:r>
              <a:rPr lang="fr-FR" sz="1050" b="1" dirty="0"/>
              <a:t>Editer un graphique existant :</a:t>
            </a:r>
            <a:br>
              <a:rPr lang="fr-FR" sz="1050" b="1" dirty="0"/>
            </a:br>
            <a:endParaRPr lang="fr-FR" sz="1050" b="1" dirty="0"/>
          </a:p>
          <a:p>
            <a:pPr algn="l"/>
            <a:r>
              <a:rPr lang="fr-FR" sz="1050" dirty="0"/>
              <a:t>Si le graphique existant correspond au type de graphique que vous souhaitez faire </a:t>
            </a:r>
          </a:p>
          <a:p>
            <a:pPr algn="l"/>
            <a:endParaRPr lang="fr-FR" sz="1050" dirty="0"/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Cliquer droit sur le graphique</a:t>
            </a:r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Choisir l’option Modifier les données dans Excel</a:t>
            </a:r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graphique se mettra automatiquement à jour en fonction de vos nouvelles données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DC56EE0-ADB4-C95C-45A0-A51331984289}"/>
              </a:ext>
            </a:extLst>
          </p:cNvPr>
          <p:cNvSpPr/>
          <p:nvPr userDrawn="1"/>
        </p:nvSpPr>
        <p:spPr>
          <a:xfrm>
            <a:off x="6729364" y="10133736"/>
            <a:ext cx="216000" cy="216000"/>
          </a:xfrm>
          <a:prstGeom prst="ellipse">
            <a:avLst/>
          </a:prstGeom>
          <a:solidFill>
            <a:srgbClr val="2C2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6BC3C526-06B4-458D-B1E0-58F51C18817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16A888AF-D5AE-9C3B-3F3D-FAE143F9ABFB}"/>
              </a:ext>
            </a:extLst>
          </p:cNvPr>
          <p:cNvSpPr txBox="1"/>
          <p:nvPr userDrawn="1"/>
        </p:nvSpPr>
        <p:spPr>
          <a:xfrm>
            <a:off x="5558978" y="10180181"/>
            <a:ext cx="106804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all" spc="8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OPIIEC</a:t>
            </a:r>
          </a:p>
        </p:txBody>
      </p:sp>
    </p:spTree>
    <p:extLst>
      <p:ext uri="{BB962C8B-B14F-4D97-AF65-F5344CB8AC3E}">
        <p14:creationId xmlns:p14="http://schemas.microsoft.com/office/powerpoint/2010/main" val="476231733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ssage Impac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107BB02-9C3C-7439-A05B-7826FBB581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8719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107BB02-9C3C-7439-A05B-7826FBB581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CD29533-CD1D-249B-DC91-556946FF68C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0" y="742801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rgbClr val="2C2C4A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DB3B5EF1-7469-5EDD-1540-68D8555573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06381" y="5303520"/>
            <a:ext cx="5357919" cy="111764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200" b="0" i="1">
                <a:solidFill>
                  <a:srgbClr val="2C2C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7000F8BC-63E6-365B-1979-1CE6B2B34CE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06381" y="6459641"/>
            <a:ext cx="5357919" cy="369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200" b="0" i="1">
                <a:solidFill>
                  <a:srgbClr val="2C2C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E7F452A5-A90F-90EC-08B4-9A82C365278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6381" y="7237619"/>
            <a:ext cx="5357919" cy="111764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200" b="0" i="1">
                <a:solidFill>
                  <a:srgbClr val="2C2C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3F927390-A8DE-6A23-5707-7775F689CB7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6381" y="8393740"/>
            <a:ext cx="5357919" cy="369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200" b="0" i="1">
                <a:solidFill>
                  <a:srgbClr val="2C2C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4" name="Graphic 16">
            <a:extLst>
              <a:ext uri="{FF2B5EF4-FFF2-40B4-BE49-F238E27FC236}">
                <a16:creationId xmlns:a16="http://schemas.microsoft.com/office/drawing/2014/main" id="{40621BBB-CD5C-002E-D3CF-67AB58C73E55}"/>
              </a:ext>
            </a:extLst>
          </p:cNvPr>
          <p:cNvSpPr txBox="1"/>
          <p:nvPr userDrawn="1"/>
        </p:nvSpPr>
        <p:spPr>
          <a:xfrm>
            <a:off x="452007" y="6929020"/>
            <a:ext cx="416781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endParaRPr lang="fr-FR" sz="7200" b="1" i="0" spc="0" baseline="0" noProof="0" dirty="0">
              <a:ln/>
              <a:solidFill>
                <a:schemeClr val="tx2"/>
              </a:solidFill>
              <a:latin typeface="Arial Black" panose="020B0604020202020204" pitchFamily="34" charset="0"/>
              <a:cs typeface="Arial Black" panose="020B0604020202020204" pitchFamily="34" charset="0"/>
              <a:sym typeface="CircularStd-Black"/>
              <a:rtl val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90F2F1F-15FD-2A45-9018-34B8C657AD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2311" y="10222702"/>
            <a:ext cx="4618800" cy="3806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56B70A9-E030-0992-B0E7-3B2F54A61346}"/>
              </a:ext>
            </a:extLst>
          </p:cNvPr>
          <p:cNvSpPr/>
          <p:nvPr userDrawn="1"/>
        </p:nvSpPr>
        <p:spPr>
          <a:xfrm>
            <a:off x="6729364" y="10133736"/>
            <a:ext cx="216000" cy="216000"/>
          </a:xfrm>
          <a:prstGeom prst="ellipse">
            <a:avLst/>
          </a:prstGeom>
          <a:solidFill>
            <a:srgbClr val="2C2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6BC3C526-06B4-458D-B1E0-58F51C18817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51A9676-1401-EB2E-7F87-6484A7F191CF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0" y="2666358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rgbClr val="2C2C4A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03837C9-785C-2E52-08EC-2E56FE69A31F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78641" y="5086179"/>
            <a:ext cx="420588" cy="364331"/>
          </a:xfrm>
          <a:custGeom>
            <a:avLst/>
            <a:gdLst>
              <a:gd name="connsiteX0" fmla="*/ 378618 w 420588"/>
              <a:gd name="connsiteY0" fmla="*/ 0 h 364331"/>
              <a:gd name="connsiteX1" fmla="*/ 420588 w 420588"/>
              <a:gd name="connsiteY1" fmla="*/ 79474 h 364331"/>
              <a:gd name="connsiteX2" fmla="*/ 349597 w 420588"/>
              <a:gd name="connsiteY2" fmla="*/ 127471 h 364331"/>
              <a:gd name="connsiteX3" fmla="*/ 327719 w 420588"/>
              <a:gd name="connsiteY3" fmla="*/ 183952 h 364331"/>
              <a:gd name="connsiteX4" fmla="*/ 420588 w 420588"/>
              <a:gd name="connsiteY4" fmla="*/ 183952 h 364331"/>
              <a:gd name="connsiteX5" fmla="*/ 420588 w 420588"/>
              <a:gd name="connsiteY5" fmla="*/ 364331 h 364331"/>
              <a:gd name="connsiteX6" fmla="*/ 226367 w 420588"/>
              <a:gd name="connsiteY6" fmla="*/ 364331 h 364331"/>
              <a:gd name="connsiteX7" fmla="*/ 226367 w 420588"/>
              <a:gd name="connsiteY7" fmla="*/ 214759 h 364331"/>
              <a:gd name="connsiteX8" fmla="*/ 260747 w 420588"/>
              <a:gd name="connsiteY8" fmla="*/ 84386 h 364331"/>
              <a:gd name="connsiteX9" fmla="*/ 378618 w 420588"/>
              <a:gd name="connsiteY9" fmla="*/ 0 h 364331"/>
              <a:gd name="connsiteX10" fmla="*/ 152251 w 420588"/>
              <a:gd name="connsiteY10" fmla="*/ 0 h 364331"/>
              <a:gd name="connsiteX11" fmla="*/ 194220 w 420588"/>
              <a:gd name="connsiteY11" fmla="*/ 79474 h 364331"/>
              <a:gd name="connsiteX12" fmla="*/ 123229 w 420588"/>
              <a:gd name="connsiteY12" fmla="*/ 127471 h 364331"/>
              <a:gd name="connsiteX13" fmla="*/ 101352 w 420588"/>
              <a:gd name="connsiteY13" fmla="*/ 183952 h 364331"/>
              <a:gd name="connsiteX14" fmla="*/ 194220 w 420588"/>
              <a:gd name="connsiteY14" fmla="*/ 183952 h 364331"/>
              <a:gd name="connsiteX15" fmla="*/ 194220 w 420588"/>
              <a:gd name="connsiteY15" fmla="*/ 364331 h 364331"/>
              <a:gd name="connsiteX16" fmla="*/ 0 w 420588"/>
              <a:gd name="connsiteY16" fmla="*/ 364331 h 364331"/>
              <a:gd name="connsiteX17" fmla="*/ 0 w 420588"/>
              <a:gd name="connsiteY17" fmla="*/ 214759 h 364331"/>
              <a:gd name="connsiteX18" fmla="*/ 34379 w 420588"/>
              <a:gd name="connsiteY18" fmla="*/ 84386 h 364331"/>
              <a:gd name="connsiteX19" fmla="*/ 152251 w 420588"/>
              <a:gd name="connsiteY19" fmla="*/ 0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0588" h="364331">
                <a:moveTo>
                  <a:pt x="378618" y="0"/>
                </a:moveTo>
                <a:lnTo>
                  <a:pt x="420588" y="79474"/>
                </a:lnTo>
                <a:cubicBezTo>
                  <a:pt x="386357" y="95548"/>
                  <a:pt x="362694" y="111547"/>
                  <a:pt x="349597" y="127471"/>
                </a:cubicBezTo>
                <a:cubicBezTo>
                  <a:pt x="336500" y="143396"/>
                  <a:pt x="329207" y="162223"/>
                  <a:pt x="327719" y="183952"/>
                </a:cubicBezTo>
                <a:lnTo>
                  <a:pt x="420588" y="183952"/>
                </a:lnTo>
                <a:lnTo>
                  <a:pt x="420588" y="364331"/>
                </a:lnTo>
                <a:lnTo>
                  <a:pt x="226367" y="364331"/>
                </a:lnTo>
                <a:lnTo>
                  <a:pt x="226367" y="214759"/>
                </a:lnTo>
                <a:cubicBezTo>
                  <a:pt x="226367" y="159693"/>
                  <a:pt x="237827" y="116235"/>
                  <a:pt x="260747" y="84386"/>
                </a:cubicBezTo>
                <a:cubicBezTo>
                  <a:pt x="283666" y="52536"/>
                  <a:pt x="322957" y="24408"/>
                  <a:pt x="378618" y="0"/>
                </a:cubicBezTo>
                <a:close/>
                <a:moveTo>
                  <a:pt x="152251" y="0"/>
                </a:moveTo>
                <a:lnTo>
                  <a:pt x="194220" y="79474"/>
                </a:lnTo>
                <a:cubicBezTo>
                  <a:pt x="159990" y="95548"/>
                  <a:pt x="136326" y="111547"/>
                  <a:pt x="123229" y="127471"/>
                </a:cubicBezTo>
                <a:cubicBezTo>
                  <a:pt x="110132" y="143396"/>
                  <a:pt x="102840" y="162223"/>
                  <a:pt x="101352" y="183952"/>
                </a:cubicBezTo>
                <a:lnTo>
                  <a:pt x="194220" y="183952"/>
                </a:lnTo>
                <a:lnTo>
                  <a:pt x="194220" y="364331"/>
                </a:lnTo>
                <a:lnTo>
                  <a:pt x="0" y="364331"/>
                </a:lnTo>
                <a:lnTo>
                  <a:pt x="0" y="214759"/>
                </a:lnTo>
                <a:cubicBezTo>
                  <a:pt x="0" y="159693"/>
                  <a:pt x="11459" y="116235"/>
                  <a:pt x="34379" y="84386"/>
                </a:cubicBezTo>
                <a:cubicBezTo>
                  <a:pt x="57299" y="52536"/>
                  <a:pt x="96589" y="24408"/>
                  <a:pt x="152251" y="0"/>
                </a:cubicBezTo>
                <a:close/>
              </a:path>
            </a:pathLst>
          </a:custGeom>
          <a:solidFill>
            <a:srgbClr val="2C2C4A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5896105-9F17-1943-24E3-F53366BF2666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78641" y="7111826"/>
            <a:ext cx="420588" cy="364331"/>
          </a:xfrm>
          <a:custGeom>
            <a:avLst/>
            <a:gdLst>
              <a:gd name="connsiteX0" fmla="*/ 378618 w 420588"/>
              <a:gd name="connsiteY0" fmla="*/ 0 h 364331"/>
              <a:gd name="connsiteX1" fmla="*/ 420588 w 420588"/>
              <a:gd name="connsiteY1" fmla="*/ 79474 h 364331"/>
              <a:gd name="connsiteX2" fmla="*/ 349597 w 420588"/>
              <a:gd name="connsiteY2" fmla="*/ 127471 h 364331"/>
              <a:gd name="connsiteX3" fmla="*/ 327719 w 420588"/>
              <a:gd name="connsiteY3" fmla="*/ 183952 h 364331"/>
              <a:gd name="connsiteX4" fmla="*/ 420588 w 420588"/>
              <a:gd name="connsiteY4" fmla="*/ 183952 h 364331"/>
              <a:gd name="connsiteX5" fmla="*/ 420588 w 420588"/>
              <a:gd name="connsiteY5" fmla="*/ 364331 h 364331"/>
              <a:gd name="connsiteX6" fmla="*/ 226367 w 420588"/>
              <a:gd name="connsiteY6" fmla="*/ 364331 h 364331"/>
              <a:gd name="connsiteX7" fmla="*/ 226367 w 420588"/>
              <a:gd name="connsiteY7" fmla="*/ 214759 h 364331"/>
              <a:gd name="connsiteX8" fmla="*/ 260747 w 420588"/>
              <a:gd name="connsiteY8" fmla="*/ 84386 h 364331"/>
              <a:gd name="connsiteX9" fmla="*/ 378618 w 420588"/>
              <a:gd name="connsiteY9" fmla="*/ 0 h 364331"/>
              <a:gd name="connsiteX10" fmla="*/ 152251 w 420588"/>
              <a:gd name="connsiteY10" fmla="*/ 0 h 364331"/>
              <a:gd name="connsiteX11" fmla="*/ 194220 w 420588"/>
              <a:gd name="connsiteY11" fmla="*/ 79474 h 364331"/>
              <a:gd name="connsiteX12" fmla="*/ 123229 w 420588"/>
              <a:gd name="connsiteY12" fmla="*/ 127471 h 364331"/>
              <a:gd name="connsiteX13" fmla="*/ 101352 w 420588"/>
              <a:gd name="connsiteY13" fmla="*/ 183952 h 364331"/>
              <a:gd name="connsiteX14" fmla="*/ 194220 w 420588"/>
              <a:gd name="connsiteY14" fmla="*/ 183952 h 364331"/>
              <a:gd name="connsiteX15" fmla="*/ 194220 w 420588"/>
              <a:gd name="connsiteY15" fmla="*/ 364331 h 364331"/>
              <a:gd name="connsiteX16" fmla="*/ 0 w 420588"/>
              <a:gd name="connsiteY16" fmla="*/ 364331 h 364331"/>
              <a:gd name="connsiteX17" fmla="*/ 0 w 420588"/>
              <a:gd name="connsiteY17" fmla="*/ 214759 h 364331"/>
              <a:gd name="connsiteX18" fmla="*/ 34379 w 420588"/>
              <a:gd name="connsiteY18" fmla="*/ 84386 h 364331"/>
              <a:gd name="connsiteX19" fmla="*/ 152251 w 420588"/>
              <a:gd name="connsiteY19" fmla="*/ 0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0588" h="364331">
                <a:moveTo>
                  <a:pt x="378618" y="0"/>
                </a:moveTo>
                <a:lnTo>
                  <a:pt x="420588" y="79474"/>
                </a:lnTo>
                <a:cubicBezTo>
                  <a:pt x="386357" y="95548"/>
                  <a:pt x="362694" y="111547"/>
                  <a:pt x="349597" y="127471"/>
                </a:cubicBezTo>
                <a:cubicBezTo>
                  <a:pt x="336500" y="143396"/>
                  <a:pt x="329207" y="162223"/>
                  <a:pt x="327719" y="183952"/>
                </a:cubicBezTo>
                <a:lnTo>
                  <a:pt x="420588" y="183952"/>
                </a:lnTo>
                <a:lnTo>
                  <a:pt x="420588" y="364331"/>
                </a:lnTo>
                <a:lnTo>
                  <a:pt x="226367" y="364331"/>
                </a:lnTo>
                <a:lnTo>
                  <a:pt x="226367" y="214759"/>
                </a:lnTo>
                <a:cubicBezTo>
                  <a:pt x="226367" y="159693"/>
                  <a:pt x="237827" y="116235"/>
                  <a:pt x="260747" y="84386"/>
                </a:cubicBezTo>
                <a:cubicBezTo>
                  <a:pt x="283666" y="52536"/>
                  <a:pt x="322957" y="24408"/>
                  <a:pt x="378618" y="0"/>
                </a:cubicBezTo>
                <a:close/>
                <a:moveTo>
                  <a:pt x="152251" y="0"/>
                </a:moveTo>
                <a:lnTo>
                  <a:pt x="194220" y="79474"/>
                </a:lnTo>
                <a:cubicBezTo>
                  <a:pt x="159990" y="95548"/>
                  <a:pt x="136326" y="111547"/>
                  <a:pt x="123229" y="127471"/>
                </a:cubicBezTo>
                <a:cubicBezTo>
                  <a:pt x="110132" y="143396"/>
                  <a:pt x="102840" y="162223"/>
                  <a:pt x="101352" y="183952"/>
                </a:cubicBezTo>
                <a:lnTo>
                  <a:pt x="194220" y="183952"/>
                </a:lnTo>
                <a:lnTo>
                  <a:pt x="194220" y="364331"/>
                </a:lnTo>
                <a:lnTo>
                  <a:pt x="0" y="364331"/>
                </a:lnTo>
                <a:lnTo>
                  <a:pt x="0" y="214759"/>
                </a:lnTo>
                <a:cubicBezTo>
                  <a:pt x="0" y="159693"/>
                  <a:pt x="11459" y="116235"/>
                  <a:pt x="34379" y="84386"/>
                </a:cubicBezTo>
                <a:cubicBezTo>
                  <a:pt x="57299" y="52536"/>
                  <a:pt x="96589" y="24408"/>
                  <a:pt x="152251" y="0"/>
                </a:cubicBezTo>
                <a:close/>
              </a:path>
            </a:pathLst>
          </a:custGeom>
          <a:solidFill>
            <a:srgbClr val="2C2C4A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E62D903D-4071-3127-291C-DC2121423A04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 rot="10800000">
            <a:off x="6574640" y="6260223"/>
            <a:ext cx="420588" cy="364331"/>
          </a:xfrm>
          <a:custGeom>
            <a:avLst/>
            <a:gdLst>
              <a:gd name="connsiteX0" fmla="*/ 378618 w 420588"/>
              <a:gd name="connsiteY0" fmla="*/ 0 h 364331"/>
              <a:gd name="connsiteX1" fmla="*/ 420588 w 420588"/>
              <a:gd name="connsiteY1" fmla="*/ 79474 h 364331"/>
              <a:gd name="connsiteX2" fmla="*/ 349597 w 420588"/>
              <a:gd name="connsiteY2" fmla="*/ 127471 h 364331"/>
              <a:gd name="connsiteX3" fmla="*/ 327719 w 420588"/>
              <a:gd name="connsiteY3" fmla="*/ 183952 h 364331"/>
              <a:gd name="connsiteX4" fmla="*/ 420588 w 420588"/>
              <a:gd name="connsiteY4" fmla="*/ 183952 h 364331"/>
              <a:gd name="connsiteX5" fmla="*/ 420588 w 420588"/>
              <a:gd name="connsiteY5" fmla="*/ 364331 h 364331"/>
              <a:gd name="connsiteX6" fmla="*/ 226367 w 420588"/>
              <a:gd name="connsiteY6" fmla="*/ 364331 h 364331"/>
              <a:gd name="connsiteX7" fmla="*/ 226367 w 420588"/>
              <a:gd name="connsiteY7" fmla="*/ 214759 h 364331"/>
              <a:gd name="connsiteX8" fmla="*/ 260747 w 420588"/>
              <a:gd name="connsiteY8" fmla="*/ 84386 h 364331"/>
              <a:gd name="connsiteX9" fmla="*/ 378618 w 420588"/>
              <a:gd name="connsiteY9" fmla="*/ 0 h 364331"/>
              <a:gd name="connsiteX10" fmla="*/ 152251 w 420588"/>
              <a:gd name="connsiteY10" fmla="*/ 0 h 364331"/>
              <a:gd name="connsiteX11" fmla="*/ 194220 w 420588"/>
              <a:gd name="connsiteY11" fmla="*/ 79474 h 364331"/>
              <a:gd name="connsiteX12" fmla="*/ 123229 w 420588"/>
              <a:gd name="connsiteY12" fmla="*/ 127471 h 364331"/>
              <a:gd name="connsiteX13" fmla="*/ 101352 w 420588"/>
              <a:gd name="connsiteY13" fmla="*/ 183952 h 364331"/>
              <a:gd name="connsiteX14" fmla="*/ 194220 w 420588"/>
              <a:gd name="connsiteY14" fmla="*/ 183952 h 364331"/>
              <a:gd name="connsiteX15" fmla="*/ 194220 w 420588"/>
              <a:gd name="connsiteY15" fmla="*/ 364331 h 364331"/>
              <a:gd name="connsiteX16" fmla="*/ 0 w 420588"/>
              <a:gd name="connsiteY16" fmla="*/ 364331 h 364331"/>
              <a:gd name="connsiteX17" fmla="*/ 0 w 420588"/>
              <a:gd name="connsiteY17" fmla="*/ 214759 h 364331"/>
              <a:gd name="connsiteX18" fmla="*/ 34379 w 420588"/>
              <a:gd name="connsiteY18" fmla="*/ 84386 h 364331"/>
              <a:gd name="connsiteX19" fmla="*/ 152251 w 420588"/>
              <a:gd name="connsiteY19" fmla="*/ 0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0588" h="364331">
                <a:moveTo>
                  <a:pt x="378618" y="0"/>
                </a:moveTo>
                <a:lnTo>
                  <a:pt x="420588" y="79474"/>
                </a:lnTo>
                <a:cubicBezTo>
                  <a:pt x="386357" y="95548"/>
                  <a:pt x="362694" y="111547"/>
                  <a:pt x="349597" y="127471"/>
                </a:cubicBezTo>
                <a:cubicBezTo>
                  <a:pt x="336500" y="143396"/>
                  <a:pt x="329207" y="162223"/>
                  <a:pt x="327719" y="183952"/>
                </a:cubicBezTo>
                <a:lnTo>
                  <a:pt x="420588" y="183952"/>
                </a:lnTo>
                <a:lnTo>
                  <a:pt x="420588" y="364331"/>
                </a:lnTo>
                <a:lnTo>
                  <a:pt x="226367" y="364331"/>
                </a:lnTo>
                <a:lnTo>
                  <a:pt x="226367" y="214759"/>
                </a:lnTo>
                <a:cubicBezTo>
                  <a:pt x="226367" y="159693"/>
                  <a:pt x="237827" y="116235"/>
                  <a:pt x="260747" y="84386"/>
                </a:cubicBezTo>
                <a:cubicBezTo>
                  <a:pt x="283666" y="52536"/>
                  <a:pt x="322957" y="24408"/>
                  <a:pt x="378618" y="0"/>
                </a:cubicBezTo>
                <a:close/>
                <a:moveTo>
                  <a:pt x="152251" y="0"/>
                </a:moveTo>
                <a:lnTo>
                  <a:pt x="194220" y="79474"/>
                </a:lnTo>
                <a:cubicBezTo>
                  <a:pt x="159990" y="95548"/>
                  <a:pt x="136326" y="111547"/>
                  <a:pt x="123229" y="127471"/>
                </a:cubicBezTo>
                <a:cubicBezTo>
                  <a:pt x="110132" y="143396"/>
                  <a:pt x="102840" y="162223"/>
                  <a:pt x="101352" y="183952"/>
                </a:cubicBezTo>
                <a:lnTo>
                  <a:pt x="194220" y="183952"/>
                </a:lnTo>
                <a:lnTo>
                  <a:pt x="194220" y="364331"/>
                </a:lnTo>
                <a:lnTo>
                  <a:pt x="0" y="364331"/>
                </a:lnTo>
                <a:lnTo>
                  <a:pt x="0" y="214759"/>
                </a:lnTo>
                <a:cubicBezTo>
                  <a:pt x="0" y="159693"/>
                  <a:pt x="11459" y="116235"/>
                  <a:pt x="34379" y="84386"/>
                </a:cubicBezTo>
                <a:cubicBezTo>
                  <a:pt x="57299" y="52536"/>
                  <a:pt x="96589" y="24408"/>
                  <a:pt x="152251" y="0"/>
                </a:cubicBezTo>
                <a:close/>
              </a:path>
            </a:pathLst>
          </a:custGeom>
          <a:solidFill>
            <a:srgbClr val="2C2C4A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9060B5D8-DD57-CF12-4424-DA9ECC902491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 rot="10800000">
            <a:off x="6574640" y="8285870"/>
            <a:ext cx="420588" cy="364331"/>
          </a:xfrm>
          <a:custGeom>
            <a:avLst/>
            <a:gdLst>
              <a:gd name="connsiteX0" fmla="*/ 378618 w 420588"/>
              <a:gd name="connsiteY0" fmla="*/ 0 h 364331"/>
              <a:gd name="connsiteX1" fmla="*/ 420588 w 420588"/>
              <a:gd name="connsiteY1" fmla="*/ 79474 h 364331"/>
              <a:gd name="connsiteX2" fmla="*/ 349597 w 420588"/>
              <a:gd name="connsiteY2" fmla="*/ 127471 h 364331"/>
              <a:gd name="connsiteX3" fmla="*/ 327719 w 420588"/>
              <a:gd name="connsiteY3" fmla="*/ 183952 h 364331"/>
              <a:gd name="connsiteX4" fmla="*/ 420588 w 420588"/>
              <a:gd name="connsiteY4" fmla="*/ 183952 h 364331"/>
              <a:gd name="connsiteX5" fmla="*/ 420588 w 420588"/>
              <a:gd name="connsiteY5" fmla="*/ 364331 h 364331"/>
              <a:gd name="connsiteX6" fmla="*/ 226367 w 420588"/>
              <a:gd name="connsiteY6" fmla="*/ 364331 h 364331"/>
              <a:gd name="connsiteX7" fmla="*/ 226367 w 420588"/>
              <a:gd name="connsiteY7" fmla="*/ 214759 h 364331"/>
              <a:gd name="connsiteX8" fmla="*/ 260747 w 420588"/>
              <a:gd name="connsiteY8" fmla="*/ 84386 h 364331"/>
              <a:gd name="connsiteX9" fmla="*/ 378618 w 420588"/>
              <a:gd name="connsiteY9" fmla="*/ 0 h 364331"/>
              <a:gd name="connsiteX10" fmla="*/ 152251 w 420588"/>
              <a:gd name="connsiteY10" fmla="*/ 0 h 364331"/>
              <a:gd name="connsiteX11" fmla="*/ 194220 w 420588"/>
              <a:gd name="connsiteY11" fmla="*/ 79474 h 364331"/>
              <a:gd name="connsiteX12" fmla="*/ 123229 w 420588"/>
              <a:gd name="connsiteY12" fmla="*/ 127471 h 364331"/>
              <a:gd name="connsiteX13" fmla="*/ 101352 w 420588"/>
              <a:gd name="connsiteY13" fmla="*/ 183952 h 364331"/>
              <a:gd name="connsiteX14" fmla="*/ 194220 w 420588"/>
              <a:gd name="connsiteY14" fmla="*/ 183952 h 364331"/>
              <a:gd name="connsiteX15" fmla="*/ 194220 w 420588"/>
              <a:gd name="connsiteY15" fmla="*/ 364331 h 364331"/>
              <a:gd name="connsiteX16" fmla="*/ 0 w 420588"/>
              <a:gd name="connsiteY16" fmla="*/ 364331 h 364331"/>
              <a:gd name="connsiteX17" fmla="*/ 0 w 420588"/>
              <a:gd name="connsiteY17" fmla="*/ 214759 h 364331"/>
              <a:gd name="connsiteX18" fmla="*/ 34379 w 420588"/>
              <a:gd name="connsiteY18" fmla="*/ 84386 h 364331"/>
              <a:gd name="connsiteX19" fmla="*/ 152251 w 420588"/>
              <a:gd name="connsiteY19" fmla="*/ 0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0588" h="364331">
                <a:moveTo>
                  <a:pt x="378618" y="0"/>
                </a:moveTo>
                <a:lnTo>
                  <a:pt x="420588" y="79474"/>
                </a:lnTo>
                <a:cubicBezTo>
                  <a:pt x="386357" y="95548"/>
                  <a:pt x="362694" y="111547"/>
                  <a:pt x="349597" y="127471"/>
                </a:cubicBezTo>
                <a:cubicBezTo>
                  <a:pt x="336500" y="143396"/>
                  <a:pt x="329207" y="162223"/>
                  <a:pt x="327719" y="183952"/>
                </a:cubicBezTo>
                <a:lnTo>
                  <a:pt x="420588" y="183952"/>
                </a:lnTo>
                <a:lnTo>
                  <a:pt x="420588" y="364331"/>
                </a:lnTo>
                <a:lnTo>
                  <a:pt x="226367" y="364331"/>
                </a:lnTo>
                <a:lnTo>
                  <a:pt x="226367" y="214759"/>
                </a:lnTo>
                <a:cubicBezTo>
                  <a:pt x="226367" y="159693"/>
                  <a:pt x="237827" y="116235"/>
                  <a:pt x="260747" y="84386"/>
                </a:cubicBezTo>
                <a:cubicBezTo>
                  <a:pt x="283666" y="52536"/>
                  <a:pt x="322957" y="24408"/>
                  <a:pt x="378618" y="0"/>
                </a:cubicBezTo>
                <a:close/>
                <a:moveTo>
                  <a:pt x="152251" y="0"/>
                </a:moveTo>
                <a:lnTo>
                  <a:pt x="194220" y="79474"/>
                </a:lnTo>
                <a:cubicBezTo>
                  <a:pt x="159990" y="95548"/>
                  <a:pt x="136326" y="111547"/>
                  <a:pt x="123229" y="127471"/>
                </a:cubicBezTo>
                <a:cubicBezTo>
                  <a:pt x="110132" y="143396"/>
                  <a:pt x="102840" y="162223"/>
                  <a:pt x="101352" y="183952"/>
                </a:cubicBezTo>
                <a:lnTo>
                  <a:pt x="194220" y="183952"/>
                </a:lnTo>
                <a:lnTo>
                  <a:pt x="194220" y="364331"/>
                </a:lnTo>
                <a:lnTo>
                  <a:pt x="0" y="364331"/>
                </a:lnTo>
                <a:lnTo>
                  <a:pt x="0" y="214759"/>
                </a:lnTo>
                <a:cubicBezTo>
                  <a:pt x="0" y="159693"/>
                  <a:pt x="11459" y="116235"/>
                  <a:pt x="34379" y="84386"/>
                </a:cubicBezTo>
                <a:cubicBezTo>
                  <a:pt x="57299" y="52536"/>
                  <a:pt x="96589" y="24408"/>
                  <a:pt x="152251" y="0"/>
                </a:cubicBezTo>
                <a:close/>
              </a:path>
            </a:pathLst>
          </a:custGeom>
          <a:solidFill>
            <a:srgbClr val="2C2C4A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106CC4-9B81-3DB6-B326-5E64D3C57D0F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21500" y="704038"/>
            <a:ext cx="6210000" cy="38212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SzPct val="25000"/>
              <a:buFontTx/>
              <a:buNone/>
              <a:defRPr lang="fr-FR" sz="1800" b="1" i="0" kern="1200" cap="none" baseline="0" noProof="0" dirty="0" smtClean="0">
                <a:solidFill>
                  <a:srgbClr val="2C2C4A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0" indent="0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55000"/>
              <a:buFont typeface="Arial" panose="020B0604020202020204" pitchFamily="34" charset="0"/>
              <a:buNone/>
              <a:defRPr sz="1400" b="1">
                <a:solidFill>
                  <a:srgbClr val="2C2C4A"/>
                </a:solidFill>
                <a:latin typeface="Arial Black" panose="020B0A04020102020204" pitchFamily="34" charset="0"/>
              </a:defRPr>
            </a:lvl2pPr>
            <a:lvl3pPr marL="0" indent="0" rtl="0">
              <a:lnSpc>
                <a:spcPct val="100000"/>
              </a:lnSpc>
              <a:spcBef>
                <a:spcPts val="400"/>
              </a:spcBef>
              <a:buClr>
                <a:srgbClr val="F39200"/>
              </a:buClr>
              <a:buSzPct val="55000"/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</a:defRPr>
            </a:lvl3pPr>
            <a:lvl4pPr marL="0" indent="0" rtl="0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SzPct val="55000"/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4pPr>
            <a:lvl5pPr marL="349250" indent="-166688">
              <a:lnSpc>
                <a:spcPct val="100000"/>
              </a:lnSpc>
              <a:spcBef>
                <a:spcPts val="0"/>
              </a:spcBef>
              <a:buClr>
                <a:srgbClr val="2C2C4A"/>
              </a:buClr>
              <a:buSzPct val="55000"/>
              <a:buFont typeface="Arial" panose="020B0604020202020204" pitchFamily="34" charset="0"/>
              <a:buChar char="▲"/>
              <a:defRPr sz="1050">
                <a:solidFill>
                  <a:schemeClr val="tx1"/>
                </a:solidFill>
              </a:defRPr>
            </a:lvl5pPr>
            <a:lvl6pPr marL="541338" indent="-182563">
              <a:lnSpc>
                <a:spcPct val="100000"/>
              </a:lnSpc>
              <a:spcBef>
                <a:spcPts val="0"/>
              </a:spcBef>
              <a:buClr>
                <a:srgbClr val="2C2C4A"/>
              </a:buClr>
              <a:buSzPct val="100000"/>
              <a:buFont typeface="Arial" panose="020B0604020202020204" pitchFamily="34" charset="0"/>
              <a:buChar char="•"/>
              <a:defRPr sz="1050"/>
            </a:lvl6pPr>
            <a:lvl7pPr marL="720725" indent="-188913">
              <a:lnSpc>
                <a:spcPct val="100000"/>
              </a:lnSpc>
              <a:spcBef>
                <a:spcPts val="0"/>
              </a:spcBef>
              <a:buClr>
                <a:srgbClr val="2C2C4A"/>
              </a:buClr>
              <a:buFont typeface="Arial" panose="020B0604020202020204" pitchFamily="34" charset="0"/>
              <a:buChar char="-"/>
              <a:defRPr sz="1050"/>
            </a:lvl7pPr>
          </a:lstStyle>
          <a:p>
            <a:pPr marL="0" marR="0" lvl="0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TITRE DE LA DIAPOSITIVE</a:t>
            </a:r>
          </a:p>
          <a:p>
            <a:pPr marL="0" marR="0" lvl="1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sous-titre de la section</a:t>
            </a:r>
          </a:p>
          <a:p>
            <a:pPr lvl="2"/>
            <a:r>
              <a:rPr lang="fr-FR" dirty="0"/>
              <a:t>Ceci est le titre d’un paragraphe</a:t>
            </a:r>
          </a:p>
          <a:p>
            <a:pPr lvl="3"/>
            <a:r>
              <a:rPr lang="fr-FR" dirty="0"/>
              <a:t>Texte</a:t>
            </a:r>
          </a:p>
          <a:p>
            <a:pPr lvl="4"/>
            <a:r>
              <a:rPr lang="fr-FR" dirty="0"/>
              <a:t>Premier niveau de texte</a:t>
            </a:r>
          </a:p>
          <a:p>
            <a:pPr lvl="5"/>
            <a:r>
              <a:rPr lang="fr-FR" dirty="0"/>
              <a:t>Second niveau de texte</a:t>
            </a:r>
          </a:p>
          <a:p>
            <a:pPr lvl="6"/>
            <a:r>
              <a:rPr lang="fr-FR" dirty="0"/>
              <a:t>Troisième niveau de texte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7194F42-D125-5EC8-63FB-85D4E74A6F60}"/>
              </a:ext>
            </a:extLst>
          </p:cNvPr>
          <p:cNvSpPr txBox="1"/>
          <p:nvPr userDrawn="1"/>
        </p:nvSpPr>
        <p:spPr>
          <a:xfrm>
            <a:off x="5558978" y="10180181"/>
            <a:ext cx="106804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all" spc="8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OPIIEC</a:t>
            </a:r>
          </a:p>
        </p:txBody>
      </p:sp>
    </p:spTree>
    <p:extLst>
      <p:ext uri="{BB962C8B-B14F-4D97-AF65-F5344CB8AC3E}">
        <p14:creationId xmlns:p14="http://schemas.microsoft.com/office/powerpoint/2010/main" val="3194252610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1780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71C685B-863B-9698-B05E-70464771C9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944" t="57985" r="5833"/>
          <a:stretch/>
        </p:blipFill>
        <p:spPr>
          <a:xfrm>
            <a:off x="0" y="-1"/>
            <a:ext cx="7559675" cy="4655573"/>
          </a:xfrm>
          <a:prstGeom prst="rect">
            <a:avLst/>
          </a:prstGeom>
        </p:spPr>
      </p:pic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83DB0C27-A10D-1F40-27D6-1A5671667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548" y="7339063"/>
            <a:ext cx="6227816" cy="20533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0AF1687-D31D-4A25-1521-14623B9F8B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549" y="5812807"/>
            <a:ext cx="833794" cy="1116000"/>
          </a:xfrm>
          <a:prstGeom prst="rect">
            <a:avLst/>
          </a:prstGeom>
        </p:spPr>
      </p:pic>
      <p:pic>
        <p:nvPicPr>
          <p:cNvPr id="2" name="Picture 1" descr="A purple and black background&#10;&#10;Description automatically generated">
            <a:extLst>
              <a:ext uri="{FF2B5EF4-FFF2-40B4-BE49-F238E27FC236}">
                <a16:creationId xmlns:a16="http://schemas.microsoft.com/office/drawing/2014/main" id="{08CA4950-C56A-ABE5-1082-93FF9CB3FF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82" y="9821822"/>
            <a:ext cx="879782" cy="3826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8CA8CE-2E5A-63A0-7F0E-6B3451AFEA9B}"/>
              </a:ext>
            </a:extLst>
          </p:cNvPr>
          <p:cNvSpPr txBox="1"/>
          <p:nvPr userDrawn="1"/>
        </p:nvSpPr>
        <p:spPr>
          <a:xfrm>
            <a:off x="3652093" y="10309939"/>
            <a:ext cx="3293271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fr-FR" sz="800" b="0" i="0" cap="all" spc="80" dirty="0">
                <a:latin typeface="Arial" panose="020B0604020202020204" pitchFamily="34" charset="0"/>
              </a:rPr>
              <a:t> Etude réalisée avec le soutien de l’OPCO Atlas</a:t>
            </a:r>
          </a:p>
        </p:txBody>
      </p:sp>
    </p:spTree>
    <p:extLst>
      <p:ext uri="{BB962C8B-B14F-4D97-AF65-F5344CB8AC3E}">
        <p14:creationId xmlns:p14="http://schemas.microsoft.com/office/powerpoint/2010/main" val="1120482800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eul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6">
            <a:extLst>
              <a:ext uri="{FF2B5EF4-FFF2-40B4-BE49-F238E27FC236}">
                <a16:creationId xmlns:a16="http://schemas.microsoft.com/office/drawing/2014/main" id="{5BD46C33-A7BE-020C-B4B5-A4D1B9364D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9899" y="708473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Nom de la section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EAC6C2A-A133-1BC0-0F8C-B6459CC61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11" y="10222702"/>
            <a:ext cx="4618800" cy="38067"/>
          </a:xfrm>
          <a:prstGeom prst="rect">
            <a:avLst/>
          </a:prstGeom>
        </p:spPr>
      </p:pic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660BF5D1-977A-DA53-3840-C7B574A1D15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0" y="1252678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4C041E-1FEA-D666-C48A-004ECB1E60E8}"/>
              </a:ext>
            </a:extLst>
          </p:cNvPr>
          <p:cNvSpPr/>
          <p:nvPr userDrawn="1"/>
        </p:nvSpPr>
        <p:spPr>
          <a:xfrm>
            <a:off x="6729364" y="10133736"/>
            <a:ext cx="216000" cy="21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6BC3C526-06B4-458D-B1E0-58F51C18817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3A91C5-5E24-6D9E-2811-CD1AAC0B75E5}"/>
              </a:ext>
            </a:extLst>
          </p:cNvPr>
          <p:cNvSpPr txBox="1"/>
          <p:nvPr userDrawn="1"/>
        </p:nvSpPr>
        <p:spPr>
          <a:xfrm>
            <a:off x="5558978" y="10118626"/>
            <a:ext cx="1068043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fr-FR" sz="800" b="0" i="0" cap="all" spc="80" dirty="0">
                <a:solidFill>
                  <a:schemeClr val="accent3"/>
                </a:solidFill>
                <a:latin typeface="Arial" panose="020B0604020202020204" pitchFamily="34" charset="0"/>
              </a:rPr>
              <a:t>ÉTUDES CONSEILS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2E108AF-2C97-0715-5E7C-DD7E01601107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21500" y="1206957"/>
            <a:ext cx="6210000" cy="8748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SzPct val="25000"/>
              <a:buFontTx/>
              <a:buNone/>
              <a:defRPr lang="fr-FR" sz="1800" b="1" i="0" kern="1200" cap="none" baseline="0" noProof="0" dirty="0" smtClean="0">
                <a:solidFill>
                  <a:schemeClr val="accent3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0" indent="0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55000"/>
              <a:buFont typeface="Arial" panose="020B0604020202020204" pitchFamily="34" charset="0"/>
              <a:buNone/>
              <a:defRPr sz="1400" b="1">
                <a:solidFill>
                  <a:schemeClr val="accent3"/>
                </a:solidFill>
                <a:latin typeface="Arial Black" panose="020B0A04020102020204" pitchFamily="34" charset="0"/>
              </a:defRPr>
            </a:lvl2pPr>
            <a:lvl3pPr marL="0" indent="0" rtl="0">
              <a:lnSpc>
                <a:spcPct val="100000"/>
              </a:lnSpc>
              <a:spcBef>
                <a:spcPts val="400"/>
              </a:spcBef>
              <a:buClr>
                <a:srgbClr val="F39200"/>
              </a:buClr>
              <a:buSzPct val="55000"/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</a:defRPr>
            </a:lvl3pPr>
            <a:lvl4pPr marL="0" indent="0" rtl="0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SzPct val="55000"/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4pPr>
            <a:lvl5pPr marL="349250" indent="-166688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SzPct val="55000"/>
              <a:buFont typeface="Arial" panose="020B0604020202020204" pitchFamily="34" charset="0"/>
              <a:buChar char="▲"/>
              <a:defRPr sz="1050">
                <a:solidFill>
                  <a:schemeClr val="tx1"/>
                </a:solidFill>
              </a:defRPr>
            </a:lvl5pPr>
            <a:lvl6pPr marL="541338" indent="-182563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050"/>
            </a:lvl6pPr>
            <a:lvl7pPr marL="720725" indent="-188913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050"/>
            </a:lvl7pPr>
          </a:lstStyle>
          <a:p>
            <a:pPr marL="0" marR="0" lvl="0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TITRE DE LA DIAPOSITIVE</a:t>
            </a:r>
          </a:p>
          <a:p>
            <a:pPr marL="0" marR="0" lvl="1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sous-titre de la section</a:t>
            </a:r>
          </a:p>
          <a:p>
            <a:pPr lvl="2"/>
            <a:r>
              <a:rPr lang="fr-FR" dirty="0"/>
              <a:t>Ceci est le titre d’un paragraphe</a:t>
            </a:r>
          </a:p>
          <a:p>
            <a:pPr lvl="3"/>
            <a:r>
              <a:rPr lang="fr-FR" dirty="0"/>
              <a:t>Texte</a:t>
            </a:r>
          </a:p>
          <a:p>
            <a:pPr lvl="4"/>
            <a:r>
              <a:rPr lang="fr-FR" dirty="0"/>
              <a:t>Premier niveau de texte</a:t>
            </a:r>
          </a:p>
          <a:p>
            <a:pPr lvl="5"/>
            <a:r>
              <a:rPr lang="fr-FR" dirty="0"/>
              <a:t>Second niveau de texte</a:t>
            </a:r>
          </a:p>
          <a:p>
            <a:pPr lvl="6"/>
            <a:r>
              <a:rPr lang="fr-FR" dirty="0"/>
              <a:t>Troisième niveau de texte</a:t>
            </a:r>
          </a:p>
        </p:txBody>
      </p:sp>
    </p:spTree>
    <p:extLst>
      <p:ext uri="{BB962C8B-B14F-4D97-AF65-F5344CB8AC3E}">
        <p14:creationId xmlns:p14="http://schemas.microsoft.com/office/powerpoint/2010/main" val="1781652387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  <p15:guide id="3" orient="horz" pos="6271" userDrawn="1">
          <p15:clr>
            <a:srgbClr val="FBAE40"/>
          </p15:clr>
        </p15:guide>
        <p15:guide id="4" orient="horz" pos="89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FE450DAB-5486-D7D5-0949-55CD4564CE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1501" y="699571"/>
            <a:ext cx="6210000" cy="18466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Ceci est le titre d’un graphique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CBF388A5-56CC-0CBF-C007-BA67D51CE331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721501" y="1104900"/>
            <a:ext cx="6210000" cy="1592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Insérer graphique</a:t>
            </a:r>
          </a:p>
        </p:txBody>
      </p:sp>
      <p:sp>
        <p:nvSpPr>
          <p:cNvPr id="17" name="Chart Placeholder 10">
            <a:extLst>
              <a:ext uri="{FF2B5EF4-FFF2-40B4-BE49-F238E27FC236}">
                <a16:creationId xmlns:a16="http://schemas.microsoft.com/office/drawing/2014/main" id="{1253F1E6-A00D-ACBB-99D9-056214611C12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721501" y="3200400"/>
            <a:ext cx="6210000" cy="26256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Insérer graphique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C22FBF53-E515-DCE4-65CD-65D34DA467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1501" y="6046446"/>
            <a:ext cx="6210000" cy="18466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Ceci est le titre d’un graphique</a:t>
            </a:r>
          </a:p>
        </p:txBody>
      </p:sp>
      <p:sp>
        <p:nvSpPr>
          <p:cNvPr id="19" name="Chart Placeholder 10">
            <a:extLst>
              <a:ext uri="{FF2B5EF4-FFF2-40B4-BE49-F238E27FC236}">
                <a16:creationId xmlns:a16="http://schemas.microsoft.com/office/drawing/2014/main" id="{624F31DA-8DEF-FE15-8D82-6571C409F4B6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721501" y="6446549"/>
            <a:ext cx="6210000" cy="3452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Insérer graphique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3186724-5D5F-88ED-C8BE-6A735A723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11" y="10222702"/>
            <a:ext cx="4618800" cy="380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312F61-304F-FC99-46AC-B2326F0C62C8}"/>
              </a:ext>
            </a:extLst>
          </p:cNvPr>
          <p:cNvSpPr/>
          <p:nvPr userDrawn="1"/>
        </p:nvSpPr>
        <p:spPr>
          <a:xfrm>
            <a:off x="-3025423" y="1038578"/>
            <a:ext cx="2765778" cy="57121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DA01AEA-0129-F60A-31A6-324448E3B459}"/>
              </a:ext>
            </a:extLst>
          </p:cNvPr>
          <p:cNvSpPr txBox="1"/>
          <p:nvPr userDrawn="1"/>
        </p:nvSpPr>
        <p:spPr>
          <a:xfrm>
            <a:off x="-2765777" y="1264355"/>
            <a:ext cx="2348088" cy="49219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fr-FR" sz="1050" b="1" dirty="0"/>
              <a:t>Créer un graphique en partant de zéro :</a:t>
            </a:r>
            <a:br>
              <a:rPr lang="fr-FR" sz="1050" dirty="0"/>
            </a:br>
            <a:endParaRPr lang="fr-FR" sz="1050" dirty="0"/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Cliquer sur un graphique présent sur la page</a:t>
            </a:r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Appuyer sur supprimer</a:t>
            </a:r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Cliquer sur le bouton Insérer un graphique et choisir le graphique correspondant à votre souhait</a:t>
            </a:r>
          </a:p>
          <a:p>
            <a:pPr marL="342900" indent="-342900" algn="l">
              <a:buFont typeface="+mj-lt"/>
              <a:buAutoNum type="arabicPeriod"/>
            </a:pPr>
            <a:endParaRPr lang="fr-FR" sz="1050" dirty="0"/>
          </a:p>
          <a:p>
            <a:pPr marL="0" indent="0" algn="l">
              <a:buFont typeface="+mj-lt"/>
              <a:buNone/>
            </a:pPr>
            <a:r>
              <a:rPr lang="fr-FR" sz="1050" b="1" dirty="0"/>
              <a:t>ou</a:t>
            </a:r>
            <a:r>
              <a:rPr lang="fr-FR" sz="1050" dirty="0"/>
              <a:t> </a:t>
            </a:r>
          </a:p>
          <a:p>
            <a:pPr marL="0" indent="0" algn="l">
              <a:buFont typeface="+mj-lt"/>
              <a:buNone/>
            </a:pPr>
            <a:endParaRPr lang="fr-FR" sz="1050" dirty="0"/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Créer une nouvelle slide en choisissant la disposition « infographie »</a:t>
            </a:r>
          </a:p>
          <a:p>
            <a:pPr marL="162900" marR="0" lvl="0" indent="-16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Cliquer sur le bouton Insérer un graphique et choisir le graphique correspondant à votre souhait</a:t>
            </a:r>
          </a:p>
          <a:p>
            <a:pPr algn="l"/>
            <a:br>
              <a:rPr lang="fr-FR" sz="1050" dirty="0"/>
            </a:br>
            <a:endParaRPr lang="fr-FR" sz="1050" dirty="0"/>
          </a:p>
          <a:p>
            <a:pPr algn="l"/>
            <a:r>
              <a:rPr lang="fr-FR" sz="1050" b="1" dirty="0"/>
              <a:t>Editer un graphique existant :</a:t>
            </a:r>
            <a:br>
              <a:rPr lang="fr-FR" sz="1050" b="1" dirty="0"/>
            </a:br>
            <a:endParaRPr lang="fr-FR" sz="1050" b="1" dirty="0"/>
          </a:p>
          <a:p>
            <a:pPr algn="l"/>
            <a:r>
              <a:rPr lang="fr-FR" sz="1050" dirty="0"/>
              <a:t>Si le graphique existant correspond au type de graphique que vous souhaitez faire </a:t>
            </a:r>
          </a:p>
          <a:p>
            <a:pPr algn="l"/>
            <a:endParaRPr lang="fr-FR" sz="1050" dirty="0"/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Cliquer droit sur le graphique</a:t>
            </a:r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Choisir l’option Modifier les données dans Excel</a:t>
            </a:r>
          </a:p>
          <a:p>
            <a:pPr marL="162900" indent="-162900" algn="l" defTabSz="457200" rtl="0" eaLnBrk="1" latinLnBrk="0" hangingPunct="1">
              <a:buClr>
                <a:schemeClr val="accent2"/>
              </a:buClr>
              <a:buFont typeface="+mj-lt"/>
              <a:buAutoNum type="arabicPeriod"/>
            </a:pPr>
            <a:r>
              <a:rPr lang="fr-F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graphique se mettra automatiquement à jour en fonction de vos nouvelles données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DC56EE0-ADB4-C95C-45A0-A51331984289}"/>
              </a:ext>
            </a:extLst>
          </p:cNvPr>
          <p:cNvSpPr/>
          <p:nvPr userDrawn="1"/>
        </p:nvSpPr>
        <p:spPr>
          <a:xfrm>
            <a:off x="6729364" y="10133736"/>
            <a:ext cx="216000" cy="21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6BC3C526-06B4-458D-B1E0-58F51C18817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3506D7-496C-3424-F7F8-52C155F3CE3E}"/>
              </a:ext>
            </a:extLst>
          </p:cNvPr>
          <p:cNvSpPr txBox="1"/>
          <p:nvPr userDrawn="1"/>
        </p:nvSpPr>
        <p:spPr>
          <a:xfrm>
            <a:off x="5558978" y="10118626"/>
            <a:ext cx="1068043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fr-FR" sz="800" b="0" i="0" cap="all" spc="80" dirty="0">
                <a:solidFill>
                  <a:schemeClr val="accent3"/>
                </a:solidFill>
                <a:latin typeface="Arial" panose="020B0604020202020204" pitchFamily="34" charset="0"/>
              </a:rPr>
              <a:t>ÉTUDES CONSEILS</a:t>
            </a:r>
          </a:p>
        </p:txBody>
      </p:sp>
    </p:spTree>
    <p:extLst>
      <p:ext uri="{BB962C8B-B14F-4D97-AF65-F5344CB8AC3E}">
        <p14:creationId xmlns:p14="http://schemas.microsoft.com/office/powerpoint/2010/main" val="1412227703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Impac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107BB02-9C3C-7439-A05B-7826FBB581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8719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CD29533-CD1D-249B-DC91-556946FF68C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0" y="742801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DB3B5EF1-7469-5EDD-1540-68D8555573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06381" y="5303520"/>
            <a:ext cx="5357919" cy="111764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200" b="0" i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7000F8BC-63E6-365B-1979-1CE6B2B34CE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06381" y="6459641"/>
            <a:ext cx="5357919" cy="369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200" b="0" i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E7F452A5-A90F-90EC-08B4-9A82C365278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6381" y="7237619"/>
            <a:ext cx="5357919" cy="111764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200" b="0" i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3F927390-A8DE-6A23-5707-7775F689CB7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6381" y="8393740"/>
            <a:ext cx="5357919" cy="369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200" b="0" i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4" name="Graphic 16">
            <a:extLst>
              <a:ext uri="{FF2B5EF4-FFF2-40B4-BE49-F238E27FC236}">
                <a16:creationId xmlns:a16="http://schemas.microsoft.com/office/drawing/2014/main" id="{40621BBB-CD5C-002E-D3CF-67AB58C73E55}"/>
              </a:ext>
            </a:extLst>
          </p:cNvPr>
          <p:cNvSpPr txBox="1"/>
          <p:nvPr userDrawn="1"/>
        </p:nvSpPr>
        <p:spPr>
          <a:xfrm>
            <a:off x="452007" y="6929020"/>
            <a:ext cx="416781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endParaRPr lang="fr-FR" sz="7200" b="1" i="0" spc="0" baseline="0" noProof="0" dirty="0">
              <a:ln/>
              <a:solidFill>
                <a:schemeClr val="tx2"/>
              </a:solidFill>
              <a:latin typeface="Arial Black" panose="020B0604020202020204" pitchFamily="34" charset="0"/>
              <a:cs typeface="Arial Black" panose="020B0604020202020204" pitchFamily="34" charset="0"/>
              <a:sym typeface="CircularStd-Black"/>
              <a:rtl val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90F2F1F-15FD-2A45-9018-34B8C657AD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2311" y="10222702"/>
            <a:ext cx="4618800" cy="3806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56B70A9-E030-0992-B0E7-3B2F54A61346}"/>
              </a:ext>
            </a:extLst>
          </p:cNvPr>
          <p:cNvSpPr/>
          <p:nvPr userDrawn="1"/>
        </p:nvSpPr>
        <p:spPr>
          <a:xfrm>
            <a:off x="6729364" y="10133736"/>
            <a:ext cx="216000" cy="21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6BC3C526-06B4-458D-B1E0-58F51C18817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CD4DFD-A594-A072-E68C-C15E1D8FEC65}"/>
              </a:ext>
            </a:extLst>
          </p:cNvPr>
          <p:cNvSpPr txBox="1"/>
          <p:nvPr userDrawn="1"/>
        </p:nvSpPr>
        <p:spPr>
          <a:xfrm>
            <a:off x="5558978" y="10118626"/>
            <a:ext cx="1068043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fr-FR" sz="800" b="0" i="0" cap="all" spc="80" dirty="0">
                <a:solidFill>
                  <a:schemeClr val="accent3"/>
                </a:solidFill>
                <a:latin typeface="Arial" panose="020B0604020202020204" pitchFamily="34" charset="0"/>
              </a:rPr>
              <a:t>ÉTUDES CONSEILS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51A9676-1401-EB2E-7F87-6484A7F191CF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0" y="2666358"/>
            <a:ext cx="588008" cy="171065"/>
          </a:xfrm>
          <a:custGeom>
            <a:avLst/>
            <a:gdLst>
              <a:gd name="connsiteX0" fmla="*/ 0 w 588008"/>
              <a:gd name="connsiteY0" fmla="*/ 0 h 171065"/>
              <a:gd name="connsiteX1" fmla="*/ 502843 w 588008"/>
              <a:gd name="connsiteY1" fmla="*/ 0 h 171065"/>
              <a:gd name="connsiteX2" fmla="*/ 588008 w 588008"/>
              <a:gd name="connsiteY2" fmla="*/ 85532 h 171065"/>
              <a:gd name="connsiteX3" fmla="*/ 502843 w 588008"/>
              <a:gd name="connsiteY3" fmla="*/ 171065 h 171065"/>
              <a:gd name="connsiteX4" fmla="*/ 0 w 588008"/>
              <a:gd name="connsiteY4" fmla="*/ 171065 h 17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08" h="171065">
                <a:moveTo>
                  <a:pt x="0" y="0"/>
                </a:moveTo>
                <a:lnTo>
                  <a:pt x="502843" y="0"/>
                </a:lnTo>
                <a:cubicBezTo>
                  <a:pt x="549874" y="0"/>
                  <a:pt x="588008" y="38298"/>
                  <a:pt x="588008" y="85532"/>
                </a:cubicBezTo>
                <a:cubicBezTo>
                  <a:pt x="588008" y="132767"/>
                  <a:pt x="549874" y="171065"/>
                  <a:pt x="502843" y="171065"/>
                </a:cubicBezTo>
                <a:lnTo>
                  <a:pt x="0" y="171065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03837C9-785C-2E52-08EC-2E56FE69A31F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78641" y="5086179"/>
            <a:ext cx="420588" cy="364331"/>
          </a:xfrm>
          <a:custGeom>
            <a:avLst/>
            <a:gdLst>
              <a:gd name="connsiteX0" fmla="*/ 378618 w 420588"/>
              <a:gd name="connsiteY0" fmla="*/ 0 h 364331"/>
              <a:gd name="connsiteX1" fmla="*/ 420588 w 420588"/>
              <a:gd name="connsiteY1" fmla="*/ 79474 h 364331"/>
              <a:gd name="connsiteX2" fmla="*/ 349597 w 420588"/>
              <a:gd name="connsiteY2" fmla="*/ 127471 h 364331"/>
              <a:gd name="connsiteX3" fmla="*/ 327719 w 420588"/>
              <a:gd name="connsiteY3" fmla="*/ 183952 h 364331"/>
              <a:gd name="connsiteX4" fmla="*/ 420588 w 420588"/>
              <a:gd name="connsiteY4" fmla="*/ 183952 h 364331"/>
              <a:gd name="connsiteX5" fmla="*/ 420588 w 420588"/>
              <a:gd name="connsiteY5" fmla="*/ 364331 h 364331"/>
              <a:gd name="connsiteX6" fmla="*/ 226367 w 420588"/>
              <a:gd name="connsiteY6" fmla="*/ 364331 h 364331"/>
              <a:gd name="connsiteX7" fmla="*/ 226367 w 420588"/>
              <a:gd name="connsiteY7" fmla="*/ 214759 h 364331"/>
              <a:gd name="connsiteX8" fmla="*/ 260747 w 420588"/>
              <a:gd name="connsiteY8" fmla="*/ 84386 h 364331"/>
              <a:gd name="connsiteX9" fmla="*/ 378618 w 420588"/>
              <a:gd name="connsiteY9" fmla="*/ 0 h 364331"/>
              <a:gd name="connsiteX10" fmla="*/ 152251 w 420588"/>
              <a:gd name="connsiteY10" fmla="*/ 0 h 364331"/>
              <a:gd name="connsiteX11" fmla="*/ 194220 w 420588"/>
              <a:gd name="connsiteY11" fmla="*/ 79474 h 364331"/>
              <a:gd name="connsiteX12" fmla="*/ 123229 w 420588"/>
              <a:gd name="connsiteY12" fmla="*/ 127471 h 364331"/>
              <a:gd name="connsiteX13" fmla="*/ 101352 w 420588"/>
              <a:gd name="connsiteY13" fmla="*/ 183952 h 364331"/>
              <a:gd name="connsiteX14" fmla="*/ 194220 w 420588"/>
              <a:gd name="connsiteY14" fmla="*/ 183952 h 364331"/>
              <a:gd name="connsiteX15" fmla="*/ 194220 w 420588"/>
              <a:gd name="connsiteY15" fmla="*/ 364331 h 364331"/>
              <a:gd name="connsiteX16" fmla="*/ 0 w 420588"/>
              <a:gd name="connsiteY16" fmla="*/ 364331 h 364331"/>
              <a:gd name="connsiteX17" fmla="*/ 0 w 420588"/>
              <a:gd name="connsiteY17" fmla="*/ 214759 h 364331"/>
              <a:gd name="connsiteX18" fmla="*/ 34379 w 420588"/>
              <a:gd name="connsiteY18" fmla="*/ 84386 h 364331"/>
              <a:gd name="connsiteX19" fmla="*/ 152251 w 420588"/>
              <a:gd name="connsiteY19" fmla="*/ 0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0588" h="364331">
                <a:moveTo>
                  <a:pt x="378618" y="0"/>
                </a:moveTo>
                <a:lnTo>
                  <a:pt x="420588" y="79474"/>
                </a:lnTo>
                <a:cubicBezTo>
                  <a:pt x="386357" y="95548"/>
                  <a:pt x="362694" y="111547"/>
                  <a:pt x="349597" y="127471"/>
                </a:cubicBezTo>
                <a:cubicBezTo>
                  <a:pt x="336500" y="143396"/>
                  <a:pt x="329207" y="162223"/>
                  <a:pt x="327719" y="183952"/>
                </a:cubicBezTo>
                <a:lnTo>
                  <a:pt x="420588" y="183952"/>
                </a:lnTo>
                <a:lnTo>
                  <a:pt x="420588" y="364331"/>
                </a:lnTo>
                <a:lnTo>
                  <a:pt x="226367" y="364331"/>
                </a:lnTo>
                <a:lnTo>
                  <a:pt x="226367" y="214759"/>
                </a:lnTo>
                <a:cubicBezTo>
                  <a:pt x="226367" y="159693"/>
                  <a:pt x="237827" y="116235"/>
                  <a:pt x="260747" y="84386"/>
                </a:cubicBezTo>
                <a:cubicBezTo>
                  <a:pt x="283666" y="52536"/>
                  <a:pt x="322957" y="24408"/>
                  <a:pt x="378618" y="0"/>
                </a:cubicBezTo>
                <a:close/>
                <a:moveTo>
                  <a:pt x="152251" y="0"/>
                </a:moveTo>
                <a:lnTo>
                  <a:pt x="194220" y="79474"/>
                </a:lnTo>
                <a:cubicBezTo>
                  <a:pt x="159990" y="95548"/>
                  <a:pt x="136326" y="111547"/>
                  <a:pt x="123229" y="127471"/>
                </a:cubicBezTo>
                <a:cubicBezTo>
                  <a:pt x="110132" y="143396"/>
                  <a:pt x="102840" y="162223"/>
                  <a:pt x="101352" y="183952"/>
                </a:cubicBezTo>
                <a:lnTo>
                  <a:pt x="194220" y="183952"/>
                </a:lnTo>
                <a:lnTo>
                  <a:pt x="194220" y="364331"/>
                </a:lnTo>
                <a:lnTo>
                  <a:pt x="0" y="364331"/>
                </a:lnTo>
                <a:lnTo>
                  <a:pt x="0" y="214759"/>
                </a:lnTo>
                <a:cubicBezTo>
                  <a:pt x="0" y="159693"/>
                  <a:pt x="11459" y="116235"/>
                  <a:pt x="34379" y="84386"/>
                </a:cubicBezTo>
                <a:cubicBezTo>
                  <a:pt x="57299" y="52536"/>
                  <a:pt x="96589" y="24408"/>
                  <a:pt x="15225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5896105-9F17-1943-24E3-F53366BF2666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78641" y="7111826"/>
            <a:ext cx="420588" cy="364331"/>
          </a:xfrm>
          <a:custGeom>
            <a:avLst/>
            <a:gdLst>
              <a:gd name="connsiteX0" fmla="*/ 378618 w 420588"/>
              <a:gd name="connsiteY0" fmla="*/ 0 h 364331"/>
              <a:gd name="connsiteX1" fmla="*/ 420588 w 420588"/>
              <a:gd name="connsiteY1" fmla="*/ 79474 h 364331"/>
              <a:gd name="connsiteX2" fmla="*/ 349597 w 420588"/>
              <a:gd name="connsiteY2" fmla="*/ 127471 h 364331"/>
              <a:gd name="connsiteX3" fmla="*/ 327719 w 420588"/>
              <a:gd name="connsiteY3" fmla="*/ 183952 h 364331"/>
              <a:gd name="connsiteX4" fmla="*/ 420588 w 420588"/>
              <a:gd name="connsiteY4" fmla="*/ 183952 h 364331"/>
              <a:gd name="connsiteX5" fmla="*/ 420588 w 420588"/>
              <a:gd name="connsiteY5" fmla="*/ 364331 h 364331"/>
              <a:gd name="connsiteX6" fmla="*/ 226367 w 420588"/>
              <a:gd name="connsiteY6" fmla="*/ 364331 h 364331"/>
              <a:gd name="connsiteX7" fmla="*/ 226367 w 420588"/>
              <a:gd name="connsiteY7" fmla="*/ 214759 h 364331"/>
              <a:gd name="connsiteX8" fmla="*/ 260747 w 420588"/>
              <a:gd name="connsiteY8" fmla="*/ 84386 h 364331"/>
              <a:gd name="connsiteX9" fmla="*/ 378618 w 420588"/>
              <a:gd name="connsiteY9" fmla="*/ 0 h 364331"/>
              <a:gd name="connsiteX10" fmla="*/ 152251 w 420588"/>
              <a:gd name="connsiteY10" fmla="*/ 0 h 364331"/>
              <a:gd name="connsiteX11" fmla="*/ 194220 w 420588"/>
              <a:gd name="connsiteY11" fmla="*/ 79474 h 364331"/>
              <a:gd name="connsiteX12" fmla="*/ 123229 w 420588"/>
              <a:gd name="connsiteY12" fmla="*/ 127471 h 364331"/>
              <a:gd name="connsiteX13" fmla="*/ 101352 w 420588"/>
              <a:gd name="connsiteY13" fmla="*/ 183952 h 364331"/>
              <a:gd name="connsiteX14" fmla="*/ 194220 w 420588"/>
              <a:gd name="connsiteY14" fmla="*/ 183952 h 364331"/>
              <a:gd name="connsiteX15" fmla="*/ 194220 w 420588"/>
              <a:gd name="connsiteY15" fmla="*/ 364331 h 364331"/>
              <a:gd name="connsiteX16" fmla="*/ 0 w 420588"/>
              <a:gd name="connsiteY16" fmla="*/ 364331 h 364331"/>
              <a:gd name="connsiteX17" fmla="*/ 0 w 420588"/>
              <a:gd name="connsiteY17" fmla="*/ 214759 h 364331"/>
              <a:gd name="connsiteX18" fmla="*/ 34379 w 420588"/>
              <a:gd name="connsiteY18" fmla="*/ 84386 h 364331"/>
              <a:gd name="connsiteX19" fmla="*/ 152251 w 420588"/>
              <a:gd name="connsiteY19" fmla="*/ 0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0588" h="364331">
                <a:moveTo>
                  <a:pt x="378618" y="0"/>
                </a:moveTo>
                <a:lnTo>
                  <a:pt x="420588" y="79474"/>
                </a:lnTo>
                <a:cubicBezTo>
                  <a:pt x="386357" y="95548"/>
                  <a:pt x="362694" y="111547"/>
                  <a:pt x="349597" y="127471"/>
                </a:cubicBezTo>
                <a:cubicBezTo>
                  <a:pt x="336500" y="143396"/>
                  <a:pt x="329207" y="162223"/>
                  <a:pt x="327719" y="183952"/>
                </a:cubicBezTo>
                <a:lnTo>
                  <a:pt x="420588" y="183952"/>
                </a:lnTo>
                <a:lnTo>
                  <a:pt x="420588" y="364331"/>
                </a:lnTo>
                <a:lnTo>
                  <a:pt x="226367" y="364331"/>
                </a:lnTo>
                <a:lnTo>
                  <a:pt x="226367" y="214759"/>
                </a:lnTo>
                <a:cubicBezTo>
                  <a:pt x="226367" y="159693"/>
                  <a:pt x="237827" y="116235"/>
                  <a:pt x="260747" y="84386"/>
                </a:cubicBezTo>
                <a:cubicBezTo>
                  <a:pt x="283666" y="52536"/>
                  <a:pt x="322957" y="24408"/>
                  <a:pt x="378618" y="0"/>
                </a:cubicBezTo>
                <a:close/>
                <a:moveTo>
                  <a:pt x="152251" y="0"/>
                </a:moveTo>
                <a:lnTo>
                  <a:pt x="194220" y="79474"/>
                </a:lnTo>
                <a:cubicBezTo>
                  <a:pt x="159990" y="95548"/>
                  <a:pt x="136326" y="111547"/>
                  <a:pt x="123229" y="127471"/>
                </a:cubicBezTo>
                <a:cubicBezTo>
                  <a:pt x="110132" y="143396"/>
                  <a:pt x="102840" y="162223"/>
                  <a:pt x="101352" y="183952"/>
                </a:cubicBezTo>
                <a:lnTo>
                  <a:pt x="194220" y="183952"/>
                </a:lnTo>
                <a:lnTo>
                  <a:pt x="194220" y="364331"/>
                </a:lnTo>
                <a:lnTo>
                  <a:pt x="0" y="364331"/>
                </a:lnTo>
                <a:lnTo>
                  <a:pt x="0" y="214759"/>
                </a:lnTo>
                <a:cubicBezTo>
                  <a:pt x="0" y="159693"/>
                  <a:pt x="11459" y="116235"/>
                  <a:pt x="34379" y="84386"/>
                </a:cubicBezTo>
                <a:cubicBezTo>
                  <a:pt x="57299" y="52536"/>
                  <a:pt x="96589" y="24408"/>
                  <a:pt x="15225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E62D903D-4071-3127-291C-DC2121423A04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 rot="10800000">
            <a:off x="6574640" y="6260223"/>
            <a:ext cx="420588" cy="364331"/>
          </a:xfrm>
          <a:custGeom>
            <a:avLst/>
            <a:gdLst>
              <a:gd name="connsiteX0" fmla="*/ 378618 w 420588"/>
              <a:gd name="connsiteY0" fmla="*/ 0 h 364331"/>
              <a:gd name="connsiteX1" fmla="*/ 420588 w 420588"/>
              <a:gd name="connsiteY1" fmla="*/ 79474 h 364331"/>
              <a:gd name="connsiteX2" fmla="*/ 349597 w 420588"/>
              <a:gd name="connsiteY2" fmla="*/ 127471 h 364331"/>
              <a:gd name="connsiteX3" fmla="*/ 327719 w 420588"/>
              <a:gd name="connsiteY3" fmla="*/ 183952 h 364331"/>
              <a:gd name="connsiteX4" fmla="*/ 420588 w 420588"/>
              <a:gd name="connsiteY4" fmla="*/ 183952 h 364331"/>
              <a:gd name="connsiteX5" fmla="*/ 420588 w 420588"/>
              <a:gd name="connsiteY5" fmla="*/ 364331 h 364331"/>
              <a:gd name="connsiteX6" fmla="*/ 226367 w 420588"/>
              <a:gd name="connsiteY6" fmla="*/ 364331 h 364331"/>
              <a:gd name="connsiteX7" fmla="*/ 226367 w 420588"/>
              <a:gd name="connsiteY7" fmla="*/ 214759 h 364331"/>
              <a:gd name="connsiteX8" fmla="*/ 260747 w 420588"/>
              <a:gd name="connsiteY8" fmla="*/ 84386 h 364331"/>
              <a:gd name="connsiteX9" fmla="*/ 378618 w 420588"/>
              <a:gd name="connsiteY9" fmla="*/ 0 h 364331"/>
              <a:gd name="connsiteX10" fmla="*/ 152251 w 420588"/>
              <a:gd name="connsiteY10" fmla="*/ 0 h 364331"/>
              <a:gd name="connsiteX11" fmla="*/ 194220 w 420588"/>
              <a:gd name="connsiteY11" fmla="*/ 79474 h 364331"/>
              <a:gd name="connsiteX12" fmla="*/ 123229 w 420588"/>
              <a:gd name="connsiteY12" fmla="*/ 127471 h 364331"/>
              <a:gd name="connsiteX13" fmla="*/ 101352 w 420588"/>
              <a:gd name="connsiteY13" fmla="*/ 183952 h 364331"/>
              <a:gd name="connsiteX14" fmla="*/ 194220 w 420588"/>
              <a:gd name="connsiteY14" fmla="*/ 183952 h 364331"/>
              <a:gd name="connsiteX15" fmla="*/ 194220 w 420588"/>
              <a:gd name="connsiteY15" fmla="*/ 364331 h 364331"/>
              <a:gd name="connsiteX16" fmla="*/ 0 w 420588"/>
              <a:gd name="connsiteY16" fmla="*/ 364331 h 364331"/>
              <a:gd name="connsiteX17" fmla="*/ 0 w 420588"/>
              <a:gd name="connsiteY17" fmla="*/ 214759 h 364331"/>
              <a:gd name="connsiteX18" fmla="*/ 34379 w 420588"/>
              <a:gd name="connsiteY18" fmla="*/ 84386 h 364331"/>
              <a:gd name="connsiteX19" fmla="*/ 152251 w 420588"/>
              <a:gd name="connsiteY19" fmla="*/ 0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0588" h="364331">
                <a:moveTo>
                  <a:pt x="378618" y="0"/>
                </a:moveTo>
                <a:lnTo>
                  <a:pt x="420588" y="79474"/>
                </a:lnTo>
                <a:cubicBezTo>
                  <a:pt x="386357" y="95548"/>
                  <a:pt x="362694" y="111547"/>
                  <a:pt x="349597" y="127471"/>
                </a:cubicBezTo>
                <a:cubicBezTo>
                  <a:pt x="336500" y="143396"/>
                  <a:pt x="329207" y="162223"/>
                  <a:pt x="327719" y="183952"/>
                </a:cubicBezTo>
                <a:lnTo>
                  <a:pt x="420588" y="183952"/>
                </a:lnTo>
                <a:lnTo>
                  <a:pt x="420588" y="364331"/>
                </a:lnTo>
                <a:lnTo>
                  <a:pt x="226367" y="364331"/>
                </a:lnTo>
                <a:lnTo>
                  <a:pt x="226367" y="214759"/>
                </a:lnTo>
                <a:cubicBezTo>
                  <a:pt x="226367" y="159693"/>
                  <a:pt x="237827" y="116235"/>
                  <a:pt x="260747" y="84386"/>
                </a:cubicBezTo>
                <a:cubicBezTo>
                  <a:pt x="283666" y="52536"/>
                  <a:pt x="322957" y="24408"/>
                  <a:pt x="378618" y="0"/>
                </a:cubicBezTo>
                <a:close/>
                <a:moveTo>
                  <a:pt x="152251" y="0"/>
                </a:moveTo>
                <a:lnTo>
                  <a:pt x="194220" y="79474"/>
                </a:lnTo>
                <a:cubicBezTo>
                  <a:pt x="159990" y="95548"/>
                  <a:pt x="136326" y="111547"/>
                  <a:pt x="123229" y="127471"/>
                </a:cubicBezTo>
                <a:cubicBezTo>
                  <a:pt x="110132" y="143396"/>
                  <a:pt x="102840" y="162223"/>
                  <a:pt x="101352" y="183952"/>
                </a:cubicBezTo>
                <a:lnTo>
                  <a:pt x="194220" y="183952"/>
                </a:lnTo>
                <a:lnTo>
                  <a:pt x="194220" y="364331"/>
                </a:lnTo>
                <a:lnTo>
                  <a:pt x="0" y="364331"/>
                </a:lnTo>
                <a:lnTo>
                  <a:pt x="0" y="214759"/>
                </a:lnTo>
                <a:cubicBezTo>
                  <a:pt x="0" y="159693"/>
                  <a:pt x="11459" y="116235"/>
                  <a:pt x="34379" y="84386"/>
                </a:cubicBezTo>
                <a:cubicBezTo>
                  <a:pt x="57299" y="52536"/>
                  <a:pt x="96589" y="24408"/>
                  <a:pt x="15225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9060B5D8-DD57-CF12-4424-DA9ECC902491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 rot="10800000">
            <a:off x="6574640" y="8285870"/>
            <a:ext cx="420588" cy="364331"/>
          </a:xfrm>
          <a:custGeom>
            <a:avLst/>
            <a:gdLst>
              <a:gd name="connsiteX0" fmla="*/ 378618 w 420588"/>
              <a:gd name="connsiteY0" fmla="*/ 0 h 364331"/>
              <a:gd name="connsiteX1" fmla="*/ 420588 w 420588"/>
              <a:gd name="connsiteY1" fmla="*/ 79474 h 364331"/>
              <a:gd name="connsiteX2" fmla="*/ 349597 w 420588"/>
              <a:gd name="connsiteY2" fmla="*/ 127471 h 364331"/>
              <a:gd name="connsiteX3" fmla="*/ 327719 w 420588"/>
              <a:gd name="connsiteY3" fmla="*/ 183952 h 364331"/>
              <a:gd name="connsiteX4" fmla="*/ 420588 w 420588"/>
              <a:gd name="connsiteY4" fmla="*/ 183952 h 364331"/>
              <a:gd name="connsiteX5" fmla="*/ 420588 w 420588"/>
              <a:gd name="connsiteY5" fmla="*/ 364331 h 364331"/>
              <a:gd name="connsiteX6" fmla="*/ 226367 w 420588"/>
              <a:gd name="connsiteY6" fmla="*/ 364331 h 364331"/>
              <a:gd name="connsiteX7" fmla="*/ 226367 w 420588"/>
              <a:gd name="connsiteY7" fmla="*/ 214759 h 364331"/>
              <a:gd name="connsiteX8" fmla="*/ 260747 w 420588"/>
              <a:gd name="connsiteY8" fmla="*/ 84386 h 364331"/>
              <a:gd name="connsiteX9" fmla="*/ 378618 w 420588"/>
              <a:gd name="connsiteY9" fmla="*/ 0 h 364331"/>
              <a:gd name="connsiteX10" fmla="*/ 152251 w 420588"/>
              <a:gd name="connsiteY10" fmla="*/ 0 h 364331"/>
              <a:gd name="connsiteX11" fmla="*/ 194220 w 420588"/>
              <a:gd name="connsiteY11" fmla="*/ 79474 h 364331"/>
              <a:gd name="connsiteX12" fmla="*/ 123229 w 420588"/>
              <a:gd name="connsiteY12" fmla="*/ 127471 h 364331"/>
              <a:gd name="connsiteX13" fmla="*/ 101352 w 420588"/>
              <a:gd name="connsiteY13" fmla="*/ 183952 h 364331"/>
              <a:gd name="connsiteX14" fmla="*/ 194220 w 420588"/>
              <a:gd name="connsiteY14" fmla="*/ 183952 h 364331"/>
              <a:gd name="connsiteX15" fmla="*/ 194220 w 420588"/>
              <a:gd name="connsiteY15" fmla="*/ 364331 h 364331"/>
              <a:gd name="connsiteX16" fmla="*/ 0 w 420588"/>
              <a:gd name="connsiteY16" fmla="*/ 364331 h 364331"/>
              <a:gd name="connsiteX17" fmla="*/ 0 w 420588"/>
              <a:gd name="connsiteY17" fmla="*/ 214759 h 364331"/>
              <a:gd name="connsiteX18" fmla="*/ 34379 w 420588"/>
              <a:gd name="connsiteY18" fmla="*/ 84386 h 364331"/>
              <a:gd name="connsiteX19" fmla="*/ 152251 w 420588"/>
              <a:gd name="connsiteY19" fmla="*/ 0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0588" h="364331">
                <a:moveTo>
                  <a:pt x="378618" y="0"/>
                </a:moveTo>
                <a:lnTo>
                  <a:pt x="420588" y="79474"/>
                </a:lnTo>
                <a:cubicBezTo>
                  <a:pt x="386357" y="95548"/>
                  <a:pt x="362694" y="111547"/>
                  <a:pt x="349597" y="127471"/>
                </a:cubicBezTo>
                <a:cubicBezTo>
                  <a:pt x="336500" y="143396"/>
                  <a:pt x="329207" y="162223"/>
                  <a:pt x="327719" y="183952"/>
                </a:cubicBezTo>
                <a:lnTo>
                  <a:pt x="420588" y="183952"/>
                </a:lnTo>
                <a:lnTo>
                  <a:pt x="420588" y="364331"/>
                </a:lnTo>
                <a:lnTo>
                  <a:pt x="226367" y="364331"/>
                </a:lnTo>
                <a:lnTo>
                  <a:pt x="226367" y="214759"/>
                </a:lnTo>
                <a:cubicBezTo>
                  <a:pt x="226367" y="159693"/>
                  <a:pt x="237827" y="116235"/>
                  <a:pt x="260747" y="84386"/>
                </a:cubicBezTo>
                <a:cubicBezTo>
                  <a:pt x="283666" y="52536"/>
                  <a:pt x="322957" y="24408"/>
                  <a:pt x="378618" y="0"/>
                </a:cubicBezTo>
                <a:close/>
                <a:moveTo>
                  <a:pt x="152251" y="0"/>
                </a:moveTo>
                <a:lnTo>
                  <a:pt x="194220" y="79474"/>
                </a:lnTo>
                <a:cubicBezTo>
                  <a:pt x="159990" y="95548"/>
                  <a:pt x="136326" y="111547"/>
                  <a:pt x="123229" y="127471"/>
                </a:cubicBezTo>
                <a:cubicBezTo>
                  <a:pt x="110132" y="143396"/>
                  <a:pt x="102840" y="162223"/>
                  <a:pt x="101352" y="183952"/>
                </a:cubicBezTo>
                <a:lnTo>
                  <a:pt x="194220" y="183952"/>
                </a:lnTo>
                <a:lnTo>
                  <a:pt x="194220" y="364331"/>
                </a:lnTo>
                <a:lnTo>
                  <a:pt x="0" y="364331"/>
                </a:lnTo>
                <a:lnTo>
                  <a:pt x="0" y="214759"/>
                </a:lnTo>
                <a:cubicBezTo>
                  <a:pt x="0" y="159693"/>
                  <a:pt x="11459" y="116235"/>
                  <a:pt x="34379" y="84386"/>
                </a:cubicBezTo>
                <a:cubicBezTo>
                  <a:pt x="57299" y="52536"/>
                  <a:pt x="96589" y="24408"/>
                  <a:pt x="15225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106CC4-9B81-3DB6-B326-5E64D3C57D0F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21500" y="704038"/>
            <a:ext cx="6210000" cy="38212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rtl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SzPct val="25000"/>
              <a:buFontTx/>
              <a:buNone/>
              <a:defRPr lang="fr-FR" sz="1800" b="1" i="0" kern="1200" cap="none" baseline="0" noProof="0" dirty="0" smtClean="0">
                <a:solidFill>
                  <a:schemeClr val="accent3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0" indent="0" rt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55000"/>
              <a:buFont typeface="Arial" panose="020B0604020202020204" pitchFamily="34" charset="0"/>
              <a:buNone/>
              <a:defRPr sz="1400" b="1">
                <a:solidFill>
                  <a:schemeClr val="accent3"/>
                </a:solidFill>
                <a:latin typeface="Arial Black" panose="020B0A04020102020204" pitchFamily="34" charset="0"/>
              </a:defRPr>
            </a:lvl2pPr>
            <a:lvl3pPr marL="0" indent="0" rtl="0">
              <a:lnSpc>
                <a:spcPct val="100000"/>
              </a:lnSpc>
              <a:spcBef>
                <a:spcPts val="400"/>
              </a:spcBef>
              <a:buClr>
                <a:srgbClr val="F39200"/>
              </a:buClr>
              <a:buSzPct val="55000"/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</a:defRPr>
            </a:lvl3pPr>
            <a:lvl4pPr marL="0" indent="0" rtl="0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SzPct val="55000"/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</a:defRPr>
            </a:lvl4pPr>
            <a:lvl5pPr marL="349250" indent="-166688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SzPct val="55000"/>
              <a:buFont typeface="Arial" panose="020B0604020202020204" pitchFamily="34" charset="0"/>
              <a:buChar char="▲"/>
              <a:defRPr sz="1050">
                <a:solidFill>
                  <a:schemeClr val="tx1"/>
                </a:solidFill>
              </a:defRPr>
            </a:lvl5pPr>
            <a:lvl6pPr marL="541338" indent="-182563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050"/>
            </a:lvl6pPr>
            <a:lvl7pPr marL="720725" indent="-188913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050"/>
            </a:lvl7pPr>
          </a:lstStyle>
          <a:p>
            <a:pPr marL="0" marR="0" lvl="0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TITRE DE LA DIAPOSITIVE</a:t>
            </a:r>
          </a:p>
          <a:p>
            <a:pPr marL="0" marR="0" lvl="1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Tx/>
              <a:buNone/>
              <a:tabLst/>
              <a:defRPr/>
            </a:pPr>
            <a:r>
              <a:rPr lang="fr-FR" noProof="0" dirty="0"/>
              <a:t>Ceci est le sous-titre de la section</a:t>
            </a:r>
          </a:p>
          <a:p>
            <a:pPr lvl="2"/>
            <a:r>
              <a:rPr lang="fr-FR" dirty="0"/>
              <a:t>Ceci est le titre d’un paragraphe</a:t>
            </a:r>
          </a:p>
          <a:p>
            <a:pPr lvl="3"/>
            <a:r>
              <a:rPr lang="fr-FR" dirty="0"/>
              <a:t>Texte</a:t>
            </a:r>
          </a:p>
          <a:p>
            <a:pPr lvl="4"/>
            <a:r>
              <a:rPr lang="fr-FR" dirty="0"/>
              <a:t>Premier niveau de texte</a:t>
            </a:r>
          </a:p>
          <a:p>
            <a:pPr lvl="5"/>
            <a:r>
              <a:rPr lang="fr-FR" dirty="0"/>
              <a:t>Second niveau de texte</a:t>
            </a:r>
          </a:p>
          <a:p>
            <a:pPr lvl="6"/>
            <a:r>
              <a:rPr lang="fr-FR" dirty="0"/>
              <a:t>Troisième niveau de texte</a:t>
            </a:r>
          </a:p>
        </p:txBody>
      </p:sp>
    </p:spTree>
    <p:extLst>
      <p:ext uri="{BB962C8B-B14F-4D97-AF65-F5344CB8AC3E}">
        <p14:creationId xmlns:p14="http://schemas.microsoft.com/office/powerpoint/2010/main" val="2172412269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1780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71C685B-863B-9698-B05E-70464771C9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944" t="57985" r="5833"/>
          <a:stretch/>
        </p:blipFill>
        <p:spPr>
          <a:xfrm>
            <a:off x="0" y="-1"/>
            <a:ext cx="7559675" cy="4655573"/>
          </a:xfrm>
          <a:prstGeom prst="rect">
            <a:avLst/>
          </a:prstGeom>
        </p:spPr>
      </p:pic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83DB0C27-A10D-1F40-27D6-1A5671667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548" y="7339063"/>
            <a:ext cx="6227816" cy="20533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0AF1687-D31D-4A25-1521-14623B9F8B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549" y="5812807"/>
            <a:ext cx="833794" cy="1116000"/>
          </a:xfrm>
          <a:prstGeom prst="rect">
            <a:avLst/>
          </a:prstGeom>
        </p:spPr>
      </p:pic>
      <p:pic>
        <p:nvPicPr>
          <p:cNvPr id="2" name="Picture 1" descr="A purple and black background&#10;&#10;Description automatically generated">
            <a:extLst>
              <a:ext uri="{FF2B5EF4-FFF2-40B4-BE49-F238E27FC236}">
                <a16:creationId xmlns:a16="http://schemas.microsoft.com/office/drawing/2014/main" id="{08CA4950-C56A-ABE5-1082-93FF9CB3FF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82" y="9821822"/>
            <a:ext cx="879782" cy="3826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8CA8CE-2E5A-63A0-7F0E-6B3451AFEA9B}"/>
              </a:ext>
            </a:extLst>
          </p:cNvPr>
          <p:cNvSpPr txBox="1"/>
          <p:nvPr userDrawn="1"/>
        </p:nvSpPr>
        <p:spPr>
          <a:xfrm>
            <a:off x="3652093" y="10309939"/>
            <a:ext cx="3293271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fr-FR" sz="800" b="0" i="0" cap="all" spc="80" dirty="0">
                <a:latin typeface="Arial" panose="020B0604020202020204" pitchFamily="34" charset="0"/>
              </a:rPr>
              <a:t> Etude réalisée avec le soutien de l’OPCO Atlas</a:t>
            </a:r>
          </a:p>
        </p:txBody>
      </p:sp>
    </p:spTree>
    <p:extLst>
      <p:ext uri="{BB962C8B-B14F-4D97-AF65-F5344CB8AC3E}">
        <p14:creationId xmlns:p14="http://schemas.microsoft.com/office/powerpoint/2010/main" val="201131667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140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6">
            <a:extLst>
              <a:ext uri="{FF2B5EF4-FFF2-40B4-BE49-F238E27FC236}">
                <a16:creationId xmlns:a16="http://schemas.microsoft.com/office/drawing/2014/main" id="{1D1F1A8E-DB40-7C76-060A-E5A2BAAACCF8}"/>
              </a:ext>
            </a:extLst>
          </p:cNvPr>
          <p:cNvSpPr/>
          <p:nvPr userDrawn="1"/>
        </p:nvSpPr>
        <p:spPr>
          <a:xfrm>
            <a:off x="0" y="3994806"/>
            <a:ext cx="7560000" cy="2696400"/>
          </a:xfrm>
          <a:custGeom>
            <a:avLst/>
            <a:gdLst>
              <a:gd name="connsiteX0" fmla="*/ 0 w 5670232"/>
              <a:gd name="connsiteY0" fmla="*/ 0 h 2022157"/>
              <a:gd name="connsiteX1" fmla="*/ 5670233 w 5670232"/>
              <a:gd name="connsiteY1" fmla="*/ 0 h 2022157"/>
              <a:gd name="connsiteX2" fmla="*/ 5670233 w 5670232"/>
              <a:gd name="connsiteY2" fmla="*/ 2022158 h 2022157"/>
              <a:gd name="connsiteX3" fmla="*/ 0 w 5670232"/>
              <a:gd name="connsiteY3" fmla="*/ 2022158 h 202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0232" h="2022157">
                <a:moveTo>
                  <a:pt x="0" y="0"/>
                </a:moveTo>
                <a:lnTo>
                  <a:pt x="5670233" y="0"/>
                </a:lnTo>
                <a:lnTo>
                  <a:pt x="5670233" y="2022158"/>
                </a:lnTo>
                <a:lnTo>
                  <a:pt x="0" y="2022158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b="0" i="0" noProof="0" dirty="0">
              <a:latin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D58FDFF-4744-B09B-BBD3-7975EBE2F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549" y="718344"/>
            <a:ext cx="833794" cy="1116000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86451657-AEB1-0F2C-B546-29B6BF88A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330" y="2939875"/>
            <a:ext cx="6222690" cy="92333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3000" b="0" i="0" cap="all" spc="600" baseline="0">
                <a:solidFill>
                  <a:schemeClr val="accent4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noProof="0" dirty="0"/>
              <a:t>Nom de la présentation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84FD7F4-0A5C-22FE-DAF1-FF162845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7549" y="9761069"/>
            <a:ext cx="1515600" cy="212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lIns="0" tIns="0" rIns="0" bIns="0" anchor="ctr"/>
          <a:lstStyle>
            <a:lvl1pPr algn="ctr">
              <a:defRPr sz="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CB54B05-8C45-41BC-892F-D16D2442F258}" type="datetime2">
              <a:rPr lang="fr-FR" smtClean="0"/>
              <a:pPr/>
              <a:t>mercredi 4 octobre 2023</a:t>
            </a:fld>
            <a:endParaRPr lang="fr-FR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B9D41F2-1F8F-997A-6660-F6C085E0D8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548" y="7369430"/>
            <a:ext cx="612457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#hashtag 1 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3D7CB5C-63C5-7EAE-ABFF-750B548393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7548" y="7624632"/>
            <a:ext cx="612457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#hashtag 2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B4B0CFE1-5BB4-E124-497F-9F519F4BF8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7548" y="7879834"/>
            <a:ext cx="612457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#hashtag 3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18AE751-8D35-F2EC-1B77-4F3B0574CC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548" y="8135036"/>
            <a:ext cx="612457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#hashtag 4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AA0E9F3B-0409-966D-7A7D-0154C72901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548" y="8390236"/>
            <a:ext cx="612457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#hashtag 5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84E6DA5-6E15-124C-E220-CDCD8B343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0897" t="38517" b="46560"/>
          <a:stretch/>
        </p:blipFill>
        <p:spPr>
          <a:xfrm>
            <a:off x="3788229" y="0"/>
            <a:ext cx="3226934" cy="1654629"/>
          </a:xfrm>
          <a:prstGeom prst="rect">
            <a:avLst/>
          </a:prstGeom>
        </p:spPr>
      </p:pic>
      <p:pic>
        <p:nvPicPr>
          <p:cNvPr id="6" name="Graphic 40">
            <a:extLst>
              <a:ext uri="{FF2B5EF4-FFF2-40B4-BE49-F238E27FC236}">
                <a16:creationId xmlns:a16="http://schemas.microsoft.com/office/drawing/2014/main" id="{BED83F90-7C04-72E7-DD48-6A9D8E8A77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2311" y="10222693"/>
            <a:ext cx="5256000" cy="43324"/>
          </a:xfrm>
          <a:prstGeom prst="rect">
            <a:avLst/>
          </a:prstGeom>
        </p:spPr>
      </p:pic>
      <p:sp>
        <p:nvSpPr>
          <p:cNvPr id="8" name="TextBox 42">
            <a:extLst>
              <a:ext uri="{FF2B5EF4-FFF2-40B4-BE49-F238E27FC236}">
                <a16:creationId xmlns:a16="http://schemas.microsoft.com/office/drawing/2014/main" id="{4D95525B-9AD1-179F-0377-33D97410F44D}"/>
              </a:ext>
            </a:extLst>
          </p:cNvPr>
          <p:cNvSpPr txBox="1"/>
          <p:nvPr userDrawn="1"/>
        </p:nvSpPr>
        <p:spPr>
          <a:xfrm>
            <a:off x="5992930" y="10180181"/>
            <a:ext cx="106804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fr-FR" sz="800" b="0" i="0" spc="80" dirty="0">
                <a:solidFill>
                  <a:schemeClr val="accent4"/>
                </a:solidFill>
                <a:latin typeface="Arial" panose="020B0604020202020204" pitchFamily="34" charset="0"/>
              </a:rPr>
              <a:t>ÉVÉNEMENT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B20D9618-E616-A6E9-9FD6-EB846C9C53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548" y="4793739"/>
            <a:ext cx="6173472" cy="109853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77967" indent="0">
              <a:lnSpc>
                <a:spcPct val="100000"/>
              </a:lnSpc>
              <a:buNone/>
              <a:defRPr/>
            </a:lvl2pPr>
            <a:lvl3pPr marL="755934" indent="0">
              <a:lnSpc>
                <a:spcPct val="100000"/>
              </a:lnSpc>
              <a:buNone/>
              <a:defRPr/>
            </a:lvl3pPr>
            <a:lvl4pPr marL="1133901" indent="0">
              <a:lnSpc>
                <a:spcPct val="100000"/>
              </a:lnSpc>
              <a:buNone/>
              <a:defRPr/>
            </a:lvl4pPr>
            <a:lvl5pPr marL="1511869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Titre de l’abrégé sur 3 ligne </a:t>
            </a:r>
          </a:p>
        </p:txBody>
      </p:sp>
    </p:spTree>
    <p:extLst>
      <p:ext uri="{BB962C8B-B14F-4D97-AF65-F5344CB8AC3E}">
        <p14:creationId xmlns:p14="http://schemas.microsoft.com/office/powerpoint/2010/main" val="1813672370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oleObject" Target="../embeddings/oleObject4.bin"/><Relationship Id="rId5" Type="http://schemas.openxmlformats.org/officeDocument/2006/relationships/slideLayout" Target="../slideLayouts/slideLayout13.xml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1.xml"/><Relationship Id="rId10" Type="http://schemas.openxmlformats.org/officeDocument/2006/relationships/oleObject" Target="../embeddings/oleObject5.bin"/><Relationship Id="rId4" Type="http://schemas.openxmlformats.org/officeDocument/2006/relationships/slideLayout" Target="../slideLayouts/slideLayout20.xml"/><Relationship Id="rId9" Type="http://schemas.openxmlformats.org/officeDocument/2006/relationships/tags" Target="../tags/tag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8.xml"/><Relationship Id="rId10" Type="http://schemas.openxmlformats.org/officeDocument/2006/relationships/oleObject" Target="../embeddings/oleObject6.bin"/><Relationship Id="rId4" Type="http://schemas.openxmlformats.org/officeDocument/2006/relationships/slideLayout" Target="../slideLayouts/slideLayout27.xml"/><Relationship Id="rId9" Type="http://schemas.openxmlformats.org/officeDocument/2006/relationships/tags" Target="../tags/tag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5.xml"/><Relationship Id="rId10" Type="http://schemas.openxmlformats.org/officeDocument/2006/relationships/oleObject" Target="../embeddings/oleObject7.bin"/><Relationship Id="rId4" Type="http://schemas.openxmlformats.org/officeDocument/2006/relationships/slideLayout" Target="../slideLayouts/slideLayout34.xml"/><Relationship Id="rId9" Type="http://schemas.openxmlformats.org/officeDocument/2006/relationships/tags" Target="../tags/tag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BA9B991-7EBC-8B31-529E-7D2A335D8D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91095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347" imgH="348" progId="TCLayout.ActiveDocument.1">
                  <p:embed/>
                </p:oleObj>
              </mc:Choice>
              <mc:Fallback>
                <p:oleObj name="think-cell Slide" r:id="rId11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527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5" r:id="rId2"/>
    <p:sldLayoutId id="2147483706" r:id="rId3"/>
    <p:sldLayoutId id="2147483708" r:id="rId4"/>
    <p:sldLayoutId id="2147483710" r:id="rId5"/>
    <p:sldLayoutId id="2147483711" r:id="rId6"/>
    <p:sldLayoutId id="2147483803" r:id="rId7"/>
    <p:sldLayoutId id="2147483808" r:id="rId8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298EC434-257B-97D3-E31B-26EF40C4C0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9264542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347" imgH="348" progId="TCLayout.ActiveDocument.1">
                  <p:embed/>
                </p:oleObj>
              </mc:Choice>
              <mc:Fallback>
                <p:oleObj name="think-cell Slide" r:id="rId11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040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82" r:id="rId2"/>
    <p:sldLayoutId id="2147483783" r:id="rId3"/>
    <p:sldLayoutId id="2147483809" r:id="rId4"/>
    <p:sldLayoutId id="2147483784" r:id="rId5"/>
    <p:sldLayoutId id="2147483785" r:id="rId6"/>
    <p:sldLayoutId id="2147483787" r:id="rId7"/>
    <p:sldLayoutId id="2147483804" r:id="rId8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C00195DA-FCBA-FD13-0389-FD7F4AF4C4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44286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47" imgH="348" progId="TCLayout.ActiveDocument.1">
                  <p:embed/>
                </p:oleObj>
              </mc:Choice>
              <mc:Fallback>
                <p:oleObj name="think-cell Slide" r:id="rId10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981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88" r:id="rId2"/>
    <p:sldLayoutId id="2147483810" r:id="rId3"/>
    <p:sldLayoutId id="2147483790" r:id="rId4"/>
    <p:sldLayoutId id="2147483791" r:id="rId5"/>
    <p:sldLayoutId id="2147483792" r:id="rId6"/>
    <p:sldLayoutId id="2147483805" r:id="rId7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5B99872-4AF1-4D9F-F7BE-02BE14A5DF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5621523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47" imgH="348" progId="TCLayout.ActiveDocument.1">
                  <p:embed/>
                </p:oleObj>
              </mc:Choice>
              <mc:Fallback>
                <p:oleObj name="think-cell Slide" r:id="rId10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336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93" r:id="rId2"/>
    <p:sldLayoutId id="2147483811" r:id="rId3"/>
    <p:sldLayoutId id="2147483795" r:id="rId4"/>
    <p:sldLayoutId id="2147483796" r:id="rId5"/>
    <p:sldLayoutId id="2147483797" r:id="rId6"/>
    <p:sldLayoutId id="2147483806" r:id="rId7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03237C47-0F48-D94C-1639-13B41B3F29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9898857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47" imgH="348" progId="TCLayout.ActiveDocument.1">
                  <p:embed/>
                </p:oleObj>
              </mc:Choice>
              <mc:Fallback>
                <p:oleObj name="think-cell Slide" r:id="rId10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2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98" r:id="rId2"/>
    <p:sldLayoutId id="2147483812" r:id="rId3"/>
    <p:sldLayoutId id="2147483800" r:id="rId4"/>
    <p:sldLayoutId id="2147483801" r:id="rId5"/>
    <p:sldLayoutId id="2147483802" r:id="rId6"/>
    <p:sldLayoutId id="2147483807" r:id="rId7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41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26" Type="http://schemas.openxmlformats.org/officeDocument/2006/relationships/image" Target="../media/image85.png"/><Relationship Id="rId39" Type="http://schemas.openxmlformats.org/officeDocument/2006/relationships/image" Target="../media/image98.png"/><Relationship Id="rId21" Type="http://schemas.openxmlformats.org/officeDocument/2006/relationships/image" Target="../media/image80.png"/><Relationship Id="rId34" Type="http://schemas.openxmlformats.org/officeDocument/2006/relationships/image" Target="../media/image93.png"/><Relationship Id="rId42" Type="http://schemas.openxmlformats.org/officeDocument/2006/relationships/image" Target="../media/image101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29" Type="http://schemas.openxmlformats.org/officeDocument/2006/relationships/image" Target="../media/image88.png"/><Relationship Id="rId41" Type="http://schemas.openxmlformats.org/officeDocument/2006/relationships/image" Target="../media/image10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24" Type="http://schemas.openxmlformats.org/officeDocument/2006/relationships/image" Target="../media/image83.png"/><Relationship Id="rId32" Type="http://schemas.openxmlformats.org/officeDocument/2006/relationships/image" Target="../media/image91.png"/><Relationship Id="rId37" Type="http://schemas.openxmlformats.org/officeDocument/2006/relationships/image" Target="../media/image96.png"/><Relationship Id="rId40" Type="http://schemas.openxmlformats.org/officeDocument/2006/relationships/image" Target="../media/image99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28" Type="http://schemas.openxmlformats.org/officeDocument/2006/relationships/image" Target="../media/image87.png"/><Relationship Id="rId36" Type="http://schemas.openxmlformats.org/officeDocument/2006/relationships/image" Target="../media/image95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31" Type="http://schemas.openxmlformats.org/officeDocument/2006/relationships/image" Target="../media/image90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Relationship Id="rId27" Type="http://schemas.openxmlformats.org/officeDocument/2006/relationships/image" Target="../media/image86.png"/><Relationship Id="rId30" Type="http://schemas.openxmlformats.org/officeDocument/2006/relationships/image" Target="../media/image89.png"/><Relationship Id="rId35" Type="http://schemas.openxmlformats.org/officeDocument/2006/relationships/image" Target="../media/image94.png"/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5" Type="http://schemas.openxmlformats.org/officeDocument/2006/relationships/image" Target="../media/image84.png"/><Relationship Id="rId33" Type="http://schemas.openxmlformats.org/officeDocument/2006/relationships/image" Target="../media/image92.png"/><Relationship Id="rId38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26" Type="http://schemas.openxmlformats.org/officeDocument/2006/relationships/image" Target="../media/image125.png"/><Relationship Id="rId39" Type="http://schemas.openxmlformats.org/officeDocument/2006/relationships/image" Target="../media/image138.png"/><Relationship Id="rId21" Type="http://schemas.openxmlformats.org/officeDocument/2006/relationships/image" Target="../media/image120.png"/><Relationship Id="rId34" Type="http://schemas.openxmlformats.org/officeDocument/2006/relationships/image" Target="../media/image133.png"/><Relationship Id="rId42" Type="http://schemas.openxmlformats.org/officeDocument/2006/relationships/image" Target="../media/image141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29" Type="http://schemas.openxmlformats.org/officeDocument/2006/relationships/image" Target="../media/image128.png"/><Relationship Id="rId41" Type="http://schemas.openxmlformats.org/officeDocument/2006/relationships/image" Target="../media/image1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24" Type="http://schemas.openxmlformats.org/officeDocument/2006/relationships/image" Target="../media/image123.png"/><Relationship Id="rId32" Type="http://schemas.openxmlformats.org/officeDocument/2006/relationships/image" Target="../media/image131.png"/><Relationship Id="rId37" Type="http://schemas.openxmlformats.org/officeDocument/2006/relationships/image" Target="../media/image136.png"/><Relationship Id="rId40" Type="http://schemas.openxmlformats.org/officeDocument/2006/relationships/image" Target="../media/image139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23" Type="http://schemas.openxmlformats.org/officeDocument/2006/relationships/image" Target="../media/image122.png"/><Relationship Id="rId28" Type="http://schemas.openxmlformats.org/officeDocument/2006/relationships/image" Target="../media/image127.png"/><Relationship Id="rId36" Type="http://schemas.openxmlformats.org/officeDocument/2006/relationships/image" Target="../media/image135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31" Type="http://schemas.openxmlformats.org/officeDocument/2006/relationships/image" Target="../media/image130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Relationship Id="rId27" Type="http://schemas.openxmlformats.org/officeDocument/2006/relationships/image" Target="../media/image126.png"/><Relationship Id="rId30" Type="http://schemas.openxmlformats.org/officeDocument/2006/relationships/image" Target="../media/image129.png"/><Relationship Id="rId35" Type="http://schemas.openxmlformats.org/officeDocument/2006/relationships/image" Target="../media/image134.png"/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5" Type="http://schemas.openxmlformats.org/officeDocument/2006/relationships/image" Target="../media/image124.png"/><Relationship Id="rId33" Type="http://schemas.openxmlformats.org/officeDocument/2006/relationships/image" Target="../media/image132.png"/><Relationship Id="rId38" Type="http://schemas.openxmlformats.org/officeDocument/2006/relationships/image" Target="../media/image1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2.png"/><Relationship Id="rId18" Type="http://schemas.openxmlformats.org/officeDocument/2006/relationships/image" Target="../media/image157.png"/><Relationship Id="rId26" Type="http://schemas.openxmlformats.org/officeDocument/2006/relationships/image" Target="../media/image165.png"/><Relationship Id="rId39" Type="http://schemas.openxmlformats.org/officeDocument/2006/relationships/image" Target="../media/image178.png"/><Relationship Id="rId21" Type="http://schemas.openxmlformats.org/officeDocument/2006/relationships/image" Target="../media/image160.png"/><Relationship Id="rId34" Type="http://schemas.openxmlformats.org/officeDocument/2006/relationships/image" Target="../media/image173.png"/><Relationship Id="rId42" Type="http://schemas.openxmlformats.org/officeDocument/2006/relationships/image" Target="../media/image181.png"/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155.png"/><Relationship Id="rId20" Type="http://schemas.openxmlformats.org/officeDocument/2006/relationships/image" Target="../media/image159.png"/><Relationship Id="rId29" Type="http://schemas.openxmlformats.org/officeDocument/2006/relationships/image" Target="../media/image168.png"/><Relationship Id="rId41" Type="http://schemas.openxmlformats.org/officeDocument/2006/relationships/image" Target="../media/image18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24" Type="http://schemas.openxmlformats.org/officeDocument/2006/relationships/image" Target="../media/image163.png"/><Relationship Id="rId32" Type="http://schemas.openxmlformats.org/officeDocument/2006/relationships/image" Target="../media/image171.png"/><Relationship Id="rId37" Type="http://schemas.openxmlformats.org/officeDocument/2006/relationships/image" Target="../media/image176.png"/><Relationship Id="rId40" Type="http://schemas.openxmlformats.org/officeDocument/2006/relationships/image" Target="../media/image179.png"/><Relationship Id="rId5" Type="http://schemas.openxmlformats.org/officeDocument/2006/relationships/image" Target="../media/image144.png"/><Relationship Id="rId15" Type="http://schemas.openxmlformats.org/officeDocument/2006/relationships/image" Target="../media/image154.png"/><Relationship Id="rId23" Type="http://schemas.openxmlformats.org/officeDocument/2006/relationships/image" Target="../media/image162.png"/><Relationship Id="rId28" Type="http://schemas.openxmlformats.org/officeDocument/2006/relationships/image" Target="../media/image167.png"/><Relationship Id="rId36" Type="http://schemas.openxmlformats.org/officeDocument/2006/relationships/image" Target="../media/image175.png"/><Relationship Id="rId10" Type="http://schemas.openxmlformats.org/officeDocument/2006/relationships/image" Target="../media/image149.png"/><Relationship Id="rId19" Type="http://schemas.openxmlformats.org/officeDocument/2006/relationships/image" Target="../media/image158.png"/><Relationship Id="rId31" Type="http://schemas.openxmlformats.org/officeDocument/2006/relationships/image" Target="../media/image170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Relationship Id="rId22" Type="http://schemas.openxmlformats.org/officeDocument/2006/relationships/image" Target="../media/image161.png"/><Relationship Id="rId27" Type="http://schemas.openxmlformats.org/officeDocument/2006/relationships/image" Target="../media/image166.png"/><Relationship Id="rId30" Type="http://schemas.openxmlformats.org/officeDocument/2006/relationships/image" Target="../media/image169.png"/><Relationship Id="rId35" Type="http://schemas.openxmlformats.org/officeDocument/2006/relationships/image" Target="../media/image174.png"/><Relationship Id="rId8" Type="http://schemas.openxmlformats.org/officeDocument/2006/relationships/image" Target="../media/image147.png"/><Relationship Id="rId3" Type="http://schemas.openxmlformats.org/officeDocument/2006/relationships/image" Target="../media/image142.png"/><Relationship Id="rId12" Type="http://schemas.openxmlformats.org/officeDocument/2006/relationships/image" Target="../media/image151.png"/><Relationship Id="rId17" Type="http://schemas.openxmlformats.org/officeDocument/2006/relationships/image" Target="../media/image156.png"/><Relationship Id="rId25" Type="http://schemas.openxmlformats.org/officeDocument/2006/relationships/image" Target="../media/image164.png"/><Relationship Id="rId33" Type="http://schemas.openxmlformats.org/officeDocument/2006/relationships/image" Target="../media/image172.png"/><Relationship Id="rId38" Type="http://schemas.openxmlformats.org/officeDocument/2006/relationships/image" Target="../media/image17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2.png"/><Relationship Id="rId18" Type="http://schemas.openxmlformats.org/officeDocument/2006/relationships/image" Target="../media/image197.png"/><Relationship Id="rId26" Type="http://schemas.openxmlformats.org/officeDocument/2006/relationships/image" Target="../media/image205.png"/><Relationship Id="rId39" Type="http://schemas.openxmlformats.org/officeDocument/2006/relationships/image" Target="../media/image218.png"/><Relationship Id="rId21" Type="http://schemas.openxmlformats.org/officeDocument/2006/relationships/image" Target="../media/image200.png"/><Relationship Id="rId34" Type="http://schemas.openxmlformats.org/officeDocument/2006/relationships/image" Target="../media/image213.png"/><Relationship Id="rId42" Type="http://schemas.openxmlformats.org/officeDocument/2006/relationships/image" Target="../media/image221.png"/><Relationship Id="rId7" Type="http://schemas.openxmlformats.org/officeDocument/2006/relationships/image" Target="../media/image186.pn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195.png"/><Relationship Id="rId20" Type="http://schemas.openxmlformats.org/officeDocument/2006/relationships/image" Target="../media/image199.png"/><Relationship Id="rId29" Type="http://schemas.openxmlformats.org/officeDocument/2006/relationships/image" Target="../media/image208.png"/><Relationship Id="rId41" Type="http://schemas.openxmlformats.org/officeDocument/2006/relationships/image" Target="../media/image2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5.png"/><Relationship Id="rId11" Type="http://schemas.openxmlformats.org/officeDocument/2006/relationships/image" Target="../media/image190.png"/><Relationship Id="rId24" Type="http://schemas.openxmlformats.org/officeDocument/2006/relationships/image" Target="../media/image203.png"/><Relationship Id="rId32" Type="http://schemas.openxmlformats.org/officeDocument/2006/relationships/image" Target="../media/image211.png"/><Relationship Id="rId37" Type="http://schemas.openxmlformats.org/officeDocument/2006/relationships/image" Target="../media/image216.png"/><Relationship Id="rId40" Type="http://schemas.openxmlformats.org/officeDocument/2006/relationships/image" Target="../media/image219.png"/><Relationship Id="rId5" Type="http://schemas.openxmlformats.org/officeDocument/2006/relationships/image" Target="../media/image184.png"/><Relationship Id="rId15" Type="http://schemas.openxmlformats.org/officeDocument/2006/relationships/image" Target="../media/image194.png"/><Relationship Id="rId23" Type="http://schemas.openxmlformats.org/officeDocument/2006/relationships/image" Target="../media/image202.png"/><Relationship Id="rId28" Type="http://schemas.openxmlformats.org/officeDocument/2006/relationships/image" Target="../media/image207.png"/><Relationship Id="rId36" Type="http://schemas.openxmlformats.org/officeDocument/2006/relationships/image" Target="../media/image215.png"/><Relationship Id="rId10" Type="http://schemas.openxmlformats.org/officeDocument/2006/relationships/image" Target="../media/image189.png"/><Relationship Id="rId19" Type="http://schemas.openxmlformats.org/officeDocument/2006/relationships/image" Target="../media/image198.png"/><Relationship Id="rId31" Type="http://schemas.openxmlformats.org/officeDocument/2006/relationships/image" Target="../media/image210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Relationship Id="rId14" Type="http://schemas.openxmlformats.org/officeDocument/2006/relationships/image" Target="../media/image193.png"/><Relationship Id="rId22" Type="http://schemas.openxmlformats.org/officeDocument/2006/relationships/image" Target="../media/image201.png"/><Relationship Id="rId27" Type="http://schemas.openxmlformats.org/officeDocument/2006/relationships/image" Target="../media/image206.png"/><Relationship Id="rId30" Type="http://schemas.openxmlformats.org/officeDocument/2006/relationships/image" Target="../media/image209.png"/><Relationship Id="rId35" Type="http://schemas.openxmlformats.org/officeDocument/2006/relationships/image" Target="../media/image214.png"/><Relationship Id="rId8" Type="http://schemas.openxmlformats.org/officeDocument/2006/relationships/image" Target="../media/image187.png"/><Relationship Id="rId3" Type="http://schemas.openxmlformats.org/officeDocument/2006/relationships/image" Target="../media/image182.png"/><Relationship Id="rId12" Type="http://schemas.openxmlformats.org/officeDocument/2006/relationships/image" Target="../media/image191.png"/><Relationship Id="rId17" Type="http://schemas.openxmlformats.org/officeDocument/2006/relationships/image" Target="../media/image196.png"/><Relationship Id="rId25" Type="http://schemas.openxmlformats.org/officeDocument/2006/relationships/image" Target="../media/image204.png"/><Relationship Id="rId33" Type="http://schemas.openxmlformats.org/officeDocument/2006/relationships/image" Target="../media/image212.png"/><Relationship Id="rId38" Type="http://schemas.openxmlformats.org/officeDocument/2006/relationships/image" Target="../media/image2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BE88-C60D-AB62-43C9-C90E7255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ESSENTIELS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C74991F7-3275-D420-5AC0-E7D0341FE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870E-42CD-4A65-9506-91D2586D48FE}" type="datetime2">
              <a:rPr lang="fr-FR" smtClean="0"/>
              <a:pPr/>
              <a:t>mercredi 4 octobre 2023</a:t>
            </a:fld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77774-BEB6-450A-D861-2B72CB4AB5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#hashtag 1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FC91C-B659-4171-0768-AA3CA0B768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#hashtag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8C4885-F73D-CDEF-B03E-F4405CD02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#hashtag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DE78BB-9471-4796-A3D9-CE5A1B114F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#hashtag 4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5C17D5-1E02-BAC5-6DA0-D6DC0427F3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#hashtag 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630775-DD53-73D4-BB75-9558F73614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Titre du document ligne 1</a:t>
            </a:r>
          </a:p>
          <a:p>
            <a:r>
              <a:rPr lang="fr-FR" dirty="0"/>
              <a:t>Titre du document ligne 2</a:t>
            </a:r>
          </a:p>
          <a:p>
            <a:r>
              <a:rPr lang="fr-FR" dirty="0"/>
              <a:t>Titre du document ligne 3</a:t>
            </a:r>
          </a:p>
        </p:txBody>
      </p:sp>
    </p:spTree>
    <p:extLst>
      <p:ext uri="{BB962C8B-B14F-4D97-AF65-F5344CB8AC3E}">
        <p14:creationId xmlns:p14="http://schemas.microsoft.com/office/powerpoint/2010/main" val="3782902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13">
            <a:extLst>
              <a:ext uri="{FF2B5EF4-FFF2-40B4-BE49-F238E27FC236}">
                <a16:creationId xmlns:a16="http://schemas.microsoft.com/office/drawing/2014/main" id="{02F4BBE1-FB35-8E8B-7B76-FD4591F1190C}"/>
              </a:ext>
            </a:extLst>
          </p:cNvPr>
          <p:cNvSpPr/>
          <p:nvPr/>
        </p:nvSpPr>
        <p:spPr>
          <a:xfrm>
            <a:off x="0" y="5402912"/>
            <a:ext cx="7560000" cy="4417512"/>
          </a:xfrm>
          <a:custGeom>
            <a:avLst/>
            <a:gdLst>
              <a:gd name="connsiteX0" fmla="*/ 0 w 5670232"/>
              <a:gd name="connsiteY0" fmla="*/ 0 h 1209675"/>
              <a:gd name="connsiteX1" fmla="*/ 5670233 w 5670232"/>
              <a:gd name="connsiteY1" fmla="*/ 0 h 1209675"/>
              <a:gd name="connsiteX2" fmla="*/ 5670233 w 5670232"/>
              <a:gd name="connsiteY2" fmla="*/ 1209675 h 1209675"/>
              <a:gd name="connsiteX3" fmla="*/ 0 w 5670232"/>
              <a:gd name="connsiteY3" fmla="*/ 1209675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0232" h="1209675">
                <a:moveTo>
                  <a:pt x="0" y="0"/>
                </a:moveTo>
                <a:lnTo>
                  <a:pt x="5670233" y="0"/>
                </a:lnTo>
                <a:lnTo>
                  <a:pt x="5670233" y="1209675"/>
                </a:lnTo>
                <a:lnTo>
                  <a:pt x="0" y="1209675"/>
                </a:lnTo>
                <a:close/>
              </a:path>
            </a:pathLst>
          </a:custGeom>
          <a:solidFill>
            <a:srgbClr val="FAEA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b="0" i="0" noProof="0" dirty="0">
              <a:latin typeface="Arial" panose="020B0604020202020204" pitchFamily="34" charset="0"/>
            </a:endParaRPr>
          </a:p>
        </p:txBody>
      </p:sp>
      <p:sp>
        <p:nvSpPr>
          <p:cNvPr id="100" name="Espace réservé du texte 99">
            <a:extLst>
              <a:ext uri="{FF2B5EF4-FFF2-40B4-BE49-F238E27FC236}">
                <a16:creationId xmlns:a16="http://schemas.microsoft.com/office/drawing/2014/main" id="{AC861BDD-6661-4FD2-7DF3-92878821EC14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DB17C5-23C2-5721-255F-16A5115732B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06381" y="5992837"/>
            <a:ext cx="5357919" cy="1117649"/>
          </a:xfrm>
        </p:spPr>
        <p:txBody>
          <a:bodyPr/>
          <a:lstStyle/>
          <a:p>
            <a:r>
              <a:rPr lang="fr-FR" dirty="0" err="1"/>
              <a:t>Cus</a:t>
            </a:r>
            <a:r>
              <a:rPr lang="fr-FR" dirty="0"/>
              <a:t> ut </a:t>
            </a:r>
            <a:r>
              <a:rPr lang="fr-FR" dirty="0" err="1"/>
              <a:t>asit</a:t>
            </a:r>
            <a:r>
              <a:rPr lang="fr-FR" dirty="0"/>
              <a:t> la </a:t>
            </a:r>
            <a:r>
              <a:rPr lang="fr-FR" dirty="0" err="1"/>
              <a:t>velit</a:t>
            </a:r>
            <a:r>
              <a:rPr lang="fr-FR" dirty="0"/>
              <a:t> et </a:t>
            </a:r>
            <a:r>
              <a:rPr lang="fr-FR" dirty="0" err="1"/>
              <a:t>alit</a:t>
            </a:r>
            <a:r>
              <a:rPr lang="fr-FR" dirty="0"/>
              <a:t> </a:t>
            </a:r>
            <a:r>
              <a:rPr lang="fr-FR" dirty="0" err="1"/>
              <a:t>utassundam</a:t>
            </a:r>
            <a:r>
              <a:rPr lang="fr-FR" dirty="0"/>
              <a:t>, </a:t>
            </a:r>
            <a:r>
              <a:rPr lang="fr-FR" dirty="0" err="1"/>
              <a:t>solendu</a:t>
            </a:r>
            <a:r>
              <a:rPr lang="fr-FR" dirty="0"/>
              <a:t> </a:t>
            </a:r>
            <a:r>
              <a:rPr lang="fr-FR" dirty="0" err="1"/>
              <a:t>ciuntior</a:t>
            </a:r>
            <a:r>
              <a:rPr lang="fr-FR" dirty="0"/>
              <a:t> </a:t>
            </a:r>
            <a:r>
              <a:rPr lang="fr-FR" dirty="0" err="1"/>
              <a:t>ratia</a:t>
            </a:r>
            <a:r>
              <a:rPr lang="fr-FR" dirty="0"/>
              <a:t> ad </a:t>
            </a:r>
            <a:r>
              <a:rPr lang="fr-FR" dirty="0" err="1"/>
              <a:t>esequame</a:t>
            </a:r>
            <a:r>
              <a:rPr lang="fr-FR" dirty="0"/>
              <a:t> </a:t>
            </a:r>
            <a:r>
              <a:rPr lang="fr-FR" dirty="0" err="1"/>
              <a:t>voluptatium</a:t>
            </a:r>
            <a:r>
              <a:rPr lang="fr-FR" dirty="0"/>
              <a:t> volo </a:t>
            </a:r>
            <a:r>
              <a:rPr lang="fr-FR" dirty="0" err="1"/>
              <a:t>opti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</a:t>
            </a:r>
            <a:r>
              <a:rPr lang="fr-FR" dirty="0" err="1"/>
              <a:t>volupta</a:t>
            </a:r>
            <a:r>
              <a:rPr lang="fr-FR" dirty="0"/>
              <a:t> </a:t>
            </a:r>
            <a:r>
              <a:rPr lang="fr-FR" dirty="0" err="1"/>
              <a:t>tibus</a:t>
            </a:r>
            <a:r>
              <a:rPr lang="fr-FR" dirty="0"/>
              <a:t>, </a:t>
            </a:r>
            <a:r>
              <a:rPr lang="fr-FR" dirty="0" err="1"/>
              <a:t>omniet</a:t>
            </a:r>
            <a:r>
              <a:rPr lang="fr-FR" dirty="0"/>
              <a:t> </a:t>
            </a:r>
            <a:r>
              <a:rPr lang="fr-FR" dirty="0" err="1"/>
              <a:t>vendistor</a:t>
            </a:r>
            <a:r>
              <a:rPr lang="fr-FR" dirty="0"/>
              <a:t> </a:t>
            </a:r>
            <a:r>
              <a:rPr lang="fr-FR" dirty="0" err="1"/>
              <a:t>am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, ut et que </a:t>
            </a:r>
            <a:r>
              <a:rPr lang="fr-FR" dirty="0" err="1"/>
              <a:t>sae</a:t>
            </a:r>
            <a:r>
              <a:rPr lang="fr-FR" dirty="0"/>
              <a:t>. </a:t>
            </a:r>
            <a:r>
              <a:rPr lang="fr-FR" dirty="0" err="1"/>
              <a:t>Itae</a:t>
            </a:r>
            <a:r>
              <a:rPr lang="fr-FR" dirty="0"/>
              <a:t> non </a:t>
            </a:r>
            <a:r>
              <a:rPr lang="fr-FR" dirty="0" err="1"/>
              <a:t>core</a:t>
            </a:r>
            <a:r>
              <a:rPr lang="fr-FR" dirty="0"/>
              <a:t> </a:t>
            </a:r>
            <a:r>
              <a:rPr lang="fr-FR" dirty="0" err="1"/>
              <a:t>nonsed</a:t>
            </a:r>
            <a:r>
              <a:rPr lang="fr-FR" dirty="0"/>
              <a:t> </a:t>
            </a:r>
            <a:r>
              <a:rPr lang="fr-FR" dirty="0" err="1"/>
              <a:t>moditi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dollest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pratem</a:t>
            </a:r>
            <a:r>
              <a:rPr lang="fr-FR" dirty="0"/>
              <a:t>. </a:t>
            </a:r>
            <a:r>
              <a:rPr lang="fr-FR" dirty="0" err="1"/>
              <a:t>Uciurem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</a:t>
            </a:r>
            <a:r>
              <a:rPr lang="fr-FR" dirty="0" err="1"/>
              <a:t>Itatur</a:t>
            </a:r>
            <a:r>
              <a:rPr lang="fr-FR" dirty="0"/>
              <a:t> a dit </a:t>
            </a:r>
            <a:r>
              <a:rPr lang="fr-FR" dirty="0" err="1"/>
              <a:t>remporrore</a:t>
            </a:r>
            <a:r>
              <a:rPr lang="fr-FR" dirty="0"/>
              <a:t> </a:t>
            </a:r>
            <a:r>
              <a:rPr lang="fr-FR" dirty="0" err="1"/>
              <a:t>intions</a:t>
            </a:r>
            <a:r>
              <a:rPr lang="fr-FR" dirty="0"/>
              <a:t> </a:t>
            </a:r>
            <a:r>
              <a:rPr lang="fr-FR" dirty="0" err="1"/>
              <a:t>equodi</a:t>
            </a:r>
            <a:r>
              <a:rPr lang="fr-FR" dirty="0"/>
              <a:t> </a:t>
            </a:r>
            <a:r>
              <a:rPr lang="fr-FR" dirty="0" err="1"/>
              <a:t>atios</a:t>
            </a:r>
            <a:r>
              <a:rPr lang="fr-FR" dirty="0"/>
              <a:t> </a:t>
            </a:r>
            <a:r>
              <a:rPr lang="fr-FR" dirty="0" err="1"/>
              <a:t>anim</a:t>
            </a:r>
            <a:r>
              <a:rPr lang="fr-FR" dirty="0"/>
              <a:t> </a:t>
            </a:r>
            <a:r>
              <a:rPr lang="fr-FR" dirty="0" err="1"/>
              <a:t>aditam</a:t>
            </a:r>
            <a:r>
              <a:rPr lang="fr-FR" dirty="0"/>
              <a:t> </a:t>
            </a:r>
            <a:r>
              <a:rPr lang="fr-FR" dirty="0" err="1"/>
              <a:t>etum</a:t>
            </a:r>
            <a:r>
              <a:rPr lang="fr-FR" dirty="0"/>
              <a:t> </a:t>
            </a:r>
            <a:r>
              <a:rPr lang="fr-FR" dirty="0" err="1"/>
              <a:t>sequi</a:t>
            </a:r>
            <a:r>
              <a:rPr lang="fr-FR" dirty="0"/>
              <a:t> </a:t>
            </a:r>
            <a:r>
              <a:rPr lang="fr-FR" dirty="0" err="1"/>
              <a:t>comnis</a:t>
            </a:r>
            <a:r>
              <a:rPr lang="fr-FR" dirty="0"/>
              <a:t> </a:t>
            </a:r>
            <a:r>
              <a:rPr lang="fr-FR" dirty="0" err="1"/>
              <a:t>endia</a:t>
            </a:r>
            <a:r>
              <a:rPr lang="fr-FR" dirty="0"/>
              <a:t> </a:t>
            </a:r>
            <a:r>
              <a:rPr lang="fr-FR" dirty="0" err="1"/>
              <a:t>comnis</a:t>
            </a:r>
            <a:r>
              <a:rPr lang="fr-FR" dirty="0"/>
              <a:t>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alitia</a:t>
            </a:r>
            <a:r>
              <a:rPr lang="fr-FR" dirty="0"/>
              <a:t> est </a:t>
            </a:r>
            <a:r>
              <a:rPr lang="fr-FR" dirty="0" err="1"/>
              <a:t>elenihilita</a:t>
            </a:r>
            <a:r>
              <a:rPr lang="fr-FR" dirty="0"/>
              <a:t> nus </a:t>
            </a:r>
            <a:r>
              <a:rPr lang="fr-FR" dirty="0" err="1"/>
              <a:t>eaquis</a:t>
            </a:r>
            <a:r>
              <a:rPr lang="fr-FR" dirty="0"/>
              <a:t> </a:t>
            </a:r>
            <a:r>
              <a:rPr lang="fr-FR" dirty="0" err="1"/>
              <a:t>dolecus</a:t>
            </a:r>
            <a:r>
              <a:rPr lang="fr-FR" dirty="0"/>
              <a:t> </a:t>
            </a:r>
            <a:r>
              <a:rPr lang="fr-FR" dirty="0" err="1"/>
              <a:t>rehendellori</a:t>
            </a:r>
            <a:r>
              <a:rPr lang="fr-FR" dirty="0"/>
              <a:t> simus </a:t>
            </a:r>
            <a:r>
              <a:rPr lang="fr-FR" dirty="0" err="1"/>
              <a:t>acius</a:t>
            </a:r>
            <a:r>
              <a:rPr lang="fr-FR" dirty="0"/>
              <a:t>, </a:t>
            </a:r>
            <a:r>
              <a:rPr lang="fr-FR" dirty="0" err="1"/>
              <a:t>ommolut</a:t>
            </a:r>
            <a:r>
              <a:rPr lang="fr-FR" dirty="0"/>
              <a:t> </a:t>
            </a:r>
            <a:r>
              <a:rPr lang="fr-FR" dirty="0" err="1"/>
              <a:t>illupta</a:t>
            </a:r>
            <a:r>
              <a:rPr lang="fr-FR" dirty="0"/>
              <a:t> </a:t>
            </a:r>
            <a:r>
              <a:rPr lang="fr-FR" dirty="0" err="1"/>
              <a:t>vollupt</a:t>
            </a:r>
            <a:r>
              <a:rPr lang="fr-FR" dirty="0"/>
              <a:t> </a:t>
            </a:r>
            <a:r>
              <a:rPr lang="fr-FR" dirty="0" err="1"/>
              <a:t>atecto</a:t>
            </a:r>
            <a:r>
              <a:rPr lang="fr-FR" dirty="0"/>
              <a:t> </a:t>
            </a:r>
            <a:r>
              <a:rPr lang="fr-FR" dirty="0" err="1"/>
              <a:t>volestia</a:t>
            </a:r>
            <a:r>
              <a:rPr lang="fr-FR" dirty="0"/>
              <a:t> </a:t>
            </a:r>
            <a:r>
              <a:rPr lang="fr-FR" dirty="0" err="1"/>
              <a:t>nonse</a:t>
            </a:r>
            <a:r>
              <a:rPr lang="fr-FR" dirty="0"/>
              <a:t> es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asperov</a:t>
            </a:r>
            <a:r>
              <a:rPr lang="fr-FR" dirty="0"/>
              <a:t> </a:t>
            </a:r>
            <a:r>
              <a:rPr lang="fr-FR" dirty="0" err="1"/>
              <a:t>idiatiur</a:t>
            </a:r>
            <a:r>
              <a:rPr lang="fr-FR" dirty="0"/>
              <a:t>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549303E-E98E-388E-BA79-B5750161478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06381" y="7148958"/>
            <a:ext cx="5357919" cy="369332"/>
          </a:xfrm>
        </p:spPr>
        <p:txBody>
          <a:bodyPr/>
          <a:lstStyle/>
          <a:p>
            <a:r>
              <a:rPr lang="fr-FR" dirty="0"/>
              <a:t>Recruteur spécialisé</a:t>
            </a:r>
            <a:br>
              <a:rPr lang="fr-FR" dirty="0"/>
            </a:br>
            <a:r>
              <a:rPr lang="fr-FR" dirty="0"/>
              <a:t>dans les métiers de la comptabilité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D39AA9-85B0-5FCB-7E36-6E8D7A28B00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106381" y="7926936"/>
            <a:ext cx="5357919" cy="1117649"/>
          </a:xfrm>
        </p:spPr>
        <p:txBody>
          <a:bodyPr/>
          <a:lstStyle/>
          <a:p>
            <a:r>
              <a:rPr lang="fr-FR" dirty="0" err="1"/>
              <a:t>Cus</a:t>
            </a:r>
            <a:r>
              <a:rPr lang="fr-FR" dirty="0"/>
              <a:t> ut </a:t>
            </a:r>
            <a:r>
              <a:rPr lang="fr-FR" dirty="0" err="1"/>
              <a:t>asit</a:t>
            </a:r>
            <a:r>
              <a:rPr lang="fr-FR" dirty="0"/>
              <a:t> la </a:t>
            </a:r>
            <a:r>
              <a:rPr lang="fr-FR" dirty="0" err="1"/>
              <a:t>velit</a:t>
            </a:r>
            <a:r>
              <a:rPr lang="fr-FR" dirty="0"/>
              <a:t> et </a:t>
            </a:r>
            <a:r>
              <a:rPr lang="fr-FR" dirty="0" err="1"/>
              <a:t>alit</a:t>
            </a:r>
            <a:r>
              <a:rPr lang="fr-FR" dirty="0"/>
              <a:t> </a:t>
            </a:r>
            <a:r>
              <a:rPr lang="fr-FR" dirty="0" err="1"/>
              <a:t>utassundam</a:t>
            </a:r>
            <a:r>
              <a:rPr lang="fr-FR" dirty="0"/>
              <a:t>, </a:t>
            </a:r>
            <a:r>
              <a:rPr lang="fr-FR" dirty="0" err="1"/>
              <a:t>solendu</a:t>
            </a:r>
            <a:r>
              <a:rPr lang="fr-FR" dirty="0"/>
              <a:t> </a:t>
            </a:r>
            <a:r>
              <a:rPr lang="fr-FR" dirty="0" err="1"/>
              <a:t>ciuntior</a:t>
            </a:r>
            <a:r>
              <a:rPr lang="fr-FR" dirty="0"/>
              <a:t> </a:t>
            </a:r>
            <a:r>
              <a:rPr lang="fr-FR" dirty="0" err="1"/>
              <a:t>ratia</a:t>
            </a:r>
            <a:r>
              <a:rPr lang="fr-FR" dirty="0"/>
              <a:t> ad </a:t>
            </a:r>
            <a:r>
              <a:rPr lang="fr-FR" dirty="0" err="1"/>
              <a:t>esequame</a:t>
            </a:r>
            <a:r>
              <a:rPr lang="fr-FR" dirty="0"/>
              <a:t> </a:t>
            </a:r>
            <a:r>
              <a:rPr lang="fr-FR" dirty="0" err="1"/>
              <a:t>voluptatium</a:t>
            </a:r>
            <a:r>
              <a:rPr lang="fr-FR" dirty="0"/>
              <a:t> volo </a:t>
            </a:r>
            <a:r>
              <a:rPr lang="fr-FR" dirty="0" err="1"/>
              <a:t>opti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</a:t>
            </a:r>
            <a:r>
              <a:rPr lang="fr-FR" dirty="0" err="1"/>
              <a:t>volupta</a:t>
            </a:r>
            <a:r>
              <a:rPr lang="fr-FR" dirty="0"/>
              <a:t> </a:t>
            </a:r>
            <a:r>
              <a:rPr lang="fr-FR" dirty="0" err="1"/>
              <a:t>tibus</a:t>
            </a:r>
            <a:r>
              <a:rPr lang="fr-FR" dirty="0"/>
              <a:t>, </a:t>
            </a:r>
            <a:r>
              <a:rPr lang="fr-FR" dirty="0" err="1"/>
              <a:t>omniet</a:t>
            </a:r>
            <a:r>
              <a:rPr lang="fr-FR" dirty="0"/>
              <a:t> </a:t>
            </a:r>
            <a:r>
              <a:rPr lang="fr-FR" dirty="0" err="1"/>
              <a:t>vendistor</a:t>
            </a:r>
            <a:r>
              <a:rPr lang="fr-FR" dirty="0"/>
              <a:t> </a:t>
            </a:r>
            <a:r>
              <a:rPr lang="fr-FR" dirty="0" err="1"/>
              <a:t>am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, ut et que </a:t>
            </a:r>
            <a:r>
              <a:rPr lang="fr-FR" dirty="0" err="1"/>
              <a:t>sae</a:t>
            </a:r>
            <a:r>
              <a:rPr lang="fr-FR" dirty="0"/>
              <a:t>. </a:t>
            </a:r>
            <a:r>
              <a:rPr lang="fr-FR" dirty="0" err="1"/>
              <a:t>Itae</a:t>
            </a:r>
            <a:r>
              <a:rPr lang="fr-FR" dirty="0"/>
              <a:t> non </a:t>
            </a:r>
            <a:r>
              <a:rPr lang="fr-FR" dirty="0" err="1"/>
              <a:t>core</a:t>
            </a:r>
            <a:r>
              <a:rPr lang="fr-FR" dirty="0"/>
              <a:t> </a:t>
            </a:r>
            <a:r>
              <a:rPr lang="fr-FR" dirty="0" err="1"/>
              <a:t>nonsed</a:t>
            </a:r>
            <a:r>
              <a:rPr lang="fr-FR" dirty="0"/>
              <a:t> </a:t>
            </a:r>
            <a:r>
              <a:rPr lang="fr-FR" dirty="0" err="1"/>
              <a:t>moditi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dollest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pratem</a:t>
            </a:r>
            <a:r>
              <a:rPr lang="fr-FR" dirty="0"/>
              <a:t>. </a:t>
            </a:r>
            <a:r>
              <a:rPr lang="fr-FR" dirty="0" err="1"/>
              <a:t>Uciurem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</a:t>
            </a:r>
            <a:r>
              <a:rPr lang="fr-FR" dirty="0" err="1"/>
              <a:t>Itatur</a:t>
            </a:r>
            <a:r>
              <a:rPr lang="fr-FR" dirty="0"/>
              <a:t> a dit </a:t>
            </a:r>
            <a:r>
              <a:rPr lang="fr-FR" dirty="0" err="1"/>
              <a:t>remporrore</a:t>
            </a:r>
            <a:r>
              <a:rPr lang="fr-FR" dirty="0"/>
              <a:t> </a:t>
            </a:r>
            <a:r>
              <a:rPr lang="fr-FR" dirty="0" err="1"/>
              <a:t>intions</a:t>
            </a:r>
            <a:r>
              <a:rPr lang="fr-FR" dirty="0"/>
              <a:t> </a:t>
            </a:r>
            <a:r>
              <a:rPr lang="fr-FR" dirty="0" err="1"/>
              <a:t>equodi</a:t>
            </a:r>
            <a:r>
              <a:rPr lang="fr-FR" dirty="0"/>
              <a:t> </a:t>
            </a:r>
            <a:r>
              <a:rPr lang="fr-FR" dirty="0" err="1"/>
              <a:t>atios</a:t>
            </a:r>
            <a:r>
              <a:rPr lang="fr-FR" dirty="0"/>
              <a:t> </a:t>
            </a:r>
            <a:r>
              <a:rPr lang="fr-FR" dirty="0" err="1"/>
              <a:t>anim</a:t>
            </a:r>
            <a:r>
              <a:rPr lang="fr-FR" dirty="0"/>
              <a:t> </a:t>
            </a:r>
            <a:r>
              <a:rPr lang="fr-FR" dirty="0" err="1"/>
              <a:t>aditam</a:t>
            </a:r>
            <a:r>
              <a:rPr lang="fr-FR" dirty="0"/>
              <a:t> </a:t>
            </a:r>
            <a:r>
              <a:rPr lang="fr-FR" dirty="0" err="1"/>
              <a:t>etum</a:t>
            </a:r>
            <a:r>
              <a:rPr lang="fr-FR" dirty="0"/>
              <a:t> </a:t>
            </a:r>
            <a:r>
              <a:rPr lang="fr-FR" dirty="0" err="1"/>
              <a:t>sequi</a:t>
            </a:r>
            <a:r>
              <a:rPr lang="fr-FR" dirty="0"/>
              <a:t> </a:t>
            </a:r>
            <a:r>
              <a:rPr lang="fr-FR" dirty="0" err="1"/>
              <a:t>comnis</a:t>
            </a:r>
            <a:r>
              <a:rPr lang="fr-FR" dirty="0"/>
              <a:t> </a:t>
            </a:r>
            <a:r>
              <a:rPr lang="fr-FR" dirty="0" err="1"/>
              <a:t>endia</a:t>
            </a:r>
            <a:r>
              <a:rPr lang="fr-FR" dirty="0"/>
              <a:t> </a:t>
            </a:r>
            <a:r>
              <a:rPr lang="fr-FR" dirty="0" err="1"/>
              <a:t>comnis</a:t>
            </a:r>
            <a:r>
              <a:rPr lang="fr-FR" dirty="0"/>
              <a:t>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alitia</a:t>
            </a:r>
            <a:r>
              <a:rPr lang="fr-FR" dirty="0"/>
              <a:t> est </a:t>
            </a:r>
            <a:r>
              <a:rPr lang="fr-FR" dirty="0" err="1"/>
              <a:t>elenihilita</a:t>
            </a:r>
            <a:r>
              <a:rPr lang="fr-FR" dirty="0"/>
              <a:t> nus </a:t>
            </a:r>
            <a:r>
              <a:rPr lang="fr-FR" dirty="0" err="1"/>
              <a:t>eaquis</a:t>
            </a:r>
            <a:r>
              <a:rPr lang="fr-FR" dirty="0"/>
              <a:t> </a:t>
            </a:r>
            <a:r>
              <a:rPr lang="fr-FR" dirty="0" err="1"/>
              <a:t>dolecus</a:t>
            </a:r>
            <a:r>
              <a:rPr lang="fr-FR" dirty="0"/>
              <a:t> </a:t>
            </a:r>
            <a:r>
              <a:rPr lang="fr-FR" dirty="0" err="1"/>
              <a:t>rehendellori</a:t>
            </a:r>
            <a:r>
              <a:rPr lang="fr-FR" dirty="0"/>
              <a:t> simus </a:t>
            </a:r>
            <a:r>
              <a:rPr lang="fr-FR" dirty="0" err="1"/>
              <a:t>acius</a:t>
            </a:r>
            <a:r>
              <a:rPr lang="fr-FR" dirty="0"/>
              <a:t>, </a:t>
            </a:r>
            <a:r>
              <a:rPr lang="fr-FR" dirty="0" err="1"/>
              <a:t>ommolut</a:t>
            </a:r>
            <a:r>
              <a:rPr lang="fr-FR" dirty="0"/>
              <a:t> </a:t>
            </a:r>
            <a:r>
              <a:rPr lang="fr-FR" dirty="0" err="1"/>
              <a:t>illupta</a:t>
            </a:r>
            <a:r>
              <a:rPr lang="fr-FR" dirty="0"/>
              <a:t> </a:t>
            </a:r>
            <a:r>
              <a:rPr lang="fr-FR" dirty="0" err="1"/>
              <a:t>vollupt</a:t>
            </a:r>
            <a:r>
              <a:rPr lang="fr-FR" dirty="0"/>
              <a:t> </a:t>
            </a:r>
            <a:r>
              <a:rPr lang="fr-FR" dirty="0" err="1"/>
              <a:t>atecto</a:t>
            </a:r>
            <a:r>
              <a:rPr lang="fr-FR" dirty="0"/>
              <a:t> </a:t>
            </a:r>
            <a:r>
              <a:rPr lang="fr-FR" dirty="0" err="1"/>
              <a:t>volestia</a:t>
            </a:r>
            <a:r>
              <a:rPr lang="fr-FR" dirty="0"/>
              <a:t> </a:t>
            </a:r>
            <a:r>
              <a:rPr lang="fr-FR" dirty="0" err="1"/>
              <a:t>nonse</a:t>
            </a:r>
            <a:r>
              <a:rPr lang="fr-FR" dirty="0"/>
              <a:t> es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asperov</a:t>
            </a:r>
            <a:r>
              <a:rPr lang="fr-FR" dirty="0"/>
              <a:t> </a:t>
            </a:r>
            <a:r>
              <a:rPr lang="fr-FR" dirty="0" err="1"/>
              <a:t>idiatiur</a:t>
            </a:r>
            <a:r>
              <a:rPr lang="fr-FR" dirty="0"/>
              <a:t>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38B798-A30E-05AC-C572-25932152331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106381" y="9083057"/>
            <a:ext cx="5357919" cy="369332"/>
          </a:xfrm>
        </p:spPr>
        <p:txBody>
          <a:bodyPr/>
          <a:lstStyle/>
          <a:p>
            <a:r>
              <a:rPr lang="fr-FR" dirty="0"/>
              <a:t>Recruteur spécialisé</a:t>
            </a:r>
            <a:br>
              <a:rPr lang="fr-FR" dirty="0"/>
            </a:br>
            <a:r>
              <a:rPr lang="fr-FR" dirty="0"/>
              <a:t>dans les métiers de la comptabilité</a:t>
            </a:r>
          </a:p>
        </p:txBody>
      </p:sp>
      <p:sp>
        <p:nvSpPr>
          <p:cNvPr id="101" name="Espace réservé du texte 100">
            <a:extLst>
              <a:ext uri="{FF2B5EF4-FFF2-40B4-BE49-F238E27FC236}">
                <a16:creationId xmlns:a16="http://schemas.microsoft.com/office/drawing/2014/main" id="{2BBAD52C-C13B-B750-94DD-E67DC8992FF3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0" y="3088388"/>
            <a:ext cx="588008" cy="17106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2" name="Espace réservé du texte 101">
            <a:extLst>
              <a:ext uri="{FF2B5EF4-FFF2-40B4-BE49-F238E27FC236}">
                <a16:creationId xmlns:a16="http://schemas.microsoft.com/office/drawing/2014/main" id="{77C7EE86-B6AB-E957-D860-60B797C3991F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478641" y="5775496"/>
            <a:ext cx="420588" cy="364331"/>
          </a:xfrm>
        </p:spPr>
        <p:txBody>
          <a:bodyPr/>
          <a:lstStyle/>
          <a:p>
            <a:endParaRPr lang="fr-FR"/>
          </a:p>
        </p:txBody>
      </p:sp>
      <p:sp>
        <p:nvSpPr>
          <p:cNvPr id="103" name="Espace réservé du texte 102">
            <a:extLst>
              <a:ext uri="{FF2B5EF4-FFF2-40B4-BE49-F238E27FC236}">
                <a16:creationId xmlns:a16="http://schemas.microsoft.com/office/drawing/2014/main" id="{19073933-2A45-288B-6FCB-762426FDFDF7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478641" y="7801143"/>
            <a:ext cx="420588" cy="364331"/>
          </a:xfrm>
        </p:spPr>
        <p:txBody>
          <a:bodyPr/>
          <a:lstStyle/>
          <a:p>
            <a:endParaRPr lang="fr-FR"/>
          </a:p>
        </p:txBody>
      </p:sp>
      <p:sp>
        <p:nvSpPr>
          <p:cNvPr id="104" name="Espace réservé du texte 103">
            <a:extLst>
              <a:ext uri="{FF2B5EF4-FFF2-40B4-BE49-F238E27FC236}">
                <a16:creationId xmlns:a16="http://schemas.microsoft.com/office/drawing/2014/main" id="{F74710B1-1225-5814-190A-E265746E95A8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 rot="10800000">
            <a:off x="6574640" y="6949540"/>
            <a:ext cx="420588" cy="364331"/>
          </a:xfrm>
        </p:spPr>
        <p:txBody>
          <a:bodyPr/>
          <a:lstStyle/>
          <a:p>
            <a:endParaRPr lang="fr-FR"/>
          </a:p>
        </p:txBody>
      </p:sp>
      <p:sp>
        <p:nvSpPr>
          <p:cNvPr id="105" name="Espace réservé du texte 104">
            <a:extLst>
              <a:ext uri="{FF2B5EF4-FFF2-40B4-BE49-F238E27FC236}">
                <a16:creationId xmlns:a16="http://schemas.microsoft.com/office/drawing/2014/main" id="{72CE0D57-FB96-9B09-6567-0EFF01992E51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 rot="10800000">
            <a:off x="6574640" y="8975187"/>
            <a:ext cx="420588" cy="364331"/>
          </a:xfrm>
        </p:spPr>
        <p:txBody>
          <a:bodyPr/>
          <a:lstStyle/>
          <a:p>
            <a:endParaRPr lang="fr-FR"/>
          </a:p>
        </p:txBody>
      </p:sp>
      <p:sp>
        <p:nvSpPr>
          <p:cNvPr id="83" name="Espace réservé du texte 82">
            <a:extLst>
              <a:ext uri="{FF2B5EF4-FFF2-40B4-BE49-F238E27FC236}">
                <a16:creationId xmlns:a16="http://schemas.microsoft.com/office/drawing/2014/main" id="{185F6D26-023C-802F-F350-AAB3B445C22E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r>
              <a:rPr lang="fr-FR" dirty="0"/>
              <a:t>TENDANCES À SUIVRE </a:t>
            </a:r>
          </a:p>
          <a:p>
            <a:pPr lvl="1"/>
            <a:r>
              <a:rPr lang="fr-FR" dirty="0"/>
              <a:t>Ceci est le titre d’un paragraphe</a:t>
            </a:r>
          </a:p>
          <a:p>
            <a:pPr lvl="2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</a:t>
            </a:r>
          </a:p>
          <a:p>
            <a:pPr lvl="3"/>
            <a:r>
              <a:rPr lang="fr-FR" dirty="0"/>
              <a:t>ut </a:t>
            </a:r>
            <a:r>
              <a:rPr lang="fr-FR" dirty="0" err="1"/>
              <a:t>ut</a:t>
            </a:r>
            <a:r>
              <a:rPr lang="fr-FR" dirty="0"/>
              <a:t> </a:t>
            </a:r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r>
              <a:rPr lang="fr-FR" dirty="0"/>
              <a:t> </a:t>
            </a:r>
            <a:r>
              <a:rPr lang="fr-FR" dirty="0" err="1"/>
              <a:t>eserspe</a:t>
            </a:r>
            <a:r>
              <a:rPr lang="fr-FR" dirty="0"/>
              <a:t> con </a:t>
            </a:r>
            <a:r>
              <a:rPr lang="fr-FR" dirty="0" err="1"/>
              <a:t>con</a:t>
            </a:r>
            <a:r>
              <a:rPr lang="fr-FR" dirty="0"/>
              <a:t>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?</a:t>
            </a:r>
          </a:p>
          <a:p>
            <a:pPr lvl="3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4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4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4"/>
            <a:endParaRPr lang="fr-FR" dirty="0"/>
          </a:p>
          <a:p>
            <a:r>
              <a:rPr lang="fr-FR" dirty="0"/>
              <a:t>INDICATEURS À SURVEILLER</a:t>
            </a:r>
          </a:p>
          <a:p>
            <a:pPr lvl="1"/>
            <a:r>
              <a:rPr lang="fr-FR" dirty="0"/>
              <a:t>Ceci est le titre d’un paragraphe</a:t>
            </a:r>
          </a:p>
          <a:p>
            <a:pPr lvl="2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</a:t>
            </a:r>
          </a:p>
          <a:p>
            <a:pPr lvl="3"/>
            <a:r>
              <a:rPr lang="fr-FR" dirty="0"/>
              <a:t>ut </a:t>
            </a:r>
            <a:r>
              <a:rPr lang="fr-FR" dirty="0" err="1"/>
              <a:t>ut</a:t>
            </a:r>
            <a:r>
              <a:rPr lang="fr-FR" dirty="0"/>
              <a:t> </a:t>
            </a:r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r>
              <a:rPr lang="fr-FR" dirty="0"/>
              <a:t> </a:t>
            </a:r>
            <a:r>
              <a:rPr lang="fr-FR" dirty="0" err="1"/>
              <a:t>eserspe</a:t>
            </a:r>
            <a:r>
              <a:rPr lang="fr-FR" dirty="0"/>
              <a:t> con </a:t>
            </a:r>
            <a:r>
              <a:rPr lang="fr-FR" dirty="0" err="1"/>
              <a:t>con</a:t>
            </a:r>
            <a:r>
              <a:rPr lang="fr-FR" dirty="0"/>
              <a:t>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?</a:t>
            </a:r>
          </a:p>
          <a:p>
            <a:pPr lvl="3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4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4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7875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473651-B50F-A0BE-7B95-F22450FC45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Retrouvez le rapport complet de l’étude sur www.opiiec.fr</a:t>
            </a:r>
          </a:p>
          <a:p>
            <a:r>
              <a:rPr lang="fr-FR" dirty="0"/>
              <a:t>Étude réalisée par le cabinet EY &amp; Associés pour l’OPIIEC</a:t>
            </a:r>
          </a:p>
          <a:p>
            <a:r>
              <a:rPr lang="fr-FR" dirty="0"/>
              <a:t>Observatoire Paritaire des métiers du Numérique,</a:t>
            </a:r>
            <a:br>
              <a:rPr lang="fr-FR" dirty="0"/>
            </a:br>
            <a:r>
              <a:rPr lang="fr-FR" dirty="0"/>
              <a:t>de l’Ingénierie, du Conseil et de l’Événement</a:t>
            </a:r>
          </a:p>
          <a:p>
            <a:r>
              <a:rPr lang="fr-FR" dirty="0"/>
              <a:t>opiiec@opiiec.fr</a:t>
            </a:r>
            <a:br>
              <a:rPr lang="fr-FR" dirty="0"/>
            </a:br>
            <a:r>
              <a:rPr lang="fr-FR" dirty="0"/>
              <a:t>www.opiiec.fr</a:t>
            </a:r>
          </a:p>
        </p:txBody>
      </p:sp>
    </p:spTree>
    <p:extLst>
      <p:ext uri="{BB962C8B-B14F-4D97-AF65-F5344CB8AC3E}">
        <p14:creationId xmlns:p14="http://schemas.microsoft.com/office/powerpoint/2010/main" val="1689917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001F4FC-AB99-0D5D-633E-E0CE9F4A7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4" y="626449"/>
            <a:ext cx="720080" cy="71504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3CDD99B-90AC-F7A2-BC7C-1D57C1979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92" y="9226751"/>
            <a:ext cx="715046" cy="71504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77945A7-9F5C-27F0-266B-7CE820B23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48" y="9224234"/>
            <a:ext cx="720080" cy="7200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3C35D40-7D50-5698-FBA3-3BB4F35FAD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38" y="9224234"/>
            <a:ext cx="715046" cy="72008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9F5DCD4-5167-637E-2276-B8EE402740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94" y="9224234"/>
            <a:ext cx="720080" cy="7200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D692FA0-089D-A604-1D7B-4578C8232B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92" y="7995622"/>
            <a:ext cx="715046" cy="7200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43C36AA-7AE9-8BF3-584C-C64ABCCAAD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48" y="7994902"/>
            <a:ext cx="720080" cy="72008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5BC578F-6BEA-51DA-624F-7631639DCE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38" y="7994902"/>
            <a:ext cx="715046" cy="72008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B9846F3-E663-24AC-7A83-3102B4222E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94" y="7998496"/>
            <a:ext cx="720080" cy="71504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4AB2DB-3C41-C224-6FF0-D7DE585C26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92" y="6769524"/>
            <a:ext cx="715046" cy="71504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F551766-2B3C-EB6F-6F08-268C976522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48" y="6765568"/>
            <a:ext cx="720080" cy="72008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52C5F94-4380-E7E5-BFA2-DD4F0244C9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38" y="6765568"/>
            <a:ext cx="715046" cy="72008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FCB20B0-F91B-3F1B-AC2C-5D18C2D35E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94" y="6767724"/>
            <a:ext cx="720080" cy="72008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589D261-6992-294F-5994-7DEAE71406C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92" y="5538392"/>
            <a:ext cx="715046" cy="72008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265A15F-6823-20F9-2579-6426F4EFC0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48" y="5536234"/>
            <a:ext cx="720080" cy="72008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32CF51AC-DEDA-150F-34B5-93047DBBE47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38" y="5536234"/>
            <a:ext cx="715046" cy="72008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B0DD7DB6-E50D-5AB7-7EBD-2F096992B48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94" y="5541986"/>
            <a:ext cx="720080" cy="715046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87C957D2-DEB0-DCEA-C1B7-FC55668CB47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92" y="4312294"/>
            <a:ext cx="715046" cy="715046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AB479B47-7D5C-9E1D-2CA8-460E1114887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48" y="4306900"/>
            <a:ext cx="720080" cy="72008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FC0D7DB2-4AC1-DC1C-E6B6-8B93F8BCF29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38" y="4306900"/>
            <a:ext cx="715046" cy="720080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F5AF9F46-94E3-9954-E34F-396783FA2E6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94" y="4311214"/>
            <a:ext cx="720080" cy="72008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0CB8B34F-E355-371C-B67D-35B6FE1B6B3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92" y="3081162"/>
            <a:ext cx="715046" cy="720080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A548C34B-C9FA-8640-0558-87BEACF105E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48" y="3077566"/>
            <a:ext cx="720080" cy="720080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B435EC11-4383-BB8C-1774-CAE229EFBB4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38" y="3077566"/>
            <a:ext cx="715046" cy="720080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76A17EF1-D74F-BA0E-1C0A-D720705C4D8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94" y="3085476"/>
            <a:ext cx="720080" cy="715046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54F4D96F-1A1F-07D8-96FA-D6D4FF3093C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92" y="1855064"/>
            <a:ext cx="715046" cy="715046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A72C7531-FACA-4ACD-AB73-C30EDAA607C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48" y="1853266"/>
            <a:ext cx="720080" cy="715046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2188770A-8040-1A33-DE47-56B99AE044E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38" y="1853266"/>
            <a:ext cx="715046" cy="715046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A5B4C0D9-16F4-6796-E861-B4C1E936C22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94" y="1854704"/>
            <a:ext cx="720080" cy="720080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EE87DB24-26AD-F580-0500-E58B396BE5E2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8" y="1851468"/>
            <a:ext cx="715046" cy="720080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2A84BF4E-5846-F5FD-47B7-0C2CE018841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4" y="3081521"/>
            <a:ext cx="720080" cy="720080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8415FBD5-082B-E2B1-F8DF-D9F318EC46C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8" y="4311574"/>
            <a:ext cx="715046" cy="720080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BC6FC9F4-AA55-C274-1A09-7C673E1B39EA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4" y="5541627"/>
            <a:ext cx="720080" cy="720080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5E070606-B8BC-3C64-C0A1-D0B2D147732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8" y="6771680"/>
            <a:ext cx="715046" cy="720080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E9D68A68-DF26-DA0C-DB49-BB3318CFF3AA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4" y="8001733"/>
            <a:ext cx="720080" cy="715046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1F46C09C-BDC0-8D7D-3B7E-FF3DBC09C42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8" y="9226751"/>
            <a:ext cx="715046" cy="715046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A76857E9-8F4B-AC72-68F9-E09009E974E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94" y="623932"/>
            <a:ext cx="720080" cy="720080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DF3E74B8-0717-0067-4D0E-94A438D3321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38" y="623932"/>
            <a:ext cx="715046" cy="720080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01158C3D-FA49-B559-A547-E9CC8F6729C1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48" y="623932"/>
            <a:ext cx="720080" cy="720080"/>
          </a:xfrm>
          <a:prstGeom prst="rect">
            <a:avLst/>
          </a:prstGeom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5B7F8E9F-263F-778A-F96E-97BD9B810F18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92" y="623932"/>
            <a:ext cx="71504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85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BE88-C60D-AB62-43C9-C90E7255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ESSENTIELS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C74991F7-3275-D420-5AC0-E7D0341FE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5C870E-42CD-4A65-9506-91D2586D48FE}" type="datetime2">
              <a:rPr lang="fr-FR" noProof="0" smtClean="0"/>
              <a:pPr lvl="0"/>
              <a:t>mercredi 4 octobre 2023</a:t>
            </a:fld>
            <a:endParaRPr lang="fr-FR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77774-BEB6-450A-D861-2B72CB4AB5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#hashtag 1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FC91C-B659-4171-0768-AA3CA0B768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#hashtag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8C4885-F73D-CDEF-B03E-F4405CD02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#hashtag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DE78BB-9471-4796-A3D9-CE5A1B114F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#hashtag 4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5C17D5-1E02-BAC5-6DA0-D6DC0427F3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#hashtag 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630775-DD53-73D4-BB75-9558F73614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550" y="4794250"/>
            <a:ext cx="6173788" cy="1098550"/>
          </a:xfrm>
        </p:spPr>
        <p:txBody>
          <a:bodyPr/>
          <a:lstStyle/>
          <a:p>
            <a:r>
              <a:rPr lang="fr-FR" dirty="0"/>
              <a:t>Titre du document ligne 1</a:t>
            </a:r>
          </a:p>
          <a:p>
            <a:r>
              <a:rPr lang="fr-FR" dirty="0"/>
              <a:t>Titre du document ligne 2</a:t>
            </a:r>
          </a:p>
          <a:p>
            <a:r>
              <a:rPr lang="fr-FR" dirty="0"/>
              <a:t>Titre du document ligne 3</a:t>
            </a:r>
          </a:p>
        </p:txBody>
      </p:sp>
    </p:spTree>
    <p:extLst>
      <p:ext uri="{BB962C8B-B14F-4D97-AF65-F5344CB8AC3E}">
        <p14:creationId xmlns:p14="http://schemas.microsoft.com/office/powerpoint/2010/main" val="120659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1F9575-31B5-F690-D56E-34F8E086D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FFB19B-F060-35C9-16E5-C8BB11DA2FD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ÉLÉMENTS DE CONTEXTE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125DBB-F8E6-6C1D-DD3F-5C4472AB84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QUESTION 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30C21B-A98C-4DD8-54F1-9A1FAFC3047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QUESTION 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BAC354-4858-B846-4667-8E9BC4EF57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QUESTION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B990F-6D92-191F-B953-6BBA3453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A5E91B-EE2E-C79C-5A40-DF3801B034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83B732F-E7AA-A974-185E-1BD9B7B18A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FF4EC1C9-CAFD-A69A-B950-C7FD016BE6D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F1FBAE4A-F2E3-F129-C16F-B17D800465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D4C886D4-F8EF-EBC5-06B1-3600713565B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1D065668-91E7-7F2B-693B-40F8E623F50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1D82093A-4EF1-8D49-9EC8-749D6DAABAB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062D6BB-3AE0-38E8-6A3C-8D4A1486876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fr-FR" dirty="0"/>
              <a:t>QUESTION 1 LIGNE 2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1D5083F-D067-0B90-DE7A-7A47626007A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811A230-A5A0-2BDA-2D5A-CC4854B2585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B43B698-C2AB-B63F-6896-F851A184355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554FC-3AB5-16A6-1986-E51806FBF73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CD78DCB4-C052-7B13-C087-624471F2F5B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F954AABE-1809-640A-17AF-C4FC7FB3BEF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fr-FR" dirty="0"/>
              <a:t>9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C0684ECD-149D-E988-660B-C6A31768260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r-FR" dirty="0"/>
              <a:t>8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085ED47B-CD8A-F554-619E-8408FAF45C9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5D29F646-B01C-9E67-47F2-98576CC7F9E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815E592-0B94-25EF-5EBD-4D1323C09FF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88EBCF7-B415-E628-BB7A-53EE751F517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516B3CE-B4D3-7E62-1BF0-16C2EAC2A79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  <a:p>
            <a:endParaRPr lang="fr-FR" dirty="0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FDA3D748-3B33-A833-D5A6-63C29C67A30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86B87E7D-1D2B-C5B0-5137-CBD026F48B3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fr-FR" dirty="0"/>
              <a:t>9</a:t>
            </a:r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9E367F39-6031-15E4-E321-5A5111720A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fr-FR" dirty="0"/>
              <a:t>9</a:t>
            </a:r>
          </a:p>
        </p:txBody>
      </p:sp>
      <p:sp>
        <p:nvSpPr>
          <p:cNvPr id="126" name="Espace réservé du texte 125">
            <a:extLst>
              <a:ext uri="{FF2B5EF4-FFF2-40B4-BE49-F238E27FC236}">
                <a16:creationId xmlns:a16="http://schemas.microsoft.com/office/drawing/2014/main" id="{DC839B1C-D96D-D519-5FBA-0648F11FCFE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5E1571E8-D47B-9468-30AC-BFB467CBCDA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fr-FR" dirty="0"/>
              <a:t>QUESTION 2 LIGNE 2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4FCCC83-35FE-CEBA-9FF5-97C48F4BA75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365307E-FC80-85C6-3B62-DD2CB2F23E7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39AD627-E585-4C9B-54C7-7389CDECAFD9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D116680-A354-7883-5789-69175CC42628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2FA349F1-7AD7-D9CE-CD69-335136743151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314C4370-B74B-A6FD-701F-013CE75F16DF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fr-FR" dirty="0"/>
              <a:t>13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BAD04423-7090-2824-72EC-D64A15D3A742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fr-FR" dirty="0"/>
              <a:t>13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7363BD71-54A2-203B-DC8A-F4DA3798145A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fr-FR" dirty="0"/>
              <a:t>12</a:t>
            </a:r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C8CBDF70-62E8-6936-9260-5933C93C108A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fr-FR" dirty="0"/>
              <a:t>11</a:t>
            </a:r>
          </a:p>
        </p:txBody>
      </p:sp>
      <p:sp>
        <p:nvSpPr>
          <p:cNvPr id="127" name="Espace réservé du texte 126">
            <a:extLst>
              <a:ext uri="{FF2B5EF4-FFF2-40B4-BE49-F238E27FC236}">
                <a16:creationId xmlns:a16="http://schemas.microsoft.com/office/drawing/2014/main" id="{369122EF-C876-0158-7AE9-3AA96AAD8CEF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fr-FR" dirty="0"/>
              <a:t>12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95D222D3-6678-93CB-3B43-6F8F79D8A702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fr-FR" dirty="0"/>
              <a:t>QUESTION 3 LIGNE 2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7A8A2D19-C441-64A9-78DC-541805784FC3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FDF499EB-6642-B443-70E0-54BD3B1EBAFF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833384D3-BADD-974D-D8E6-7F8D860186E9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B0EF39C5-72DD-DA11-3C07-0A56A916F692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fr-FR" dirty="0"/>
              <a:t>17</a:t>
            </a:r>
          </a:p>
        </p:txBody>
      </p:sp>
      <p:sp>
        <p:nvSpPr>
          <p:cNvPr id="188" name="Espace réservé du texte 187">
            <a:extLst>
              <a:ext uri="{FF2B5EF4-FFF2-40B4-BE49-F238E27FC236}">
                <a16:creationId xmlns:a16="http://schemas.microsoft.com/office/drawing/2014/main" id="{4C7E2847-156B-5506-24F3-3D166850BC49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E055E-F37A-AD8B-FD8E-9122A0164D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TENDANCES À SUIVRE</a:t>
            </a:r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F636F8CF-E4C4-C293-C44B-5ABA1C0A217D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fr-FR" dirty="0"/>
              <a:t>16</a:t>
            </a: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20287E04-FE8D-69D9-4415-43B6EB742F7D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fr-FR" dirty="0"/>
              <a:t>15</a:t>
            </a:r>
          </a:p>
        </p:txBody>
      </p:sp>
      <p:sp>
        <p:nvSpPr>
          <p:cNvPr id="184" name="Espace réservé du texte 183">
            <a:extLst>
              <a:ext uri="{FF2B5EF4-FFF2-40B4-BE49-F238E27FC236}">
                <a16:creationId xmlns:a16="http://schemas.microsoft.com/office/drawing/2014/main" id="{5B07582A-A52D-D63C-E687-21D39C1F239F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F06F51DF-11F3-4744-AE52-CA2D7AA629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185" name="Espace réservé du texte 184">
            <a:extLst>
              <a:ext uri="{FF2B5EF4-FFF2-40B4-BE49-F238E27FC236}">
                <a16:creationId xmlns:a16="http://schemas.microsoft.com/office/drawing/2014/main" id="{C8F2CA47-5B5A-BB58-5E7A-B57843610092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6" name="Espace réservé du texte 185">
            <a:extLst>
              <a:ext uri="{FF2B5EF4-FFF2-40B4-BE49-F238E27FC236}">
                <a16:creationId xmlns:a16="http://schemas.microsoft.com/office/drawing/2014/main" id="{3B41FFFD-813D-9738-C453-874A4F14C4FD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7" name="Espace réservé du texte 186">
            <a:extLst>
              <a:ext uri="{FF2B5EF4-FFF2-40B4-BE49-F238E27FC236}">
                <a16:creationId xmlns:a16="http://schemas.microsoft.com/office/drawing/2014/main" id="{F057AB37-B892-3386-9E12-DBD49FCE958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1" name="Text Placeholder 100">
            <a:extLst>
              <a:ext uri="{FF2B5EF4-FFF2-40B4-BE49-F238E27FC236}">
                <a16:creationId xmlns:a16="http://schemas.microsoft.com/office/drawing/2014/main" id="{2688674B-5422-57AD-AE4D-E2CB9F269E15}"/>
              </a:ext>
            </a:extLst>
          </p:cNvPr>
          <p:cNvSpPr txBox="1">
            <a:spLocks/>
          </p:cNvSpPr>
          <p:nvPr/>
        </p:nvSpPr>
        <p:spPr>
          <a:xfrm>
            <a:off x="6111082" y="6913245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15</a:t>
            </a:r>
          </a:p>
        </p:txBody>
      </p:sp>
      <p:sp>
        <p:nvSpPr>
          <p:cNvPr id="122" name="Text Placeholder 98">
            <a:extLst>
              <a:ext uri="{FF2B5EF4-FFF2-40B4-BE49-F238E27FC236}">
                <a16:creationId xmlns:a16="http://schemas.microsoft.com/office/drawing/2014/main" id="{5D1823C6-FF42-1C45-E280-6E7EF81DBAF3}"/>
              </a:ext>
            </a:extLst>
          </p:cNvPr>
          <p:cNvSpPr txBox="1">
            <a:spLocks/>
          </p:cNvSpPr>
          <p:nvPr/>
        </p:nvSpPr>
        <p:spPr>
          <a:xfrm>
            <a:off x="6111082" y="5448098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11</a:t>
            </a:r>
          </a:p>
        </p:txBody>
      </p:sp>
      <p:sp>
        <p:nvSpPr>
          <p:cNvPr id="124" name="Text Placeholder 82">
            <a:extLst>
              <a:ext uri="{FF2B5EF4-FFF2-40B4-BE49-F238E27FC236}">
                <a16:creationId xmlns:a16="http://schemas.microsoft.com/office/drawing/2014/main" id="{EA749BE3-AA1C-9076-F530-F9814627F102}"/>
              </a:ext>
            </a:extLst>
          </p:cNvPr>
          <p:cNvSpPr txBox="1">
            <a:spLocks/>
          </p:cNvSpPr>
          <p:nvPr/>
        </p:nvSpPr>
        <p:spPr>
          <a:xfrm>
            <a:off x="6111082" y="3399719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9537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772E0B82-25F7-230F-31D3-E4FD9B8EFB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ÉLÉMENTS DE CONTEXTE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1D52F13F-A431-4531-F091-FECF1B4D9F5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L’ÉTUDE RÉPOND À 3 QUESTIONS STRATÉGIQUES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5511C07E-9BFD-7E42-CE98-8BF312C47C3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1.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135C5DE0-7F29-F99F-2884-34B68D4F307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fr-FR" dirty="0"/>
              <a:t>Quelles sont les principales évolutions / mutations constatées en lien avec le thème ? 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1E642BFB-5601-08EB-0731-A34766B80E5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fr-FR" dirty="0"/>
              <a:t>2.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80342878-EAD0-3089-C4B4-D0FD8F76883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fr-FR" dirty="0"/>
              <a:t>Quels impacts ont ces mutations sur la branche professionnelle / le secteur ? 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913B91FB-2B64-C096-34C3-F6BFC1102CA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fr-FR" dirty="0"/>
              <a:t>3.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75725D45-5C34-B6DC-B807-A3015EBF15C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fr-FR" dirty="0"/>
              <a:t>Quelles formations vont répondre aux besoins actuels et prévisionnels ?</a:t>
            </a:r>
          </a:p>
        </p:txBody>
      </p:sp>
      <p:sp>
        <p:nvSpPr>
          <p:cNvPr id="137" name="Espace réservé du texte 136">
            <a:extLst>
              <a:ext uri="{FF2B5EF4-FFF2-40B4-BE49-F238E27FC236}">
                <a16:creationId xmlns:a16="http://schemas.microsoft.com/office/drawing/2014/main" id="{F0135505-9F4E-1FE4-1613-F8884EF27F7E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endParaRPr lang="fr-FR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7CA2521-5CB6-0D33-E66D-5C44FC2DEA05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21AF78-8A8F-B3E3-2EA3-556F75980AD9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505D73D3-BFB6-98AF-6BFE-40895EEA177D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r>
              <a:rPr lang="fr-FR" dirty="0"/>
              <a:t>Quelles actions conduire pour permettre aux entreprises de s’adapter / de faire évoluer les compétences des collaborateurs et de répondre aux enjeux prévisionnels en matière d’emploi ?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D3459BE-9A13-3ABA-564C-1488853FD77F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fr-FR" dirty="0"/>
              <a:t>(LE THEME – ex. la blockchain) De quoi parle-t-on ? Une définition du thème. (ex. : LE THEME, c’est quoi ?) (titre à adapter)</a:t>
            </a:r>
          </a:p>
          <a:p>
            <a:pPr lvl="1"/>
            <a:r>
              <a:rPr lang="fr-FR" dirty="0"/>
              <a:t>Présenter une définition du THEME (titre à adapter)</a:t>
            </a:r>
          </a:p>
          <a:p>
            <a:pPr lvl="3"/>
            <a:r>
              <a:rPr lang="fr-FR" dirty="0" err="1"/>
              <a:t>Uptus</a:t>
            </a:r>
            <a:r>
              <a:rPr lang="fr-FR" dirty="0"/>
              <a:t> </a:t>
            </a:r>
            <a:r>
              <a:rPr lang="fr-FR" dirty="0" err="1"/>
              <a:t>eument</a:t>
            </a:r>
            <a:r>
              <a:rPr lang="fr-FR" dirty="0"/>
              <a:t> </a:t>
            </a:r>
            <a:r>
              <a:rPr lang="fr-FR" dirty="0" err="1"/>
              <a:t>poribeaque</a:t>
            </a:r>
            <a:r>
              <a:rPr lang="fr-FR" dirty="0"/>
              <a:t> nihil est, </a:t>
            </a:r>
            <a:r>
              <a:rPr lang="fr-FR" dirty="0" err="1"/>
              <a:t>aliqui</a:t>
            </a:r>
            <a:r>
              <a:rPr lang="fr-FR" dirty="0"/>
              <a:t> re </a:t>
            </a:r>
            <a:r>
              <a:rPr lang="fr-FR" dirty="0" err="1"/>
              <a:t>velignim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omni ut </a:t>
            </a:r>
            <a:r>
              <a:rPr lang="fr-FR" dirty="0" err="1"/>
              <a:t>resectota</a:t>
            </a:r>
            <a:r>
              <a:rPr lang="fr-FR" dirty="0"/>
              <a:t> </a:t>
            </a:r>
            <a:r>
              <a:rPr lang="fr-FR" dirty="0" err="1"/>
              <a:t>esti</a:t>
            </a:r>
            <a:r>
              <a:rPr lang="fr-FR" dirty="0"/>
              <a:t> </a:t>
            </a:r>
            <a:r>
              <a:rPr lang="fr-FR" dirty="0" err="1"/>
              <a:t>commolu</a:t>
            </a:r>
            <a:r>
              <a:rPr lang="fr-FR" dirty="0"/>
              <a:t> </a:t>
            </a:r>
            <a:r>
              <a:rPr lang="fr-FR" dirty="0" err="1"/>
              <a:t>ptatiis</a:t>
            </a:r>
            <a:r>
              <a:rPr lang="fr-FR" dirty="0"/>
              <a:t> </a:t>
            </a:r>
            <a:r>
              <a:rPr lang="fr-FR" dirty="0" err="1"/>
              <a:t>diorio</a:t>
            </a:r>
            <a:r>
              <a:rPr lang="fr-FR" dirty="0"/>
              <a:t> </a:t>
            </a:r>
            <a:r>
              <a:rPr lang="fr-FR" dirty="0" err="1"/>
              <a:t>totaectur</a:t>
            </a:r>
            <a:r>
              <a:rPr lang="fr-FR" dirty="0"/>
              <a:t> si </a:t>
            </a:r>
            <a:r>
              <a:rPr lang="fr-FR" dirty="0" err="1"/>
              <a:t>doleceperum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</a:t>
            </a:r>
            <a:r>
              <a:rPr lang="fr-FR" dirty="0" err="1"/>
              <a:t>Itamus</a:t>
            </a:r>
            <a:r>
              <a:rPr lang="fr-FR" dirty="0"/>
              <a:t> </a:t>
            </a:r>
            <a:r>
              <a:rPr lang="fr-FR" dirty="0" err="1"/>
              <a:t>esenis</a:t>
            </a:r>
            <a:r>
              <a:rPr lang="fr-FR" dirty="0"/>
              <a:t> </a:t>
            </a:r>
            <a:r>
              <a:rPr lang="fr-FR" dirty="0" err="1"/>
              <a:t>senis</a:t>
            </a:r>
            <a:r>
              <a:rPr lang="fr-FR" dirty="0"/>
              <a:t> rem. Et </a:t>
            </a:r>
            <a:r>
              <a:rPr lang="fr-FR" dirty="0" err="1"/>
              <a:t>estiis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5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5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Les entreprises de la branche et LE THEME (titre à adapter)</a:t>
            </a:r>
          </a:p>
          <a:p>
            <a:pPr lvl="3"/>
            <a:r>
              <a:rPr lang="fr-FR" dirty="0"/>
              <a:t>Préciser en quoi les entreprises de la branche sont concernées par LE THEME et quel est leur niveau d’intervention </a:t>
            </a:r>
          </a:p>
          <a:p>
            <a:pPr lvl="3"/>
            <a:endParaRPr lang="fr-FR" dirty="0"/>
          </a:p>
          <a:p>
            <a:pPr lvl="1"/>
            <a:r>
              <a:rPr lang="fr-FR" dirty="0"/>
              <a:t>Quelques chiffres clés sur LE THEME (titre à adapter)</a:t>
            </a:r>
          </a:p>
          <a:p>
            <a:pPr lvl="4"/>
            <a:r>
              <a:rPr lang="fr-FR" dirty="0"/>
              <a:t>Présenter les chiffres clés sous forme visuelle</a:t>
            </a:r>
          </a:p>
          <a:p>
            <a:pPr lvl="4"/>
            <a:r>
              <a:rPr lang="fr-FR" dirty="0"/>
              <a:t>Présenter quelques éléments statistiques des entreprises et des emplois concernés au sein de la branche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2024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77730F6-0285-67A0-7DED-233DB21AA9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QUESTION 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41B0010-8C11-44D3-A088-E5D1B567E87B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73A9A05-25A7-7200-4A5E-8C001977EEE6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fr-FR" dirty="0"/>
              <a:t>QUELLES SONT LES PRINCIPALES ÉVOLUTIONS CONSTATÉES EN LIEN AVEC LE THÈME ? </a:t>
            </a:r>
            <a:r>
              <a:rPr lang="fr-FR" sz="900" dirty="0"/>
              <a:t>(titre à adapter)</a:t>
            </a:r>
            <a:endParaRPr lang="fr-FR" dirty="0"/>
          </a:p>
          <a:p>
            <a:pPr lvl="1"/>
            <a:r>
              <a:rPr lang="fr-FR" dirty="0"/>
              <a:t>Introduction </a:t>
            </a:r>
          </a:p>
          <a:p>
            <a:pPr lvl="3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ut </a:t>
            </a:r>
            <a:r>
              <a:rPr lang="fr-FR" dirty="0" err="1"/>
              <a:t>ut</a:t>
            </a:r>
            <a:r>
              <a:rPr lang="fr-FR" dirty="0"/>
              <a:t> </a:t>
            </a:r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r>
              <a:rPr lang="fr-FR" dirty="0"/>
              <a:t> </a:t>
            </a:r>
            <a:r>
              <a:rPr lang="fr-FR" dirty="0" err="1"/>
              <a:t>eserspe</a:t>
            </a:r>
            <a:r>
              <a:rPr lang="fr-FR" dirty="0"/>
              <a:t> con </a:t>
            </a:r>
            <a:r>
              <a:rPr lang="fr-FR" dirty="0" err="1"/>
              <a:t>con</a:t>
            </a:r>
            <a:r>
              <a:rPr lang="fr-FR" dirty="0"/>
              <a:t>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?</a:t>
            </a:r>
          </a:p>
          <a:p>
            <a:pPr lvl="3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 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Mutations économiques </a:t>
            </a:r>
            <a:r>
              <a:rPr lang="fr-FR" sz="600" dirty="0"/>
              <a:t>(titre à adapter)</a:t>
            </a:r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essusandit</a:t>
            </a:r>
            <a:r>
              <a:rPr lang="fr-FR" dirty="0"/>
              <a:t> </a:t>
            </a:r>
            <a:r>
              <a:rPr lang="fr-FR" dirty="0" err="1"/>
              <a:t>quos</a:t>
            </a:r>
            <a:r>
              <a:rPr lang="fr-FR" dirty="0"/>
              <a:t> </a:t>
            </a:r>
            <a:r>
              <a:rPr lang="fr-FR" dirty="0" err="1"/>
              <a:t>maximolorpor</a:t>
            </a:r>
            <a:r>
              <a:rPr lang="fr-FR" dirty="0"/>
              <a:t> </a:t>
            </a:r>
            <a:r>
              <a:rPr lang="fr-FR" dirty="0" err="1"/>
              <a:t>rest</a:t>
            </a:r>
            <a:r>
              <a:rPr lang="fr-FR" dirty="0"/>
              <a:t> </a:t>
            </a:r>
            <a:r>
              <a:rPr lang="fr-FR" dirty="0" err="1"/>
              <a:t>plaut</a:t>
            </a:r>
            <a:r>
              <a:rPr lang="fr-FR" dirty="0"/>
              <a:t> idem </a:t>
            </a:r>
            <a:r>
              <a:rPr lang="fr-FR" dirty="0" err="1"/>
              <a:t>quias</a:t>
            </a:r>
            <a:r>
              <a:rPr lang="fr-FR" dirty="0"/>
              <a:t> </a:t>
            </a:r>
            <a:r>
              <a:rPr lang="fr-FR" dirty="0" err="1"/>
              <a:t>adi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nim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, to </a:t>
            </a:r>
            <a:r>
              <a:rPr lang="fr-FR" dirty="0" err="1"/>
              <a:t>totatiis</a:t>
            </a:r>
            <a:r>
              <a:rPr lang="fr-FR" dirty="0"/>
              <a:t> </a:t>
            </a:r>
            <a:r>
              <a:rPr lang="fr-FR" dirty="0" err="1"/>
              <a:t>maion</a:t>
            </a:r>
            <a:r>
              <a:rPr lang="fr-FR" dirty="0"/>
              <a:t> </a:t>
            </a:r>
            <a:r>
              <a:rPr lang="fr-FR" dirty="0" err="1"/>
              <a:t>cori</a:t>
            </a:r>
            <a:r>
              <a:rPr lang="fr-FR" dirty="0"/>
              <a:t> </a:t>
            </a:r>
            <a:r>
              <a:rPr lang="fr-FR" dirty="0" err="1"/>
              <a:t>doluptium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prorehe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5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5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4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4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4"/>
            <a:endParaRPr lang="fr-FR" dirty="0"/>
          </a:p>
          <a:p>
            <a:r>
              <a:rPr lang="fr-FR" sz="1600" dirty="0"/>
              <a:t>Mutations technologiques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604020202020204" pitchFamily="34" charset="0"/>
                <a:ea typeface="+mn-ea"/>
              </a:rPr>
              <a:t>(titre à adapter)</a:t>
            </a:r>
            <a:endParaRPr lang="fr-FR" sz="1600" dirty="0"/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8214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77730F6-0285-67A0-7DED-233DB21AA9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QUESTION 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41B0010-8C11-44D3-A088-E5D1B567E87B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73A9A05-25A7-7200-4A5E-8C001977EEE6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fr-FR" dirty="0"/>
              <a:t>QUELLES SONT LES PRINCIPALES ÉVOLUTIONS CONSTATÉES EN LIEN AVEC LE THÈME ? </a:t>
            </a:r>
            <a:r>
              <a:rPr lang="fr-FR" sz="900" dirty="0"/>
              <a:t>(titre à adapter)</a:t>
            </a:r>
          </a:p>
          <a:p>
            <a:pPr lvl="1"/>
            <a:r>
              <a:rPr lang="fr-FR" dirty="0"/>
              <a:t>Mutations réglementaires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B93737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</a:rPr>
              <a:t>(titre à adapter) </a:t>
            </a:r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2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3"/>
            <a:endParaRPr lang="fr-FR" dirty="0"/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3"/>
            <a:endParaRPr lang="fr-FR" dirty="0"/>
          </a:p>
          <a:p>
            <a:pPr lvl="1"/>
            <a:r>
              <a:rPr lang="fr-FR" dirty="0"/>
              <a:t>Autres mutations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B93737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</a:rPr>
              <a:t>(titre à adapter) </a:t>
            </a:r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2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3"/>
            <a:endParaRPr lang="fr-FR" dirty="0"/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marL="0" lvl="3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5303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E17B858-A4F8-E27D-D318-E50AE65E03E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QUESTION 2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8691817-4618-08A7-CD3B-DBF00D90B98F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DF1BD3D-C5EE-1E23-E15B-F1722BE10C53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fr-FR" dirty="0"/>
              <a:t>QUELS IMPACTS ONT CES MUTATIONS SUR LA BRANCHE PROFESSIONNELLE / LE SECTEUR ?</a:t>
            </a:r>
          </a:p>
          <a:p>
            <a:pPr marL="0" marR="0" lvl="1" indent="0" algn="l" defTabSz="75593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9578E"/>
              </a:buClr>
              <a:buSzPct val="55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Les impacts sur l’activité des entreprises ?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891E2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(titre à adapter) </a:t>
            </a:r>
            <a:endParaRPr lang="fr-FR" dirty="0"/>
          </a:p>
          <a:p>
            <a:pPr lvl="2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ut </a:t>
            </a:r>
            <a:r>
              <a:rPr lang="fr-FR" dirty="0" err="1"/>
              <a:t>ut</a:t>
            </a:r>
            <a:r>
              <a:rPr lang="fr-FR" dirty="0"/>
              <a:t> </a:t>
            </a:r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r>
              <a:rPr lang="fr-FR" dirty="0"/>
              <a:t> </a:t>
            </a:r>
          </a:p>
          <a:p>
            <a:pPr lvl="3"/>
            <a:r>
              <a:rPr lang="fr-FR" dirty="0" err="1"/>
              <a:t>eserspe</a:t>
            </a:r>
            <a:r>
              <a:rPr lang="fr-FR" dirty="0"/>
              <a:t> con </a:t>
            </a:r>
            <a:r>
              <a:rPr lang="fr-FR" dirty="0" err="1"/>
              <a:t>con</a:t>
            </a:r>
            <a:r>
              <a:rPr lang="fr-FR" dirty="0"/>
              <a:t>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?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 </a:t>
            </a:r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Les impacts sur les emplois et les métiers ?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891E2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(titre à adapter) </a:t>
            </a:r>
          </a:p>
          <a:p>
            <a:pPr lvl="2"/>
            <a:r>
              <a:rPr lang="fr-FR" dirty="0"/>
              <a:t>Métiers concernés ? Apparition de nouveaux métiers ? Evolution quantitative des emplois à terme ? (Titre à adapter) </a:t>
            </a:r>
          </a:p>
          <a:p>
            <a:pPr lvl="3"/>
            <a:r>
              <a:rPr lang="fr-FR" dirty="0">
                <a:solidFill>
                  <a:schemeClr val="accent4"/>
                </a:solidFill>
              </a:rPr>
              <a:t>Nam, </a:t>
            </a:r>
            <a:r>
              <a:rPr lang="fr-FR" dirty="0" err="1">
                <a:solidFill>
                  <a:schemeClr val="accent4"/>
                </a:solidFill>
              </a:rPr>
              <a:t>comniat</a:t>
            </a:r>
            <a:r>
              <a:rPr lang="fr-FR" dirty="0">
                <a:solidFill>
                  <a:schemeClr val="accent4"/>
                </a:solidFill>
              </a:rPr>
              <a:t> </a:t>
            </a:r>
            <a:r>
              <a:rPr lang="fr-FR" dirty="0" err="1">
                <a:solidFill>
                  <a:schemeClr val="accent4"/>
                </a:solidFill>
              </a:rPr>
              <a:t>issimi</a:t>
            </a:r>
            <a:r>
              <a:rPr lang="fr-FR" dirty="0">
                <a:solidFill>
                  <a:schemeClr val="accent4"/>
                </a:solidFill>
              </a:rPr>
              <a:t>, ut </a:t>
            </a:r>
            <a:r>
              <a:rPr lang="fr-FR" dirty="0" err="1">
                <a:solidFill>
                  <a:schemeClr val="accent4"/>
                </a:solidFill>
              </a:rPr>
              <a:t>ut</a:t>
            </a:r>
            <a:r>
              <a:rPr lang="fr-FR" dirty="0">
                <a:solidFill>
                  <a:schemeClr val="accent4"/>
                </a:solidFill>
              </a:rPr>
              <a:t> </a:t>
            </a:r>
            <a:r>
              <a:rPr lang="fr-FR" dirty="0" err="1">
                <a:solidFill>
                  <a:schemeClr val="accent4"/>
                </a:solidFill>
              </a:rPr>
              <a:t>undi</a:t>
            </a:r>
            <a:r>
              <a:rPr lang="fr-FR" dirty="0">
                <a:solidFill>
                  <a:schemeClr val="accent4"/>
                </a:solidFill>
              </a:rPr>
              <a:t> </a:t>
            </a:r>
            <a:r>
              <a:rPr lang="fr-FR" dirty="0" err="1">
                <a:solidFill>
                  <a:schemeClr val="accent4"/>
                </a:solidFill>
              </a:rPr>
              <a:t>abora</a:t>
            </a:r>
            <a:r>
              <a:rPr lang="fr-FR" dirty="0">
                <a:solidFill>
                  <a:schemeClr val="accent4"/>
                </a:solidFill>
              </a:rPr>
              <a:t> </a:t>
            </a:r>
            <a:r>
              <a:rPr lang="fr-FR" dirty="0" err="1">
                <a:solidFill>
                  <a:schemeClr val="accent4"/>
                </a:solidFill>
              </a:rPr>
              <a:t>eserspe</a:t>
            </a:r>
            <a:r>
              <a:rPr lang="fr-FR" dirty="0">
                <a:solidFill>
                  <a:schemeClr val="accent4"/>
                </a:solidFill>
              </a:rPr>
              <a:t> con </a:t>
            </a:r>
            <a:r>
              <a:rPr lang="fr-FR" dirty="0" err="1">
                <a:solidFill>
                  <a:schemeClr val="accent4"/>
                </a:solidFill>
              </a:rPr>
              <a:t>con</a:t>
            </a:r>
            <a:r>
              <a:rPr lang="fr-FR" dirty="0">
                <a:solidFill>
                  <a:schemeClr val="accent4"/>
                </a:solidFill>
              </a:rPr>
              <a:t> </a:t>
            </a:r>
            <a:r>
              <a:rPr lang="fr-FR" dirty="0" err="1">
                <a:solidFill>
                  <a:schemeClr val="accent4"/>
                </a:solidFill>
              </a:rPr>
              <a:t>poreruptae</a:t>
            </a:r>
            <a:r>
              <a:rPr lang="fr-FR" dirty="0">
                <a:solidFill>
                  <a:schemeClr val="accent4"/>
                </a:solidFill>
              </a:rPr>
              <a:t> </a:t>
            </a:r>
            <a:r>
              <a:rPr lang="fr-FR" dirty="0" err="1">
                <a:solidFill>
                  <a:schemeClr val="accent4"/>
                </a:solidFill>
              </a:rPr>
              <a:t>num</a:t>
            </a:r>
            <a:r>
              <a:rPr lang="fr-FR" dirty="0">
                <a:solidFill>
                  <a:schemeClr val="accent4"/>
                </a:solidFill>
              </a:rPr>
              <a:t> </a:t>
            </a:r>
            <a:r>
              <a:rPr lang="fr-FR" dirty="0" err="1">
                <a:solidFill>
                  <a:schemeClr val="accent4"/>
                </a:solidFill>
              </a:rPr>
              <a:t>volum</a:t>
            </a:r>
            <a:r>
              <a:rPr lang="fr-FR" dirty="0">
                <a:solidFill>
                  <a:schemeClr val="accent4"/>
                </a:solidFill>
              </a:rPr>
              <a:t> </a:t>
            </a:r>
            <a:r>
              <a:rPr lang="fr-FR" dirty="0" err="1">
                <a:solidFill>
                  <a:schemeClr val="accent4"/>
                </a:solidFill>
              </a:rPr>
              <a:t>nonecaes</a:t>
            </a:r>
            <a:r>
              <a:rPr lang="fr-FR" dirty="0">
                <a:solidFill>
                  <a:schemeClr val="accent4"/>
                </a:solidFill>
              </a:rPr>
              <a:t> </a:t>
            </a:r>
            <a:r>
              <a:rPr lang="fr-FR" dirty="0" err="1">
                <a:solidFill>
                  <a:schemeClr val="accent4"/>
                </a:solidFill>
              </a:rPr>
              <a:t>quam</a:t>
            </a:r>
            <a:r>
              <a:rPr lang="fr-FR" dirty="0">
                <a:solidFill>
                  <a:schemeClr val="accent4"/>
                </a:solidFill>
              </a:rPr>
              <a:t> </a:t>
            </a:r>
            <a:r>
              <a:rPr lang="fr-FR" dirty="0" err="1">
                <a:solidFill>
                  <a:schemeClr val="accent4"/>
                </a:solidFill>
              </a:rPr>
              <a:t>acesequi</a:t>
            </a:r>
            <a:r>
              <a:rPr lang="fr-FR" dirty="0">
                <a:solidFill>
                  <a:schemeClr val="accent4"/>
                </a:solidFill>
              </a:rPr>
              <a:t> </a:t>
            </a:r>
            <a:r>
              <a:rPr lang="fr-FR" dirty="0" err="1">
                <a:solidFill>
                  <a:schemeClr val="accent4"/>
                </a:solidFill>
              </a:rPr>
              <a:t>dolendam</a:t>
            </a:r>
            <a:r>
              <a:rPr lang="fr-FR" dirty="0">
                <a:solidFill>
                  <a:schemeClr val="accent4"/>
                </a:solidFill>
              </a:rPr>
              <a:t> </a:t>
            </a:r>
            <a:r>
              <a:rPr lang="fr-FR" dirty="0" err="1">
                <a:solidFill>
                  <a:schemeClr val="accent4"/>
                </a:solidFill>
              </a:rPr>
              <a:t>fugiaspit</a:t>
            </a:r>
            <a:r>
              <a:rPr lang="fr-FR" dirty="0">
                <a:solidFill>
                  <a:schemeClr val="accent4"/>
                </a:solidFill>
              </a:rPr>
              <a:t> que </a:t>
            </a:r>
            <a:r>
              <a:rPr lang="fr-FR" dirty="0" err="1">
                <a:solidFill>
                  <a:schemeClr val="accent4"/>
                </a:solidFill>
              </a:rPr>
              <a:t>rempos</a:t>
            </a:r>
            <a:r>
              <a:rPr lang="fr-FR" dirty="0">
                <a:solidFill>
                  <a:schemeClr val="accent4"/>
                </a:solidFill>
              </a:rPr>
              <a:t> et </a:t>
            </a:r>
            <a:r>
              <a:rPr lang="fr-FR" dirty="0" err="1">
                <a:solidFill>
                  <a:schemeClr val="accent4"/>
                </a:solidFill>
              </a:rPr>
              <a:t>dolupta</a:t>
            </a:r>
            <a:r>
              <a:rPr lang="fr-FR" dirty="0">
                <a:solidFill>
                  <a:schemeClr val="accent4"/>
                </a:solidFill>
              </a:rPr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essusandit</a:t>
            </a:r>
            <a:r>
              <a:rPr lang="fr-FR" dirty="0"/>
              <a:t> </a:t>
            </a:r>
            <a:r>
              <a:rPr lang="fr-FR" dirty="0" err="1"/>
              <a:t>quos</a:t>
            </a:r>
            <a:r>
              <a:rPr lang="fr-FR" dirty="0"/>
              <a:t> </a:t>
            </a:r>
            <a:r>
              <a:rPr lang="fr-FR" dirty="0" err="1"/>
              <a:t>maximolorpor</a:t>
            </a:r>
            <a:r>
              <a:rPr lang="fr-FR" dirty="0"/>
              <a:t> </a:t>
            </a:r>
            <a:r>
              <a:rPr lang="fr-FR" dirty="0" err="1"/>
              <a:t>rest</a:t>
            </a:r>
            <a:r>
              <a:rPr lang="fr-FR" dirty="0"/>
              <a:t> </a:t>
            </a:r>
            <a:r>
              <a:rPr lang="fr-FR" dirty="0" err="1"/>
              <a:t>plaut</a:t>
            </a:r>
            <a:r>
              <a:rPr lang="fr-FR" dirty="0"/>
              <a:t> idem </a:t>
            </a:r>
            <a:r>
              <a:rPr lang="fr-FR" dirty="0" err="1"/>
              <a:t>quias</a:t>
            </a:r>
            <a:r>
              <a:rPr lang="fr-FR" dirty="0"/>
              <a:t> </a:t>
            </a:r>
            <a:r>
              <a:rPr lang="fr-FR" dirty="0" err="1"/>
              <a:t>adi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nim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, to </a:t>
            </a:r>
            <a:r>
              <a:rPr lang="fr-FR" dirty="0" err="1"/>
              <a:t>totatiis</a:t>
            </a:r>
            <a:r>
              <a:rPr lang="fr-FR" dirty="0"/>
              <a:t> </a:t>
            </a:r>
            <a:r>
              <a:rPr lang="fr-FR" dirty="0" err="1"/>
              <a:t>maion</a:t>
            </a:r>
            <a:r>
              <a:rPr lang="fr-FR" dirty="0"/>
              <a:t> </a:t>
            </a:r>
            <a:r>
              <a:rPr lang="fr-FR" dirty="0" err="1"/>
              <a:t>cori</a:t>
            </a:r>
            <a:r>
              <a:rPr lang="fr-FR" dirty="0"/>
              <a:t> </a:t>
            </a:r>
            <a:r>
              <a:rPr lang="fr-FR" dirty="0" err="1"/>
              <a:t>doluptium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prorehe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5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5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Les compétences en mutation, les nouvelles compétences, les compétences à développer ? </a:t>
            </a:r>
            <a:r>
              <a:rPr lang="fr-FR" sz="900" dirty="0"/>
              <a:t>(titre à adapter) </a:t>
            </a:r>
          </a:p>
          <a:p>
            <a:pPr lvl="2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ut </a:t>
            </a:r>
            <a:r>
              <a:rPr lang="fr-FR" dirty="0" err="1"/>
              <a:t>ut</a:t>
            </a:r>
            <a:r>
              <a:rPr lang="fr-FR" dirty="0"/>
              <a:t> </a:t>
            </a:r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endParaRPr lang="fr-FR" dirty="0"/>
          </a:p>
          <a:p>
            <a:pPr lvl="3"/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essusandit</a:t>
            </a:r>
            <a:r>
              <a:rPr lang="fr-FR" dirty="0"/>
              <a:t> </a:t>
            </a:r>
            <a:r>
              <a:rPr lang="fr-FR" dirty="0" err="1"/>
              <a:t>quos</a:t>
            </a:r>
            <a:r>
              <a:rPr lang="fr-FR" dirty="0"/>
              <a:t> </a:t>
            </a:r>
            <a:r>
              <a:rPr lang="fr-FR" dirty="0" err="1"/>
              <a:t>maximolorpor</a:t>
            </a:r>
            <a:r>
              <a:rPr lang="fr-FR" dirty="0"/>
              <a:t> </a:t>
            </a:r>
            <a:r>
              <a:rPr lang="fr-FR" dirty="0" err="1"/>
              <a:t>rest</a:t>
            </a:r>
            <a:r>
              <a:rPr lang="fr-FR" dirty="0"/>
              <a:t> </a:t>
            </a:r>
            <a:r>
              <a:rPr lang="fr-FR" dirty="0" err="1"/>
              <a:t>plaut</a:t>
            </a:r>
            <a:r>
              <a:rPr lang="fr-FR" dirty="0"/>
              <a:t> idem </a:t>
            </a:r>
            <a:r>
              <a:rPr lang="fr-FR" dirty="0" err="1"/>
              <a:t>quias</a:t>
            </a:r>
            <a:r>
              <a:rPr lang="fr-FR" dirty="0"/>
              <a:t> </a:t>
            </a:r>
            <a:r>
              <a:rPr lang="fr-FR" dirty="0" err="1"/>
              <a:t>adi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nim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, to </a:t>
            </a:r>
            <a:r>
              <a:rPr lang="fr-FR" dirty="0" err="1"/>
              <a:t>totatiis</a:t>
            </a:r>
            <a:r>
              <a:rPr lang="fr-FR" dirty="0"/>
              <a:t> </a:t>
            </a:r>
            <a:r>
              <a:rPr lang="fr-FR" dirty="0" err="1"/>
              <a:t>maion</a:t>
            </a:r>
            <a:r>
              <a:rPr lang="fr-FR" dirty="0"/>
              <a:t> </a:t>
            </a:r>
            <a:r>
              <a:rPr lang="fr-FR" dirty="0" err="1"/>
              <a:t>cori</a:t>
            </a:r>
            <a:r>
              <a:rPr lang="fr-FR" dirty="0"/>
              <a:t> </a:t>
            </a:r>
            <a:r>
              <a:rPr lang="fr-FR" dirty="0" err="1"/>
              <a:t>doluptium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prorehe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5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5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h</a:t>
            </a:r>
          </a:p>
        </p:txBody>
      </p:sp>
    </p:spTree>
    <p:extLst>
      <p:ext uri="{BB962C8B-B14F-4D97-AF65-F5344CB8AC3E}">
        <p14:creationId xmlns:p14="http://schemas.microsoft.com/office/powerpoint/2010/main" val="3648398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DE88C2-E19D-90ED-2C24-4194D95119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QUESTION 3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6D0D31C-0A2C-A9F9-2DBA-419D87A7EE49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B036E8-8F0F-BC7E-9FF2-76759C9F54D3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fr-FR" dirty="0"/>
              <a:t>QUELLES FORMATIONS VONT RÉPONDRE AUX BESOINS ACTUELS ET PRÉVISIONNELS ?</a:t>
            </a:r>
          </a:p>
          <a:p>
            <a:pPr lvl="1"/>
            <a:r>
              <a:rPr lang="fr-FR" dirty="0"/>
              <a:t>Quels sont les pratiques et besoins prévisionnels de formation des entreprises sur (LE THEME) ?</a:t>
            </a:r>
          </a:p>
          <a:p>
            <a:pPr lvl="2"/>
            <a:r>
              <a:rPr lang="fr-FR" dirty="0"/>
              <a:t>Sous-titre</a:t>
            </a:r>
          </a:p>
          <a:p>
            <a:pPr lvl="3"/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essusandit</a:t>
            </a:r>
            <a:r>
              <a:rPr lang="fr-FR" dirty="0"/>
              <a:t> </a:t>
            </a:r>
            <a:r>
              <a:rPr lang="fr-FR" dirty="0" err="1"/>
              <a:t>quos</a:t>
            </a:r>
            <a:r>
              <a:rPr lang="fr-FR" dirty="0"/>
              <a:t> </a:t>
            </a:r>
            <a:r>
              <a:rPr lang="fr-FR" dirty="0" err="1"/>
              <a:t>Uptus</a:t>
            </a:r>
            <a:r>
              <a:rPr lang="fr-FR" dirty="0"/>
              <a:t> </a:t>
            </a:r>
            <a:r>
              <a:rPr lang="fr-FR" dirty="0" err="1"/>
              <a:t>eument</a:t>
            </a:r>
            <a:r>
              <a:rPr lang="fr-FR" dirty="0"/>
              <a:t> </a:t>
            </a:r>
            <a:r>
              <a:rPr lang="fr-FR" dirty="0" err="1"/>
              <a:t>poribeaque</a:t>
            </a:r>
            <a:r>
              <a:rPr lang="fr-FR" dirty="0"/>
              <a:t> nihil est, </a:t>
            </a:r>
            <a:r>
              <a:rPr lang="fr-FR" dirty="0" err="1"/>
              <a:t>aliqui</a:t>
            </a:r>
            <a:r>
              <a:rPr lang="fr-FR" dirty="0"/>
              <a:t> re </a:t>
            </a:r>
            <a:r>
              <a:rPr lang="fr-FR" dirty="0" err="1"/>
              <a:t>velignim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omni ut </a:t>
            </a:r>
            <a:r>
              <a:rPr lang="fr-FR" dirty="0" err="1"/>
              <a:t>resectota</a:t>
            </a:r>
            <a:r>
              <a:rPr lang="fr-FR" dirty="0"/>
              <a:t> </a:t>
            </a:r>
            <a:r>
              <a:rPr lang="fr-FR" dirty="0" err="1"/>
              <a:t>esti</a:t>
            </a:r>
            <a:r>
              <a:rPr lang="fr-FR" dirty="0"/>
              <a:t> </a:t>
            </a:r>
            <a:r>
              <a:rPr lang="fr-FR" dirty="0" err="1"/>
              <a:t>commolu</a:t>
            </a:r>
            <a:r>
              <a:rPr lang="fr-FR" dirty="0"/>
              <a:t> </a:t>
            </a:r>
            <a:r>
              <a:rPr lang="fr-FR" dirty="0" err="1"/>
              <a:t>ptatiis</a:t>
            </a:r>
            <a:r>
              <a:rPr lang="fr-FR" dirty="0"/>
              <a:t> </a:t>
            </a:r>
            <a:r>
              <a:rPr lang="fr-FR" dirty="0" err="1"/>
              <a:t>diorio</a:t>
            </a:r>
            <a:r>
              <a:rPr lang="fr-FR" dirty="0"/>
              <a:t> </a:t>
            </a:r>
            <a:r>
              <a:rPr lang="fr-FR" dirty="0" err="1"/>
              <a:t>totaectur</a:t>
            </a:r>
            <a:r>
              <a:rPr lang="fr-FR" dirty="0"/>
              <a:t> si </a:t>
            </a:r>
            <a:r>
              <a:rPr lang="fr-FR" dirty="0" err="1"/>
              <a:t>doleceperum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</a:t>
            </a:r>
            <a:r>
              <a:rPr lang="fr-FR" dirty="0" err="1"/>
              <a:t>Itamus</a:t>
            </a:r>
            <a:r>
              <a:rPr lang="fr-FR" dirty="0"/>
              <a:t> </a:t>
            </a:r>
            <a:r>
              <a:rPr lang="fr-FR" dirty="0" err="1"/>
              <a:t>esenis</a:t>
            </a:r>
            <a:r>
              <a:rPr lang="fr-FR" dirty="0"/>
              <a:t> </a:t>
            </a:r>
            <a:r>
              <a:rPr lang="fr-FR" dirty="0" err="1"/>
              <a:t>senis</a:t>
            </a:r>
            <a:r>
              <a:rPr lang="fr-FR" dirty="0"/>
              <a:t> rem. Et </a:t>
            </a:r>
            <a:r>
              <a:rPr lang="fr-FR" dirty="0" err="1"/>
              <a:t>estiis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5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Quels sont les principaux les constats opérés sur l’appareil de formation ? </a:t>
            </a:r>
          </a:p>
          <a:p>
            <a:pPr lvl="2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ut </a:t>
            </a:r>
            <a:r>
              <a:rPr lang="fr-FR" dirty="0" err="1"/>
              <a:t>ut</a:t>
            </a:r>
            <a:r>
              <a:rPr lang="fr-FR" dirty="0"/>
              <a:t> </a:t>
            </a:r>
          </a:p>
          <a:p>
            <a:pPr lvl="3"/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r>
              <a:rPr lang="fr-FR" dirty="0"/>
              <a:t> </a:t>
            </a:r>
            <a:r>
              <a:rPr lang="fr-FR" dirty="0" err="1"/>
              <a:t>eserspe</a:t>
            </a:r>
            <a:r>
              <a:rPr lang="fr-FR" dirty="0"/>
              <a:t> con </a:t>
            </a:r>
            <a:r>
              <a:rPr lang="fr-FR" dirty="0" err="1"/>
              <a:t>con</a:t>
            </a:r>
            <a:r>
              <a:rPr lang="fr-FR" dirty="0"/>
              <a:t>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essusandit</a:t>
            </a:r>
            <a:endParaRPr lang="fr-FR" dirty="0"/>
          </a:p>
          <a:p>
            <a:endParaRPr lang="fr-FR" dirty="0"/>
          </a:p>
        </p:txBody>
      </p:sp>
      <p:graphicFrame>
        <p:nvGraphicFramePr>
          <p:cNvPr id="17" name="Table 14">
            <a:extLst>
              <a:ext uri="{FF2B5EF4-FFF2-40B4-BE49-F238E27FC236}">
                <a16:creationId xmlns:a16="http://schemas.microsoft.com/office/drawing/2014/main" id="{5F529D71-8E15-4946-C757-E37AFFC96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155500"/>
              </p:ext>
            </p:extLst>
          </p:nvPr>
        </p:nvGraphicFramePr>
        <p:xfrm>
          <a:off x="721501" y="6864800"/>
          <a:ext cx="6120000" cy="255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51728898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9024504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1205451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57995985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5550388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731396602"/>
                    </a:ext>
                  </a:extLst>
                </a:gridCol>
              </a:tblGrid>
              <a:tr h="399600">
                <a:tc>
                  <a:txBody>
                    <a:bodyPr/>
                    <a:lstStyle/>
                    <a:p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0" i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Jjh</a:t>
                      </a:r>
                    </a:p>
                    <a:p>
                      <a:pPr algn="r"/>
                      <a:r>
                        <a:rPr lang="fr-FR" sz="1200" b="0" noProof="0" dirty="0" err="1">
                          <a:solidFill>
                            <a:schemeClr val="bg1"/>
                          </a:solidFill>
                        </a:rPr>
                        <a:t>hjkjkiuy!u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Jjh</a:t>
                      </a:r>
                    </a:p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hjkjkiuy!u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504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PJjh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hjkjkiuy!u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504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Jjh</a:t>
                      </a:r>
                    </a:p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hjkjkiuy!u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504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Jjh</a:t>
                      </a:r>
                    </a:p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hjkjkiuy!u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504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1981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lkuhnj</a:t>
                      </a:r>
                      <a:r>
                        <a:rPr lang="fr-FR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juohikghgf</a:t>
                      </a:r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63252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lkuhnj</a:t>
                      </a:r>
                      <a:r>
                        <a:rPr lang="fr-FR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juohikghgf</a:t>
                      </a:r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34087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lkuhnj</a:t>
                      </a:r>
                      <a:r>
                        <a:rPr lang="fr-FR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juohikghgf</a:t>
                      </a:r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3396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kuhnj</a:t>
                      </a:r>
                      <a:r>
                        <a:rPr lang="fr-FR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juohikghgf</a:t>
                      </a:r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001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1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8385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kuhnj</a:t>
                      </a:r>
                      <a:r>
                        <a:rPr lang="fr-FR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juohikghgf</a:t>
                      </a:r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24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541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1F9575-31B5-F690-D56E-34F8E086D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FFB19B-F060-35C9-16E5-C8BB11DA2FD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wrap="square"/>
          <a:lstStyle/>
          <a:p>
            <a:r>
              <a:rPr lang="fr-FR" sz="1100" dirty="0"/>
              <a:t>ÉLÉMENTS DE CONTEXTE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125DBB-F8E6-6C1D-DD3F-5C4472AB84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9984" y="3175263"/>
            <a:ext cx="2480400" cy="192300"/>
          </a:xfrm>
        </p:spPr>
        <p:txBody>
          <a:bodyPr/>
          <a:lstStyle/>
          <a:p>
            <a:r>
              <a:rPr lang="fr-FR" sz="1100" dirty="0"/>
              <a:t>QUESTION 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30C21B-A98C-4DD8-54F1-9A1FAFC3047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984" y="5220756"/>
            <a:ext cx="2480400" cy="192300"/>
          </a:xfrm>
        </p:spPr>
        <p:txBody>
          <a:bodyPr/>
          <a:lstStyle/>
          <a:p>
            <a:r>
              <a:rPr lang="fr-FR" sz="1100" dirty="0"/>
              <a:t>QUESTION 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BAC354-4858-B846-4667-8E9BC4EF57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9984" y="6714593"/>
            <a:ext cx="2480400" cy="192300"/>
          </a:xfrm>
        </p:spPr>
        <p:txBody>
          <a:bodyPr/>
          <a:lstStyle/>
          <a:p>
            <a:r>
              <a:rPr lang="fr-FR" sz="1100" dirty="0"/>
              <a:t>QUESTION 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A5E91B-EE2E-C79C-5A40-DF3801B034E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Insérer texte</a:t>
            </a:r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B990F-6D92-191F-B953-6BBA3453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Insérer texte</a:t>
            </a:r>
            <a:endParaRPr lang="fr-FR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83B732F-E7AA-A974-185E-1BD9B7B18A4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Insérer texte</a:t>
            </a:r>
            <a:endParaRPr lang="fr-FR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062D6BB-3AE0-38E8-6A3C-8D4A1486876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r-FR" sz="1100" dirty="0"/>
              <a:t>QUESTION 1 LIGNE 2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1D5083F-D067-0B90-DE7A-7A47626007A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Insérer texte</a:t>
            </a:r>
            <a:endParaRPr lang="fr-FR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811A230-A5A0-2BDA-2D5A-CC4854B2585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Insérer texte</a:t>
            </a:r>
            <a:endParaRPr lang="fr-FR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B43B698-C2AB-B63F-6896-F851A184355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Insérer texte</a:t>
            </a:r>
            <a:endParaRPr lang="fr-FR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554FC-3AB5-16A6-1986-E51806FBF73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Insérer texte</a:t>
            </a:r>
            <a:endParaRPr lang="fr-FR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815E592-0B94-25EF-5EBD-4D1323C09FF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fr-FR" dirty="0"/>
              <a:t>3. 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Insérer texte</a:t>
            </a:r>
            <a:endParaRPr lang="fr-FR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88EBCF7-B415-E628-BB7A-53EE751F517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fr-FR" dirty="0"/>
              <a:t>2. 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Insérer texte</a:t>
            </a:r>
            <a:endParaRPr lang="fr-FR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516B3CE-B4D3-7E62-1BF0-16C2EAC2A79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Insérer texte</a:t>
            </a:r>
            <a:endParaRPr lang="fr-FR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F8F9620-2D94-FBA3-A011-C3CBE611F09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085853" y="5448098"/>
            <a:ext cx="4768847" cy="184666"/>
          </a:xfrm>
        </p:spPr>
        <p:txBody>
          <a:bodyPr/>
          <a:lstStyle/>
          <a:p>
            <a:r>
              <a:rPr lang="fr-FR" sz="1100" dirty="0"/>
              <a:t>QUESTION 2 LIGNE 1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5E1571E8-D47B-9468-30AC-BFB467CBCDA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fr-FR" sz="1100" dirty="0"/>
              <a:t>QUESTION 2 LIGNE 2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4FCCC83-35FE-CEBA-9FF5-97C48F4BA75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Insérer texte</a:t>
            </a:r>
            <a:endParaRPr lang="fr-FR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365307E-FC80-85C6-3B62-DD2CB2F23E76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Insérer texte</a:t>
            </a:r>
            <a:endParaRPr lang="fr-FR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39AD627-E585-4C9B-54C7-7389CDECAFD9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Insérer texte</a:t>
            </a:r>
            <a:endParaRPr lang="fr-FR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D116680-A354-7883-5789-69175CC42628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Insérer texte</a:t>
            </a:r>
            <a:endParaRPr lang="fr-FR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1FA66AA4-B773-8D68-3370-E6E66FCBF55E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085853" y="6913245"/>
            <a:ext cx="4768847" cy="184666"/>
          </a:xfrm>
        </p:spPr>
        <p:txBody>
          <a:bodyPr/>
          <a:lstStyle/>
          <a:p>
            <a:r>
              <a:rPr lang="fr-FR" sz="1100" dirty="0"/>
              <a:t>QUESTION 3 LIGNE 1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95D222D3-6678-93CB-3B43-6F8F79D8A702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fr-FR" sz="1100" dirty="0"/>
              <a:t>QUESTION 3 LIGNE 2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7A8A2D19-C441-64A9-78DC-541805784FC3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Insérer texte</a:t>
            </a:r>
            <a:endParaRPr lang="fr-FR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FDF499EB-6642-B443-70E0-54BD3B1EBAF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Insérer texte</a:t>
            </a:r>
            <a:endParaRPr lang="fr-FR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CCDECFF-18D3-3905-E232-3B000C483502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E055E-F37A-AD8B-FD8E-9122A0164D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sz="1100" dirty="0"/>
              <a:t>TENDANCES À SUIVRE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FF4EC1C9-CAFD-A69A-B950-C7FD016BE6D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F1FBAE4A-F2E3-F129-C16F-B17D800465B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D4C886D4-F8EF-EBC5-06B1-3600713565B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1D065668-91E7-7F2B-693B-40F8E623F50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1D82093A-4EF1-8D49-9EC8-749D6DAABAB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F06F51DF-11F3-4744-AE52-CA2D7AA629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Insérer texte</a:t>
            </a:r>
            <a:endParaRPr lang="fr-FR" dirty="0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67527C35-B742-5551-BFE2-3EC0DC7A4B8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85853" y="3399719"/>
            <a:ext cx="4768847" cy="184666"/>
          </a:xfrm>
        </p:spPr>
        <p:txBody>
          <a:bodyPr/>
          <a:lstStyle/>
          <a:p>
            <a:r>
              <a:rPr lang="fr-FR" sz="1100" dirty="0"/>
              <a:t>QUESTION 1 LIGNE 1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CD78DCB4-C052-7B13-C087-624471F2F5B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F954AABE-1809-640A-17AF-C4FC7FB3BEF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r-FR" dirty="0"/>
              <a:t>9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C0684ECD-149D-E988-660B-C6A31768260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fr-FR" dirty="0"/>
              <a:t>8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085ED47B-CD8A-F554-619E-8408FAF45C9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5D29F646-B01C-9E67-47F2-98576CC7F9E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FDA3D748-3B33-A833-D5A6-63C29C67A3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fr-FR" dirty="0"/>
              <a:t>10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86B87E7D-1D2B-C5B0-5137-CBD026F48B3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fr-FR" dirty="0"/>
              <a:t>9</a:t>
            </a:r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9E367F39-6031-15E4-E321-5A5111720A6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fr-FR" dirty="0"/>
              <a:t>9</a:t>
            </a:r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2FA349F1-7AD7-D9CE-CD69-33513674315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fr-FR" dirty="0"/>
              <a:t>11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314C4370-B74B-A6FD-701F-013CE75F16DF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fr-FR" dirty="0"/>
              <a:t>13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BAD04423-7090-2824-72EC-D64A15D3A742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fr-FR" dirty="0"/>
              <a:t>13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7363BD71-54A2-203B-DC8A-F4DA3798145A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fr-FR" dirty="0"/>
              <a:t>12</a:t>
            </a:r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C8CBDF70-62E8-6936-9260-5933C93C108A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fr-FR" dirty="0"/>
              <a:t>11</a:t>
            </a: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20287E04-FE8D-69D9-4415-43B6EB742F7D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fr-FR" dirty="0"/>
              <a:t>15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833384D3-BADD-974D-D8E6-7F8D860186E9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fr-FR" dirty="0"/>
              <a:t>15</a:t>
            </a:r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F636F8CF-E4C4-C293-C44B-5ABA1C0A217D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fr-FR" dirty="0"/>
              <a:t>16</a:t>
            </a:r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B0EF39C5-72DD-DA11-3C07-0A56A916F692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fr-FR" dirty="0"/>
              <a:t>17</a:t>
            </a:r>
          </a:p>
        </p:txBody>
      </p:sp>
      <p:sp>
        <p:nvSpPr>
          <p:cNvPr id="114" name="Text Placeholder 7">
            <a:extLst>
              <a:ext uri="{FF2B5EF4-FFF2-40B4-BE49-F238E27FC236}">
                <a16:creationId xmlns:a16="http://schemas.microsoft.com/office/drawing/2014/main" id="{3569DDF9-8974-0932-2A5F-BB0C39B8423E}"/>
              </a:ext>
            </a:extLst>
          </p:cNvPr>
          <p:cNvSpPr txBox="1">
            <a:spLocks/>
          </p:cNvSpPr>
          <p:nvPr/>
        </p:nvSpPr>
        <p:spPr>
          <a:xfrm>
            <a:off x="929984" y="8158400"/>
            <a:ext cx="2480400" cy="1923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1" i="0" kern="1200" cap="all" baseline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INDICATEURS À SURVEILLER </a:t>
            </a:r>
          </a:p>
        </p:txBody>
      </p:sp>
      <p:sp>
        <p:nvSpPr>
          <p:cNvPr id="115" name="Text Placeholder 45">
            <a:extLst>
              <a:ext uri="{FF2B5EF4-FFF2-40B4-BE49-F238E27FC236}">
                <a16:creationId xmlns:a16="http://schemas.microsoft.com/office/drawing/2014/main" id="{1D029D32-B549-3C35-679C-07DFE29C74FA}"/>
              </a:ext>
            </a:extLst>
          </p:cNvPr>
          <p:cNvSpPr txBox="1">
            <a:spLocks/>
          </p:cNvSpPr>
          <p:nvPr/>
        </p:nvSpPr>
        <p:spPr>
          <a:xfrm>
            <a:off x="1085853" y="8395152"/>
            <a:ext cx="4768847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1" i="0" kern="1200" cap="all" baseline="0">
                <a:solidFill>
                  <a:schemeClr val="accent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3"/>
                </a:solidFill>
              </a:rPr>
              <a:t>Verbatim </a:t>
            </a:r>
            <a:r>
              <a:rPr lang="fr-FR" dirty="0" err="1">
                <a:solidFill>
                  <a:schemeClr val="accent3"/>
                </a:solidFill>
              </a:rPr>
              <a:t>OpIIec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118" name="Text Placeholder 106">
            <a:extLst>
              <a:ext uri="{FF2B5EF4-FFF2-40B4-BE49-F238E27FC236}">
                <a16:creationId xmlns:a16="http://schemas.microsoft.com/office/drawing/2014/main" id="{70AA06D0-15FB-B39D-F2CF-8634FFBDAD4A}"/>
              </a:ext>
            </a:extLst>
          </p:cNvPr>
          <p:cNvSpPr txBox="1">
            <a:spLocks/>
          </p:cNvSpPr>
          <p:nvPr/>
        </p:nvSpPr>
        <p:spPr>
          <a:xfrm>
            <a:off x="6111082" y="8162217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17</a:t>
            </a:r>
          </a:p>
        </p:txBody>
      </p:sp>
      <p:sp>
        <p:nvSpPr>
          <p:cNvPr id="119" name="Text Placeholder 106">
            <a:extLst>
              <a:ext uri="{FF2B5EF4-FFF2-40B4-BE49-F238E27FC236}">
                <a16:creationId xmlns:a16="http://schemas.microsoft.com/office/drawing/2014/main" id="{6C14A99D-0870-A862-F1C2-1368CF3497EE}"/>
              </a:ext>
            </a:extLst>
          </p:cNvPr>
          <p:cNvSpPr txBox="1">
            <a:spLocks/>
          </p:cNvSpPr>
          <p:nvPr/>
        </p:nvSpPr>
        <p:spPr>
          <a:xfrm>
            <a:off x="6111082" y="8395152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17</a:t>
            </a:r>
          </a:p>
        </p:txBody>
      </p:sp>
      <p:sp>
        <p:nvSpPr>
          <p:cNvPr id="120" name="Text Placeholder 100">
            <a:extLst>
              <a:ext uri="{FF2B5EF4-FFF2-40B4-BE49-F238E27FC236}">
                <a16:creationId xmlns:a16="http://schemas.microsoft.com/office/drawing/2014/main" id="{C1B8D7AC-5322-E307-6133-A732DD2D177E}"/>
              </a:ext>
            </a:extLst>
          </p:cNvPr>
          <p:cNvSpPr txBox="1">
            <a:spLocks/>
          </p:cNvSpPr>
          <p:nvPr/>
        </p:nvSpPr>
        <p:spPr>
          <a:xfrm>
            <a:off x="6111082" y="6718410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15</a:t>
            </a:r>
          </a:p>
        </p:txBody>
      </p:sp>
      <p:sp>
        <p:nvSpPr>
          <p:cNvPr id="121" name="Text Placeholder 100">
            <a:extLst>
              <a:ext uri="{FF2B5EF4-FFF2-40B4-BE49-F238E27FC236}">
                <a16:creationId xmlns:a16="http://schemas.microsoft.com/office/drawing/2014/main" id="{2688674B-5422-57AD-AE4D-E2CB9F269E15}"/>
              </a:ext>
            </a:extLst>
          </p:cNvPr>
          <p:cNvSpPr txBox="1">
            <a:spLocks/>
          </p:cNvSpPr>
          <p:nvPr/>
        </p:nvSpPr>
        <p:spPr>
          <a:xfrm>
            <a:off x="6111082" y="6913245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15</a:t>
            </a:r>
          </a:p>
        </p:txBody>
      </p:sp>
      <p:sp>
        <p:nvSpPr>
          <p:cNvPr id="122" name="Text Placeholder 98">
            <a:extLst>
              <a:ext uri="{FF2B5EF4-FFF2-40B4-BE49-F238E27FC236}">
                <a16:creationId xmlns:a16="http://schemas.microsoft.com/office/drawing/2014/main" id="{5D1823C6-FF42-1C45-E280-6E7EF81DBAF3}"/>
              </a:ext>
            </a:extLst>
          </p:cNvPr>
          <p:cNvSpPr txBox="1">
            <a:spLocks/>
          </p:cNvSpPr>
          <p:nvPr/>
        </p:nvSpPr>
        <p:spPr>
          <a:xfrm>
            <a:off x="6111082" y="5448098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11</a:t>
            </a:r>
          </a:p>
        </p:txBody>
      </p:sp>
      <p:sp>
        <p:nvSpPr>
          <p:cNvPr id="123" name="Text Placeholder 98">
            <a:extLst>
              <a:ext uri="{FF2B5EF4-FFF2-40B4-BE49-F238E27FC236}">
                <a16:creationId xmlns:a16="http://schemas.microsoft.com/office/drawing/2014/main" id="{A6D7174C-177B-0200-B510-5AB49EF77430}"/>
              </a:ext>
            </a:extLst>
          </p:cNvPr>
          <p:cNvSpPr txBox="1">
            <a:spLocks/>
          </p:cNvSpPr>
          <p:nvPr/>
        </p:nvSpPr>
        <p:spPr>
          <a:xfrm>
            <a:off x="6111082" y="5224573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11</a:t>
            </a:r>
          </a:p>
        </p:txBody>
      </p:sp>
      <p:sp>
        <p:nvSpPr>
          <p:cNvPr id="124" name="Text Placeholder 82">
            <a:extLst>
              <a:ext uri="{FF2B5EF4-FFF2-40B4-BE49-F238E27FC236}">
                <a16:creationId xmlns:a16="http://schemas.microsoft.com/office/drawing/2014/main" id="{EA749BE3-AA1C-9076-F530-F9814627F102}"/>
              </a:ext>
            </a:extLst>
          </p:cNvPr>
          <p:cNvSpPr txBox="1">
            <a:spLocks/>
          </p:cNvSpPr>
          <p:nvPr/>
        </p:nvSpPr>
        <p:spPr>
          <a:xfrm>
            <a:off x="6111082" y="3399719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5</a:t>
            </a:r>
          </a:p>
        </p:txBody>
      </p:sp>
      <p:sp>
        <p:nvSpPr>
          <p:cNvPr id="125" name="Text Placeholder 82">
            <a:extLst>
              <a:ext uri="{FF2B5EF4-FFF2-40B4-BE49-F238E27FC236}">
                <a16:creationId xmlns:a16="http://schemas.microsoft.com/office/drawing/2014/main" id="{11CD0C6E-F353-A0A0-35EC-4542F3BB5832}"/>
              </a:ext>
            </a:extLst>
          </p:cNvPr>
          <p:cNvSpPr txBox="1">
            <a:spLocks/>
          </p:cNvSpPr>
          <p:nvPr/>
        </p:nvSpPr>
        <p:spPr>
          <a:xfrm>
            <a:off x="6111082" y="3175263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28616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84624F16-5FD0-5A01-195B-82FE92681455}"/>
              </a:ext>
            </a:extLst>
          </p:cNvPr>
          <p:cNvSpPr/>
          <p:nvPr/>
        </p:nvSpPr>
        <p:spPr>
          <a:xfrm>
            <a:off x="4864100" y="1661642"/>
            <a:ext cx="1974850" cy="10355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511A4F-F815-DA75-EAA2-88DFF1ECF1A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Titre infographie</a:t>
            </a:r>
          </a:p>
        </p:txBody>
      </p:sp>
      <p:graphicFrame>
        <p:nvGraphicFramePr>
          <p:cNvPr id="16" name="Espace réservé du graphique 15">
            <a:extLst>
              <a:ext uri="{FF2B5EF4-FFF2-40B4-BE49-F238E27FC236}">
                <a16:creationId xmlns:a16="http://schemas.microsoft.com/office/drawing/2014/main" id="{C08C5001-6505-3E61-384F-6378FF387B3D}"/>
              </a:ext>
            </a:extLst>
          </p:cNvPr>
          <p:cNvGraphicFramePr>
            <a:graphicFrameLocks noGrp="1"/>
          </p:cNvGraphicFramePr>
          <p:nvPr>
            <p:ph type="chart" sz="quarter" idx="30"/>
            <p:extLst>
              <p:ext uri="{D42A27DB-BD31-4B8C-83A1-F6EECF244321}">
                <p14:modId xmlns:p14="http://schemas.microsoft.com/office/powerpoint/2010/main" val="1197075125"/>
              </p:ext>
            </p:extLst>
          </p:nvPr>
        </p:nvGraphicFramePr>
        <p:xfrm>
          <a:off x="720725" y="1104900"/>
          <a:ext cx="6210300" cy="1592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Placeholder 13">
            <a:extLst>
              <a:ext uri="{FF2B5EF4-FFF2-40B4-BE49-F238E27FC236}">
                <a16:creationId xmlns:a16="http://schemas.microsoft.com/office/drawing/2014/main" id="{314F9661-C284-C09E-3400-F85A665C587B}"/>
              </a:ext>
            </a:extLst>
          </p:cNvPr>
          <p:cNvGraphicFramePr>
            <a:graphicFrameLocks noGrp="1"/>
          </p:cNvGraphicFramePr>
          <p:nvPr>
            <p:ph type="chart" sz="quarter" idx="31"/>
            <p:extLst>
              <p:ext uri="{D42A27DB-BD31-4B8C-83A1-F6EECF244321}">
                <p14:modId xmlns:p14="http://schemas.microsoft.com/office/powerpoint/2010/main" val="3036865019"/>
              </p:ext>
            </p:extLst>
          </p:nvPr>
        </p:nvGraphicFramePr>
        <p:xfrm>
          <a:off x="720725" y="3200400"/>
          <a:ext cx="6210300" cy="262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3A61FE-35BC-5FE8-1172-7F9E906A589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r-FR" dirty="0"/>
              <a:t>Titre infographie</a:t>
            </a:r>
          </a:p>
        </p:txBody>
      </p:sp>
      <p:graphicFrame>
        <p:nvGraphicFramePr>
          <p:cNvPr id="12" name="Chart Placeholder 11">
            <a:extLst>
              <a:ext uri="{FF2B5EF4-FFF2-40B4-BE49-F238E27FC236}">
                <a16:creationId xmlns:a16="http://schemas.microsoft.com/office/drawing/2014/main" id="{06A3ADA9-7975-72E8-B077-2080C7169827}"/>
              </a:ext>
            </a:extLst>
          </p:cNvPr>
          <p:cNvGraphicFramePr>
            <a:graphicFrameLocks noGrp="1"/>
          </p:cNvGraphicFramePr>
          <p:nvPr>
            <p:ph type="chart" sz="quarter" idx="33"/>
            <p:extLst>
              <p:ext uri="{D42A27DB-BD31-4B8C-83A1-F6EECF244321}">
                <p14:modId xmlns:p14="http://schemas.microsoft.com/office/powerpoint/2010/main" val="1196032920"/>
              </p:ext>
            </p:extLst>
          </p:nvPr>
        </p:nvGraphicFramePr>
        <p:xfrm>
          <a:off x="720725" y="6446838"/>
          <a:ext cx="6210300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88A48FD-8DC7-5D20-86FD-43830F4423FF}"/>
              </a:ext>
            </a:extLst>
          </p:cNvPr>
          <p:cNvSpPr txBox="1">
            <a:spLocks/>
          </p:cNvSpPr>
          <p:nvPr/>
        </p:nvSpPr>
        <p:spPr>
          <a:xfrm>
            <a:off x="2958152" y="7779570"/>
            <a:ext cx="1259699" cy="55399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Lorem ipsum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dolor</a:t>
            </a: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sit</a:t>
            </a: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amet</a:t>
            </a: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,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consectetur</a:t>
            </a: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adipiscing</a:t>
            </a: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elit</a:t>
            </a:r>
            <a:endParaRPr lang="fr-FR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53FE059B-6436-A0AD-2255-A7BBB8E6C5B9}"/>
              </a:ext>
            </a:extLst>
          </p:cNvPr>
          <p:cNvSpPr txBox="1">
            <a:spLocks/>
          </p:cNvSpPr>
          <p:nvPr/>
        </p:nvSpPr>
        <p:spPr>
          <a:xfrm>
            <a:off x="4937926" y="1740093"/>
            <a:ext cx="1677972" cy="9233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Ovid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esequis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quas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aut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quo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cullatq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uatiate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nonse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sum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sant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il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esti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nem re,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cus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utem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quos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sintendae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rentint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cxnSp>
        <p:nvCxnSpPr>
          <p:cNvPr id="25" name="Straight Connector 11">
            <a:extLst>
              <a:ext uri="{FF2B5EF4-FFF2-40B4-BE49-F238E27FC236}">
                <a16:creationId xmlns:a16="http://schemas.microsoft.com/office/drawing/2014/main" id="{8FCFDCAD-EF28-62B7-97A9-3FBAC7292E7F}"/>
              </a:ext>
            </a:extLst>
          </p:cNvPr>
          <p:cNvCxnSpPr>
            <a:cxnSpLocks/>
          </p:cNvCxnSpPr>
          <p:nvPr/>
        </p:nvCxnSpPr>
        <p:spPr>
          <a:xfrm>
            <a:off x="721501" y="2973378"/>
            <a:ext cx="619745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891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13">
            <a:extLst>
              <a:ext uri="{FF2B5EF4-FFF2-40B4-BE49-F238E27FC236}">
                <a16:creationId xmlns:a16="http://schemas.microsoft.com/office/drawing/2014/main" id="{02F4BBE1-FB35-8E8B-7B76-FD4591F1190C}"/>
              </a:ext>
            </a:extLst>
          </p:cNvPr>
          <p:cNvSpPr/>
          <p:nvPr/>
        </p:nvSpPr>
        <p:spPr>
          <a:xfrm>
            <a:off x="0" y="5542671"/>
            <a:ext cx="7560000" cy="4079632"/>
          </a:xfrm>
          <a:custGeom>
            <a:avLst/>
            <a:gdLst>
              <a:gd name="connsiteX0" fmla="*/ 0 w 5670232"/>
              <a:gd name="connsiteY0" fmla="*/ 0 h 1209675"/>
              <a:gd name="connsiteX1" fmla="*/ 5670233 w 5670232"/>
              <a:gd name="connsiteY1" fmla="*/ 0 h 1209675"/>
              <a:gd name="connsiteX2" fmla="*/ 5670233 w 5670232"/>
              <a:gd name="connsiteY2" fmla="*/ 1209675 h 1209675"/>
              <a:gd name="connsiteX3" fmla="*/ 0 w 5670232"/>
              <a:gd name="connsiteY3" fmla="*/ 1209675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0232" h="1209675">
                <a:moveTo>
                  <a:pt x="0" y="0"/>
                </a:moveTo>
                <a:lnTo>
                  <a:pt x="5670233" y="0"/>
                </a:lnTo>
                <a:lnTo>
                  <a:pt x="5670233" y="1209675"/>
                </a:lnTo>
                <a:lnTo>
                  <a:pt x="0" y="120967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b="0" i="0" noProof="0" dirty="0">
              <a:latin typeface="Arial" panose="020B0604020202020204" pitchFamily="34" charset="0"/>
            </a:endParaRPr>
          </a:p>
        </p:txBody>
      </p:sp>
      <p:sp>
        <p:nvSpPr>
          <p:cNvPr id="100" name="Espace réservé du texte 99">
            <a:extLst>
              <a:ext uri="{FF2B5EF4-FFF2-40B4-BE49-F238E27FC236}">
                <a16:creationId xmlns:a16="http://schemas.microsoft.com/office/drawing/2014/main" id="{AC861BDD-6661-4FD2-7DF3-92878821EC14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DB17C5-23C2-5721-255F-16A5115732B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06381" y="5992837"/>
            <a:ext cx="5357919" cy="1117649"/>
          </a:xfrm>
        </p:spPr>
        <p:txBody>
          <a:bodyPr/>
          <a:lstStyle/>
          <a:p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Cus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ut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asit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la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velit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alit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utassundam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solendu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ciuntior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ratia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ad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esequame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voluptatium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volo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opti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occae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volupta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tibus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omniet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vendistor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am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quam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, ut et que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sae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Itae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non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core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nonsed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moditi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omnis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dollest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quae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pratem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Uciurem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fuga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Itatur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a dit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remporrore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intions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equodi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atios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anim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aditam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etum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sequi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comnis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endia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comnis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parum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alitia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est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elenihilita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nus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eaquis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dolecus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rehendellori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simus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acius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ommolut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illupta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vollupt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atecto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volestia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nonse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es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sit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asperov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idiatiur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549303E-E98E-388E-BA79-B5750161478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06381" y="7148958"/>
            <a:ext cx="5357919" cy="369332"/>
          </a:xfrm>
        </p:spPr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Recruteur spécialisé</a:t>
            </a:r>
            <a:br>
              <a:rPr lang="fr-FR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dans les métiers de la comptabilité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D39AA9-85B0-5FCB-7E36-6E8D7A28B00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106381" y="7926936"/>
            <a:ext cx="5357919" cy="1117649"/>
          </a:xfrm>
        </p:spPr>
        <p:txBody>
          <a:bodyPr/>
          <a:lstStyle/>
          <a:p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Cus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ut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asit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la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velit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alit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utassundam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solendu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ciuntior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ratia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ad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esequame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voluptatium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volo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opti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occae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volupta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tibus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omniet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vendistor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am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quam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, ut et que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sae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Itae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non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core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nonsed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moditi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omnis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dollest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quae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pratem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Uciurem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fuga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Itatur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a dit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remporrore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intions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equodi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atios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anim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aditam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etum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sequi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comnis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endia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comnis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parum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alitia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est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elenihilita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nus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eaquis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dolecus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rehendellori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simus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acius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ommolut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illupta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vollupt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atecto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volestia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nonse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es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sit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asperov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idiatiur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38B798-A30E-05AC-C572-25932152331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106381" y="9083057"/>
            <a:ext cx="5357919" cy="369332"/>
          </a:xfrm>
        </p:spPr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Recruteur spécialisé</a:t>
            </a:r>
            <a:br>
              <a:rPr lang="fr-FR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dans les métiers de la comptabilité</a:t>
            </a:r>
          </a:p>
        </p:txBody>
      </p:sp>
      <p:sp>
        <p:nvSpPr>
          <p:cNvPr id="101" name="Espace réservé du texte 100">
            <a:extLst>
              <a:ext uri="{FF2B5EF4-FFF2-40B4-BE49-F238E27FC236}">
                <a16:creationId xmlns:a16="http://schemas.microsoft.com/office/drawing/2014/main" id="{2BBAD52C-C13B-B750-94DD-E67DC8992FF3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0" y="3088388"/>
            <a:ext cx="588008" cy="17106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2" name="Espace réservé du texte 101">
            <a:extLst>
              <a:ext uri="{FF2B5EF4-FFF2-40B4-BE49-F238E27FC236}">
                <a16:creationId xmlns:a16="http://schemas.microsoft.com/office/drawing/2014/main" id="{77C7EE86-B6AB-E957-D860-60B797C3991F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478641" y="5775496"/>
            <a:ext cx="420588" cy="364331"/>
          </a:xfrm>
        </p:spPr>
        <p:txBody>
          <a:bodyPr/>
          <a:lstStyle/>
          <a:p>
            <a:endParaRPr lang="fr-FR"/>
          </a:p>
        </p:txBody>
      </p:sp>
      <p:sp>
        <p:nvSpPr>
          <p:cNvPr id="103" name="Espace réservé du texte 102">
            <a:extLst>
              <a:ext uri="{FF2B5EF4-FFF2-40B4-BE49-F238E27FC236}">
                <a16:creationId xmlns:a16="http://schemas.microsoft.com/office/drawing/2014/main" id="{19073933-2A45-288B-6FCB-762426FDFDF7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478641" y="7801143"/>
            <a:ext cx="420588" cy="364331"/>
          </a:xfrm>
        </p:spPr>
        <p:txBody>
          <a:bodyPr/>
          <a:lstStyle/>
          <a:p>
            <a:endParaRPr lang="fr-FR"/>
          </a:p>
        </p:txBody>
      </p:sp>
      <p:sp>
        <p:nvSpPr>
          <p:cNvPr id="104" name="Espace réservé du texte 103">
            <a:extLst>
              <a:ext uri="{FF2B5EF4-FFF2-40B4-BE49-F238E27FC236}">
                <a16:creationId xmlns:a16="http://schemas.microsoft.com/office/drawing/2014/main" id="{F74710B1-1225-5814-190A-E265746E95A8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 rot="10800000">
            <a:off x="6574640" y="6949540"/>
            <a:ext cx="420588" cy="364331"/>
          </a:xfrm>
        </p:spPr>
        <p:txBody>
          <a:bodyPr/>
          <a:lstStyle/>
          <a:p>
            <a:endParaRPr lang="fr-FR"/>
          </a:p>
        </p:txBody>
      </p:sp>
      <p:sp>
        <p:nvSpPr>
          <p:cNvPr id="105" name="Espace réservé du texte 104">
            <a:extLst>
              <a:ext uri="{FF2B5EF4-FFF2-40B4-BE49-F238E27FC236}">
                <a16:creationId xmlns:a16="http://schemas.microsoft.com/office/drawing/2014/main" id="{72CE0D57-FB96-9B09-6567-0EFF01992E51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 rot="10800000">
            <a:off x="6574640" y="8975187"/>
            <a:ext cx="420588" cy="364331"/>
          </a:xfrm>
        </p:spPr>
        <p:txBody>
          <a:bodyPr/>
          <a:lstStyle/>
          <a:p>
            <a:endParaRPr lang="fr-FR"/>
          </a:p>
        </p:txBody>
      </p:sp>
      <p:sp>
        <p:nvSpPr>
          <p:cNvPr id="83" name="Espace réservé du texte 82">
            <a:extLst>
              <a:ext uri="{FF2B5EF4-FFF2-40B4-BE49-F238E27FC236}">
                <a16:creationId xmlns:a16="http://schemas.microsoft.com/office/drawing/2014/main" id="{185F6D26-023C-802F-F350-AAB3B445C22E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r>
              <a:rPr lang="fr-FR" dirty="0"/>
              <a:t>TENDANCES À SUIVRE </a:t>
            </a:r>
          </a:p>
          <a:p>
            <a:pPr lvl="1"/>
            <a:r>
              <a:rPr lang="fr-FR" dirty="0"/>
              <a:t>Ceci est le titre d’un paragraphe</a:t>
            </a:r>
          </a:p>
          <a:p>
            <a:pPr lvl="2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</a:t>
            </a:r>
          </a:p>
          <a:p>
            <a:pPr lvl="3"/>
            <a:r>
              <a:rPr lang="fr-FR" dirty="0"/>
              <a:t>ut </a:t>
            </a:r>
            <a:r>
              <a:rPr lang="fr-FR" dirty="0" err="1"/>
              <a:t>ut</a:t>
            </a:r>
            <a:r>
              <a:rPr lang="fr-FR" dirty="0"/>
              <a:t> </a:t>
            </a:r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r>
              <a:rPr lang="fr-FR" dirty="0"/>
              <a:t> </a:t>
            </a:r>
            <a:r>
              <a:rPr lang="fr-FR" dirty="0" err="1"/>
              <a:t>eserspe</a:t>
            </a:r>
            <a:r>
              <a:rPr lang="fr-FR" dirty="0"/>
              <a:t> con </a:t>
            </a:r>
            <a:r>
              <a:rPr lang="fr-FR" dirty="0" err="1"/>
              <a:t>con</a:t>
            </a:r>
            <a:r>
              <a:rPr lang="fr-FR" dirty="0"/>
              <a:t>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?</a:t>
            </a:r>
          </a:p>
          <a:p>
            <a:pPr lvl="3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4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4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4"/>
            <a:endParaRPr lang="fr-FR" dirty="0"/>
          </a:p>
          <a:p>
            <a:r>
              <a:rPr lang="fr-FR" dirty="0"/>
              <a:t>INDICATEURS À SURVEILLER</a:t>
            </a:r>
          </a:p>
          <a:p>
            <a:pPr lvl="1"/>
            <a:r>
              <a:rPr lang="fr-FR" dirty="0"/>
              <a:t>Ceci est le titre d’un paragraphe</a:t>
            </a:r>
          </a:p>
          <a:p>
            <a:pPr lvl="2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</a:t>
            </a:r>
          </a:p>
          <a:p>
            <a:pPr lvl="3"/>
            <a:r>
              <a:rPr lang="fr-FR" dirty="0"/>
              <a:t>ut </a:t>
            </a:r>
            <a:r>
              <a:rPr lang="fr-FR" dirty="0" err="1"/>
              <a:t>ut</a:t>
            </a:r>
            <a:r>
              <a:rPr lang="fr-FR" dirty="0"/>
              <a:t> </a:t>
            </a:r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r>
              <a:rPr lang="fr-FR" dirty="0"/>
              <a:t> </a:t>
            </a:r>
            <a:r>
              <a:rPr lang="fr-FR" dirty="0" err="1"/>
              <a:t>eserspe</a:t>
            </a:r>
            <a:r>
              <a:rPr lang="fr-FR" dirty="0"/>
              <a:t> con </a:t>
            </a:r>
            <a:r>
              <a:rPr lang="fr-FR" dirty="0" err="1"/>
              <a:t>con</a:t>
            </a:r>
            <a:r>
              <a:rPr lang="fr-FR" dirty="0"/>
              <a:t>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?</a:t>
            </a:r>
          </a:p>
          <a:p>
            <a:pPr lvl="3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4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4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4385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473651-B50F-A0BE-7B95-F22450FC45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Retrouvez le rapport complet de l’étude sur www.opiiec.fr</a:t>
            </a:r>
          </a:p>
          <a:p>
            <a:r>
              <a:rPr lang="fr-FR" dirty="0"/>
              <a:t>Étude réalisée par le cabinet EY &amp; Associés pour l’OPIIEC</a:t>
            </a:r>
          </a:p>
          <a:p>
            <a:r>
              <a:rPr lang="fr-FR" dirty="0"/>
              <a:t>Observatoire Paritaire des métiers du Numérique,</a:t>
            </a:r>
            <a:br>
              <a:rPr lang="fr-FR" dirty="0"/>
            </a:br>
            <a:r>
              <a:rPr lang="fr-FR" dirty="0"/>
              <a:t>de l’Ingénierie, du Conseil et de l’Événement</a:t>
            </a:r>
          </a:p>
          <a:p>
            <a:r>
              <a:rPr lang="fr-FR" dirty="0"/>
              <a:t>opiiec@opiiec.fr</a:t>
            </a:r>
            <a:br>
              <a:rPr lang="fr-FR" dirty="0"/>
            </a:br>
            <a:r>
              <a:rPr lang="fr-FR" dirty="0"/>
              <a:t>www.opiiec.fr</a:t>
            </a:r>
          </a:p>
        </p:txBody>
      </p:sp>
    </p:spTree>
    <p:extLst>
      <p:ext uri="{BB962C8B-B14F-4D97-AF65-F5344CB8AC3E}">
        <p14:creationId xmlns:p14="http://schemas.microsoft.com/office/powerpoint/2010/main" val="1352679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A50A7733-3DA0-C318-7031-A46ED20FC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592" y="1853805"/>
            <a:ext cx="720000" cy="720000"/>
          </a:xfrm>
          <a:prstGeom prst="rect">
            <a:avLst/>
          </a:prstGeom>
        </p:spPr>
      </p:pic>
      <p:pic>
        <p:nvPicPr>
          <p:cNvPr id="6" name="Image 54">
            <a:extLst>
              <a:ext uri="{FF2B5EF4-FFF2-40B4-BE49-F238E27FC236}">
                <a16:creationId xmlns:a16="http://schemas.microsoft.com/office/drawing/2014/main" id="{331F979D-0EAF-9A20-3143-685D28979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606" y="1853805"/>
            <a:ext cx="720000" cy="720000"/>
          </a:xfrm>
          <a:prstGeom prst="rect">
            <a:avLst/>
          </a:prstGeom>
        </p:spPr>
      </p:pic>
      <p:pic>
        <p:nvPicPr>
          <p:cNvPr id="8" name="Image 8">
            <a:extLst>
              <a:ext uri="{FF2B5EF4-FFF2-40B4-BE49-F238E27FC236}">
                <a16:creationId xmlns:a16="http://schemas.microsoft.com/office/drawing/2014/main" id="{A7C1A714-B2EB-E097-FC0A-4F04FFF503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6138" y="1853805"/>
            <a:ext cx="720000" cy="720000"/>
          </a:xfrm>
          <a:prstGeom prst="rect">
            <a:avLst/>
          </a:prstGeom>
        </p:spPr>
      </p:pic>
      <p:pic>
        <p:nvPicPr>
          <p:cNvPr id="10" name="Image 10">
            <a:extLst>
              <a:ext uri="{FF2B5EF4-FFF2-40B4-BE49-F238E27FC236}">
                <a16:creationId xmlns:a16="http://schemas.microsoft.com/office/drawing/2014/main" id="{89A3BF6F-0705-BCA2-7BDE-CA7A221358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0670" y="1853805"/>
            <a:ext cx="720000" cy="720000"/>
          </a:xfrm>
          <a:prstGeom prst="rect">
            <a:avLst/>
          </a:prstGeom>
        </p:spPr>
      </p:pic>
      <p:pic>
        <p:nvPicPr>
          <p:cNvPr id="12" name="Image 60">
            <a:extLst>
              <a:ext uri="{FF2B5EF4-FFF2-40B4-BE49-F238E27FC236}">
                <a16:creationId xmlns:a16="http://schemas.microsoft.com/office/drawing/2014/main" id="{C5233ED5-80EE-1785-04DC-263A5919DD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942" y="1853805"/>
            <a:ext cx="720000" cy="720000"/>
          </a:xfrm>
          <a:prstGeom prst="rect">
            <a:avLst/>
          </a:prstGeom>
        </p:spPr>
      </p:pic>
      <p:pic>
        <p:nvPicPr>
          <p:cNvPr id="14" name="Image 12">
            <a:extLst>
              <a:ext uri="{FF2B5EF4-FFF2-40B4-BE49-F238E27FC236}">
                <a16:creationId xmlns:a16="http://schemas.microsoft.com/office/drawing/2014/main" id="{756F0134-44D8-4B0D-9165-DF25E0CC1D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592" y="3082420"/>
            <a:ext cx="720000" cy="720000"/>
          </a:xfrm>
          <a:prstGeom prst="rect">
            <a:avLst/>
          </a:prstGeom>
        </p:spPr>
      </p:pic>
      <p:pic>
        <p:nvPicPr>
          <p:cNvPr id="16" name="Image 14">
            <a:extLst>
              <a:ext uri="{FF2B5EF4-FFF2-40B4-BE49-F238E27FC236}">
                <a16:creationId xmlns:a16="http://schemas.microsoft.com/office/drawing/2014/main" id="{A415CAE8-AD14-9C24-38F7-F8681B84A5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124" y="3082420"/>
            <a:ext cx="720000" cy="720000"/>
          </a:xfrm>
          <a:prstGeom prst="rect">
            <a:avLst/>
          </a:prstGeom>
        </p:spPr>
      </p:pic>
      <p:pic>
        <p:nvPicPr>
          <p:cNvPr id="18" name="Image 16">
            <a:extLst>
              <a:ext uri="{FF2B5EF4-FFF2-40B4-BE49-F238E27FC236}">
                <a16:creationId xmlns:a16="http://schemas.microsoft.com/office/drawing/2014/main" id="{515ADDD0-1953-94C2-CB4C-0BB1977014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6138" y="3082420"/>
            <a:ext cx="720000" cy="720000"/>
          </a:xfrm>
          <a:prstGeom prst="rect">
            <a:avLst/>
          </a:prstGeom>
        </p:spPr>
      </p:pic>
      <p:pic>
        <p:nvPicPr>
          <p:cNvPr id="20" name="Image 18">
            <a:extLst>
              <a:ext uri="{FF2B5EF4-FFF2-40B4-BE49-F238E27FC236}">
                <a16:creationId xmlns:a16="http://schemas.microsoft.com/office/drawing/2014/main" id="{ADF6E00C-71E3-F4E8-9546-7D3B1E51B7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8152" y="3082420"/>
            <a:ext cx="720000" cy="720000"/>
          </a:xfrm>
          <a:prstGeom prst="rect">
            <a:avLst/>
          </a:prstGeom>
        </p:spPr>
      </p:pic>
      <p:pic>
        <p:nvPicPr>
          <p:cNvPr id="22" name="Image 62">
            <a:extLst>
              <a:ext uri="{FF2B5EF4-FFF2-40B4-BE49-F238E27FC236}">
                <a16:creationId xmlns:a16="http://schemas.microsoft.com/office/drawing/2014/main" id="{82AD6D98-19AA-B650-2D5B-11F465A2EF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942" y="3082420"/>
            <a:ext cx="720000" cy="720000"/>
          </a:xfrm>
          <a:prstGeom prst="rect">
            <a:avLst/>
          </a:prstGeom>
        </p:spPr>
      </p:pic>
      <p:pic>
        <p:nvPicPr>
          <p:cNvPr id="24" name="Image 20">
            <a:extLst>
              <a:ext uri="{FF2B5EF4-FFF2-40B4-BE49-F238E27FC236}">
                <a16:creationId xmlns:a16="http://schemas.microsoft.com/office/drawing/2014/main" id="{2C770D5E-E32B-7D37-A905-63D1F0D9E5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592" y="4311035"/>
            <a:ext cx="720000" cy="720000"/>
          </a:xfrm>
          <a:prstGeom prst="rect">
            <a:avLst/>
          </a:prstGeom>
        </p:spPr>
      </p:pic>
      <p:pic>
        <p:nvPicPr>
          <p:cNvPr id="26" name="Image 22">
            <a:extLst>
              <a:ext uri="{FF2B5EF4-FFF2-40B4-BE49-F238E27FC236}">
                <a16:creationId xmlns:a16="http://schemas.microsoft.com/office/drawing/2014/main" id="{E3350171-6C9A-541E-C67E-AC5E6B1A8B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124" y="4311035"/>
            <a:ext cx="720000" cy="720000"/>
          </a:xfrm>
          <a:prstGeom prst="rect">
            <a:avLst/>
          </a:prstGeom>
        </p:spPr>
      </p:pic>
      <p:pic>
        <p:nvPicPr>
          <p:cNvPr id="28" name="Image 24">
            <a:extLst>
              <a:ext uri="{FF2B5EF4-FFF2-40B4-BE49-F238E27FC236}">
                <a16:creationId xmlns:a16="http://schemas.microsoft.com/office/drawing/2014/main" id="{3466BB62-B7B2-CBDD-0DA9-C8F4BEC995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6138" y="4311035"/>
            <a:ext cx="720000" cy="720000"/>
          </a:xfrm>
          <a:prstGeom prst="rect">
            <a:avLst/>
          </a:prstGeom>
        </p:spPr>
      </p:pic>
      <p:pic>
        <p:nvPicPr>
          <p:cNvPr id="30" name="Image 26">
            <a:extLst>
              <a:ext uri="{FF2B5EF4-FFF2-40B4-BE49-F238E27FC236}">
                <a16:creationId xmlns:a16="http://schemas.microsoft.com/office/drawing/2014/main" id="{17E83EF8-3941-6329-41D9-BFA95A6C579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0670" y="4311035"/>
            <a:ext cx="720000" cy="720000"/>
          </a:xfrm>
          <a:prstGeom prst="rect">
            <a:avLst/>
          </a:prstGeom>
        </p:spPr>
      </p:pic>
      <p:pic>
        <p:nvPicPr>
          <p:cNvPr id="32" name="Image 64">
            <a:extLst>
              <a:ext uri="{FF2B5EF4-FFF2-40B4-BE49-F238E27FC236}">
                <a16:creationId xmlns:a16="http://schemas.microsoft.com/office/drawing/2014/main" id="{9009A875-2000-7290-FD19-D99336E3FFE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942" y="4311035"/>
            <a:ext cx="720000" cy="720000"/>
          </a:xfrm>
          <a:prstGeom prst="rect">
            <a:avLst/>
          </a:prstGeom>
        </p:spPr>
      </p:pic>
      <p:pic>
        <p:nvPicPr>
          <p:cNvPr id="34" name="Image 28">
            <a:extLst>
              <a:ext uri="{FF2B5EF4-FFF2-40B4-BE49-F238E27FC236}">
                <a16:creationId xmlns:a16="http://schemas.microsoft.com/office/drawing/2014/main" id="{F958B38C-2102-6583-3ABF-046DA16A12F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592" y="5539650"/>
            <a:ext cx="720000" cy="720000"/>
          </a:xfrm>
          <a:prstGeom prst="rect">
            <a:avLst/>
          </a:prstGeom>
        </p:spPr>
      </p:pic>
      <p:pic>
        <p:nvPicPr>
          <p:cNvPr id="36" name="Image 30">
            <a:extLst>
              <a:ext uri="{FF2B5EF4-FFF2-40B4-BE49-F238E27FC236}">
                <a16:creationId xmlns:a16="http://schemas.microsoft.com/office/drawing/2014/main" id="{0285A815-C986-4D4D-B479-50BF6986920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124" y="5539650"/>
            <a:ext cx="720000" cy="720000"/>
          </a:xfrm>
          <a:prstGeom prst="rect">
            <a:avLst/>
          </a:prstGeom>
        </p:spPr>
      </p:pic>
      <p:pic>
        <p:nvPicPr>
          <p:cNvPr id="38" name="Image 32">
            <a:extLst>
              <a:ext uri="{FF2B5EF4-FFF2-40B4-BE49-F238E27FC236}">
                <a16:creationId xmlns:a16="http://schemas.microsoft.com/office/drawing/2014/main" id="{AE727ED6-AD20-35AE-5511-1B2E80DE661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6138" y="5539650"/>
            <a:ext cx="720000" cy="720000"/>
          </a:xfrm>
          <a:prstGeom prst="rect">
            <a:avLst/>
          </a:prstGeom>
        </p:spPr>
      </p:pic>
      <p:pic>
        <p:nvPicPr>
          <p:cNvPr id="40" name="Image 34">
            <a:extLst>
              <a:ext uri="{FF2B5EF4-FFF2-40B4-BE49-F238E27FC236}">
                <a16:creationId xmlns:a16="http://schemas.microsoft.com/office/drawing/2014/main" id="{74F1DAD4-6A8E-A542-6DB9-3E5C36B8765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8152" y="5539650"/>
            <a:ext cx="720000" cy="720000"/>
          </a:xfrm>
          <a:prstGeom prst="rect">
            <a:avLst/>
          </a:prstGeom>
        </p:spPr>
      </p:pic>
      <p:pic>
        <p:nvPicPr>
          <p:cNvPr id="42" name="Image 66">
            <a:extLst>
              <a:ext uri="{FF2B5EF4-FFF2-40B4-BE49-F238E27FC236}">
                <a16:creationId xmlns:a16="http://schemas.microsoft.com/office/drawing/2014/main" id="{5FF8DBAE-DAA6-F6CB-4E28-9FFE295620B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942" y="5539650"/>
            <a:ext cx="720000" cy="720000"/>
          </a:xfrm>
          <a:prstGeom prst="rect">
            <a:avLst/>
          </a:prstGeom>
        </p:spPr>
      </p:pic>
      <p:pic>
        <p:nvPicPr>
          <p:cNvPr id="44" name="Image 36">
            <a:extLst>
              <a:ext uri="{FF2B5EF4-FFF2-40B4-BE49-F238E27FC236}">
                <a16:creationId xmlns:a16="http://schemas.microsoft.com/office/drawing/2014/main" id="{25C85F15-831E-8FAF-022B-938E285505F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592" y="6770783"/>
            <a:ext cx="720000" cy="720000"/>
          </a:xfrm>
          <a:prstGeom prst="rect">
            <a:avLst/>
          </a:prstGeom>
        </p:spPr>
      </p:pic>
      <p:pic>
        <p:nvPicPr>
          <p:cNvPr id="46" name="Image 38">
            <a:extLst>
              <a:ext uri="{FF2B5EF4-FFF2-40B4-BE49-F238E27FC236}">
                <a16:creationId xmlns:a16="http://schemas.microsoft.com/office/drawing/2014/main" id="{EFB8EE21-ED73-A037-DD6A-8F33C890B54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124" y="6768265"/>
            <a:ext cx="720000" cy="720000"/>
          </a:xfrm>
          <a:prstGeom prst="rect">
            <a:avLst/>
          </a:prstGeom>
        </p:spPr>
      </p:pic>
      <p:pic>
        <p:nvPicPr>
          <p:cNvPr id="48" name="Image 40">
            <a:extLst>
              <a:ext uri="{FF2B5EF4-FFF2-40B4-BE49-F238E27FC236}">
                <a16:creationId xmlns:a16="http://schemas.microsoft.com/office/drawing/2014/main" id="{B2E9CB01-C0F4-C7E0-47DE-8EB9999BE2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6138" y="6768265"/>
            <a:ext cx="720000" cy="720000"/>
          </a:xfrm>
          <a:prstGeom prst="rect">
            <a:avLst/>
          </a:prstGeom>
        </p:spPr>
      </p:pic>
      <p:pic>
        <p:nvPicPr>
          <p:cNvPr id="50" name="Image 42">
            <a:extLst>
              <a:ext uri="{FF2B5EF4-FFF2-40B4-BE49-F238E27FC236}">
                <a16:creationId xmlns:a16="http://schemas.microsoft.com/office/drawing/2014/main" id="{A0B845A3-108B-DD88-A38D-DE1F3A40601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0670" y="6768265"/>
            <a:ext cx="720000" cy="720000"/>
          </a:xfrm>
          <a:prstGeom prst="rect">
            <a:avLst/>
          </a:prstGeom>
        </p:spPr>
      </p:pic>
      <p:pic>
        <p:nvPicPr>
          <p:cNvPr id="52" name="Image 68">
            <a:extLst>
              <a:ext uri="{FF2B5EF4-FFF2-40B4-BE49-F238E27FC236}">
                <a16:creationId xmlns:a16="http://schemas.microsoft.com/office/drawing/2014/main" id="{8DF1C70F-DDE3-FB83-0954-0FF4414570F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942" y="6768265"/>
            <a:ext cx="720000" cy="720000"/>
          </a:xfrm>
          <a:prstGeom prst="rect">
            <a:avLst/>
          </a:prstGeom>
        </p:spPr>
      </p:pic>
      <p:pic>
        <p:nvPicPr>
          <p:cNvPr id="54" name="Image 44">
            <a:extLst>
              <a:ext uri="{FF2B5EF4-FFF2-40B4-BE49-F238E27FC236}">
                <a16:creationId xmlns:a16="http://schemas.microsoft.com/office/drawing/2014/main" id="{7F68D20F-B7C1-0427-7F93-110D8E350FE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592" y="7996880"/>
            <a:ext cx="720000" cy="720000"/>
          </a:xfrm>
          <a:prstGeom prst="rect">
            <a:avLst/>
          </a:prstGeom>
        </p:spPr>
      </p:pic>
      <p:pic>
        <p:nvPicPr>
          <p:cNvPr id="56" name="Image 46">
            <a:extLst>
              <a:ext uri="{FF2B5EF4-FFF2-40B4-BE49-F238E27FC236}">
                <a16:creationId xmlns:a16="http://schemas.microsoft.com/office/drawing/2014/main" id="{BF36A643-703A-A6DE-88FC-A53744AE2DE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124" y="7996880"/>
            <a:ext cx="720000" cy="720000"/>
          </a:xfrm>
          <a:prstGeom prst="rect">
            <a:avLst/>
          </a:prstGeom>
        </p:spPr>
      </p:pic>
      <p:pic>
        <p:nvPicPr>
          <p:cNvPr id="58" name="Image 48">
            <a:extLst>
              <a:ext uri="{FF2B5EF4-FFF2-40B4-BE49-F238E27FC236}">
                <a16:creationId xmlns:a16="http://schemas.microsoft.com/office/drawing/2014/main" id="{806EF32F-15E5-05D9-C931-956ED77E733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6138" y="7996880"/>
            <a:ext cx="720000" cy="720000"/>
          </a:xfrm>
          <a:prstGeom prst="rect">
            <a:avLst/>
          </a:prstGeom>
        </p:spPr>
      </p:pic>
      <p:pic>
        <p:nvPicPr>
          <p:cNvPr id="60" name="Image 50">
            <a:extLst>
              <a:ext uri="{FF2B5EF4-FFF2-40B4-BE49-F238E27FC236}">
                <a16:creationId xmlns:a16="http://schemas.microsoft.com/office/drawing/2014/main" id="{60746411-6148-6B1D-B150-403A4763F0D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8152" y="7996880"/>
            <a:ext cx="720000" cy="720000"/>
          </a:xfrm>
          <a:prstGeom prst="rect">
            <a:avLst/>
          </a:prstGeom>
        </p:spPr>
      </p:pic>
      <p:pic>
        <p:nvPicPr>
          <p:cNvPr id="62" name="Image 70">
            <a:extLst>
              <a:ext uri="{FF2B5EF4-FFF2-40B4-BE49-F238E27FC236}">
                <a16:creationId xmlns:a16="http://schemas.microsoft.com/office/drawing/2014/main" id="{1AD614D8-5EC1-F649-7769-330C5298A01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942" y="7996880"/>
            <a:ext cx="720000" cy="720000"/>
          </a:xfrm>
          <a:prstGeom prst="rect">
            <a:avLst/>
          </a:prstGeom>
        </p:spPr>
      </p:pic>
      <p:pic>
        <p:nvPicPr>
          <p:cNvPr id="64" name="Image 52">
            <a:extLst>
              <a:ext uri="{FF2B5EF4-FFF2-40B4-BE49-F238E27FC236}">
                <a16:creationId xmlns:a16="http://schemas.microsoft.com/office/drawing/2014/main" id="{F7DA1EDF-85A0-BE85-63D5-6A9E75A8C64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592" y="9225492"/>
            <a:ext cx="720000" cy="720000"/>
          </a:xfrm>
          <a:prstGeom prst="rect">
            <a:avLst/>
          </a:prstGeom>
        </p:spPr>
      </p:pic>
      <p:pic>
        <p:nvPicPr>
          <p:cNvPr id="66" name="Image 56">
            <a:extLst>
              <a:ext uri="{FF2B5EF4-FFF2-40B4-BE49-F238E27FC236}">
                <a16:creationId xmlns:a16="http://schemas.microsoft.com/office/drawing/2014/main" id="{5F767B82-3E3E-1CE7-5BBC-E65DBE2632E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6138" y="9225492"/>
            <a:ext cx="720000" cy="720000"/>
          </a:xfrm>
          <a:prstGeom prst="rect">
            <a:avLst/>
          </a:prstGeom>
        </p:spPr>
      </p:pic>
      <p:pic>
        <p:nvPicPr>
          <p:cNvPr id="68" name="Image 58">
            <a:extLst>
              <a:ext uri="{FF2B5EF4-FFF2-40B4-BE49-F238E27FC236}">
                <a16:creationId xmlns:a16="http://schemas.microsoft.com/office/drawing/2014/main" id="{5500940A-AE72-4969-C88B-619A729C00E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0670" y="9225492"/>
            <a:ext cx="720000" cy="720000"/>
          </a:xfrm>
          <a:prstGeom prst="rect">
            <a:avLst/>
          </a:prstGeom>
        </p:spPr>
      </p:pic>
      <p:pic>
        <p:nvPicPr>
          <p:cNvPr id="70" name="Image 72">
            <a:extLst>
              <a:ext uri="{FF2B5EF4-FFF2-40B4-BE49-F238E27FC236}">
                <a16:creationId xmlns:a16="http://schemas.microsoft.com/office/drawing/2014/main" id="{098D04E2-8A40-8CE1-9FF9-6EE39057FE5F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942" y="9225492"/>
            <a:ext cx="720000" cy="720000"/>
          </a:xfrm>
          <a:prstGeom prst="rect">
            <a:avLst/>
          </a:prstGeom>
        </p:spPr>
      </p:pic>
      <p:pic>
        <p:nvPicPr>
          <p:cNvPr id="72" name="Picture 135" descr="A picture containing symbol, font, number, logo&#10;&#10;Description automatically generated">
            <a:extLst>
              <a:ext uri="{FF2B5EF4-FFF2-40B4-BE49-F238E27FC236}">
                <a16:creationId xmlns:a16="http://schemas.microsoft.com/office/drawing/2014/main" id="{4178C0BB-9630-498C-1E10-DDF2671F77C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92" y="625190"/>
            <a:ext cx="720000" cy="720000"/>
          </a:xfrm>
          <a:prstGeom prst="rect">
            <a:avLst/>
          </a:prstGeom>
        </p:spPr>
      </p:pic>
      <p:pic>
        <p:nvPicPr>
          <p:cNvPr id="74" name="Picture 136" descr="A picture containing symbol, yellow, circle&#10;&#10;Description automatically generated">
            <a:extLst>
              <a:ext uri="{FF2B5EF4-FFF2-40B4-BE49-F238E27FC236}">
                <a16:creationId xmlns:a16="http://schemas.microsoft.com/office/drawing/2014/main" id="{013239AC-3F6E-6D77-3DBB-4ADDA176670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2" y="625190"/>
            <a:ext cx="720000" cy="720000"/>
          </a:xfrm>
          <a:prstGeom prst="rect">
            <a:avLst/>
          </a:prstGeom>
        </p:spPr>
      </p:pic>
      <p:pic>
        <p:nvPicPr>
          <p:cNvPr id="76" name="Picture 137" descr="A picture containing logo, symbol, font, graphics&#10;&#10;Description automatically generated">
            <a:extLst>
              <a:ext uri="{FF2B5EF4-FFF2-40B4-BE49-F238E27FC236}">
                <a16:creationId xmlns:a16="http://schemas.microsoft.com/office/drawing/2014/main" id="{E8A680E7-3A1E-0C9B-A4D5-429B48B0A53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73" y="625190"/>
            <a:ext cx="720000" cy="720000"/>
          </a:xfrm>
          <a:prstGeom prst="rect">
            <a:avLst/>
          </a:prstGeom>
        </p:spPr>
      </p:pic>
      <p:pic>
        <p:nvPicPr>
          <p:cNvPr id="78" name="Picture 138" descr="A picture containing graphics, circle, art, design&#10;&#10;Description automatically generated">
            <a:extLst>
              <a:ext uri="{FF2B5EF4-FFF2-40B4-BE49-F238E27FC236}">
                <a16:creationId xmlns:a16="http://schemas.microsoft.com/office/drawing/2014/main" id="{8FF5950C-D1A1-B038-BCC0-A8986D26620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766" y="625190"/>
            <a:ext cx="720000" cy="720000"/>
          </a:xfrm>
          <a:prstGeom prst="rect">
            <a:avLst/>
          </a:prstGeom>
        </p:spPr>
      </p:pic>
      <p:pic>
        <p:nvPicPr>
          <p:cNvPr id="80" name="Picture 139" descr="A picture containing symbol&#10;&#10;Description automatically generated">
            <a:extLst>
              <a:ext uri="{FF2B5EF4-FFF2-40B4-BE49-F238E27FC236}">
                <a16:creationId xmlns:a16="http://schemas.microsoft.com/office/drawing/2014/main" id="{B4B9CFF5-1054-8BD4-A95E-894B0B8F2E39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178" y="625190"/>
            <a:ext cx="720000" cy="720000"/>
          </a:xfrm>
          <a:prstGeom prst="rect">
            <a:avLst/>
          </a:prstGeom>
        </p:spPr>
      </p:pic>
      <p:pic>
        <p:nvPicPr>
          <p:cNvPr id="82" name="Image 6">
            <a:extLst>
              <a:ext uri="{FF2B5EF4-FFF2-40B4-BE49-F238E27FC236}">
                <a16:creationId xmlns:a16="http://schemas.microsoft.com/office/drawing/2014/main" id="{926EE8F4-4917-E9A4-9D68-49BED19EB8B5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743" y="922549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85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BE88-C60D-AB62-43C9-C90E7255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ESSENTIELS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C74991F7-3275-D420-5AC0-E7D0341FE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5C870E-42CD-4A65-9506-91D2586D48FE}" type="datetime2">
              <a:rPr lang="fr-FR" noProof="0" smtClean="0"/>
              <a:pPr lvl="0"/>
              <a:t>mercredi 4 octobre 2023</a:t>
            </a:fld>
            <a:endParaRPr lang="fr-FR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77774-BEB6-450A-D861-2B72CB4AB5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#hashtag 1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FC91C-B659-4171-0768-AA3CA0B768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#hashtag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8C4885-F73D-CDEF-B03E-F4405CD02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#hashtag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DE78BB-9471-4796-A3D9-CE5A1B114F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#hashtag 4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5C17D5-1E02-BAC5-6DA0-D6DC0427F3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#hashtag 5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9564CB7-6FD7-911C-AB7D-FD257509CB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Titre du document ligne 1</a:t>
            </a:r>
          </a:p>
          <a:p>
            <a:r>
              <a:rPr lang="fr-FR" dirty="0"/>
              <a:t>Titre du document ligne 2</a:t>
            </a:r>
          </a:p>
          <a:p>
            <a:r>
              <a:rPr lang="fr-FR" dirty="0"/>
              <a:t>Titre du document ligne 3</a:t>
            </a:r>
          </a:p>
        </p:txBody>
      </p:sp>
    </p:spTree>
    <p:extLst>
      <p:ext uri="{BB962C8B-B14F-4D97-AF65-F5344CB8AC3E}">
        <p14:creationId xmlns:p14="http://schemas.microsoft.com/office/powerpoint/2010/main" val="2267673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1F9575-31B5-F690-D56E-34F8E086D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FFB19B-F060-35C9-16E5-C8BB11DA2FD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ÉLÉMENTS DE CONTEXTE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125DBB-F8E6-6C1D-DD3F-5C4472AB84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QUESTION 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30C21B-A98C-4DD8-54F1-9A1FAFC3047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QUESTION 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BAC354-4858-B846-4667-8E9BC4EF57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QUESTION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B990F-6D92-191F-B953-6BBA3453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A5E91B-EE2E-C79C-5A40-DF3801B034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83B732F-E7AA-A974-185E-1BD9B7B18A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FF4EC1C9-CAFD-A69A-B950-C7FD016BE6D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F1FBAE4A-F2E3-F129-C16F-B17D800465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D4C886D4-F8EF-EBC5-06B1-3600713565B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1D065668-91E7-7F2B-693B-40F8E623F50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1D82093A-4EF1-8D49-9EC8-749D6DAABAB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67527C35-B742-5551-BFE2-3EC0DC7A4B8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fr-FR" dirty="0"/>
              <a:t>QUESTION 1 LIGNE 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062D6BB-3AE0-38E8-6A3C-8D4A1486876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r-FR" dirty="0"/>
              <a:t>QUESTION 1 LIGNE 2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1D5083F-D067-0B90-DE7A-7A47626007A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811A230-A5A0-2BDA-2D5A-CC4854B2585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B43B698-C2AB-B63F-6896-F851A184355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554FC-3AB5-16A6-1986-E51806FBF73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CD78DCB4-C052-7B13-C087-624471F2F5B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F954AABE-1809-640A-17AF-C4FC7FB3BEF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r-FR" dirty="0"/>
              <a:t>9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C0684ECD-149D-E988-660B-C6A31768260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fr-FR" dirty="0"/>
              <a:t>8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085ED47B-CD8A-F554-619E-8408FAF45C9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5D29F646-B01C-9E67-47F2-98576CC7F9E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815E592-0B94-25EF-5EBD-4D1323C09FF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fr-FR" dirty="0"/>
              <a:t>3. Insérer texte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88EBCF7-B415-E628-BB7A-53EE751F517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fr-FR" dirty="0"/>
              <a:t>2. Insérer texte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516B3CE-B4D3-7E62-1BF0-16C2EAC2A79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fr-FR" dirty="0"/>
              <a:t>1. Insérer texte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FDA3D748-3B33-A833-D5A6-63C29C67A3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fr-FR" dirty="0"/>
              <a:t>10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86B87E7D-1D2B-C5B0-5137-CBD026F48B3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fr-FR" dirty="0"/>
              <a:t>9</a:t>
            </a:r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9E367F39-6031-15E4-E321-5A5111720A6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fr-FR" dirty="0"/>
              <a:t>9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F8F9620-2D94-FBA3-A011-C3CBE611F09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fr-FR" dirty="0"/>
              <a:t>QUESTION 2 LIGNE 1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5E1571E8-D47B-9468-30AC-BFB467CBCDA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fr-FR" dirty="0"/>
              <a:t>QUESTION 2 LIGNE 2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4FCCC83-35FE-CEBA-9FF5-97C48F4BA75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365307E-FC80-85C6-3B62-DD2CB2F23E76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39AD627-E585-4C9B-54C7-7389CDECAFD9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D116680-A354-7883-5789-69175CC42628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2FA349F1-7AD7-D9CE-CD69-33513674315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fr-FR" dirty="0"/>
              <a:t>11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314C4370-B74B-A6FD-701F-013CE75F16DF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fr-FR" dirty="0"/>
              <a:t>13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BAD04423-7090-2824-72EC-D64A15D3A742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fr-FR" dirty="0"/>
              <a:t>13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7363BD71-54A2-203B-DC8A-F4DA3798145A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fr-FR" dirty="0"/>
              <a:t>12</a:t>
            </a:r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C8CBDF70-62E8-6936-9260-5933C93C108A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fr-FR" dirty="0"/>
              <a:t>11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1FA66AA4-B773-8D68-3370-E6E66FCBF55E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fr-FR" dirty="0"/>
              <a:t>QUESTION 3 LIGNE 1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95D222D3-6678-93CB-3B43-6F8F79D8A702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fr-FR" dirty="0"/>
              <a:t>QUESTION 3 LIGNE 2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7A8A2D19-C441-64A9-78DC-541805784FC3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FDF499EB-6642-B443-70E0-54BD3B1EBAF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20287E04-FE8D-69D9-4415-43B6EB742F7D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fr-FR" dirty="0"/>
              <a:t>15</a:t>
            </a:r>
          </a:p>
        </p:txBody>
      </p:sp>
      <p:sp>
        <p:nvSpPr>
          <p:cNvPr id="295" name="Espace réservé du texte 294">
            <a:extLst>
              <a:ext uri="{FF2B5EF4-FFF2-40B4-BE49-F238E27FC236}">
                <a16:creationId xmlns:a16="http://schemas.microsoft.com/office/drawing/2014/main" id="{D7C86983-2A0B-DDD1-870D-4351EE55D959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E055E-F37A-AD8B-FD8E-9122A0164D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TENDANCES À SUIVRE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833384D3-BADD-974D-D8E6-7F8D860186E9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fr-FR" dirty="0"/>
              <a:t>15</a:t>
            </a:r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F636F8CF-E4C4-C293-C44B-5ABA1C0A217D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fr-FR" dirty="0"/>
              <a:t>16</a:t>
            </a:r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B0EF39C5-72DD-DA11-3C07-0A56A916F692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fr-FR" dirty="0"/>
              <a:t>17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F06F51DF-11F3-4744-AE52-CA2D7AA629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292" name="Espace réservé du texte 291">
            <a:extLst>
              <a:ext uri="{FF2B5EF4-FFF2-40B4-BE49-F238E27FC236}">
                <a16:creationId xmlns:a16="http://schemas.microsoft.com/office/drawing/2014/main" id="{B785940E-AF8C-5C3D-647A-0ED0DBB9196C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3" name="Espace réservé du texte 292">
            <a:extLst>
              <a:ext uri="{FF2B5EF4-FFF2-40B4-BE49-F238E27FC236}">
                <a16:creationId xmlns:a16="http://schemas.microsoft.com/office/drawing/2014/main" id="{1A604BDC-10CA-7D6C-F954-EBE2D8D0875F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4" name="Espace réservé du texte 293">
            <a:extLst>
              <a:ext uri="{FF2B5EF4-FFF2-40B4-BE49-F238E27FC236}">
                <a16:creationId xmlns:a16="http://schemas.microsoft.com/office/drawing/2014/main" id="{FAD557D4-5452-A99A-3ECD-1C06F671D866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6" name="Espace réservé du texte 295">
            <a:extLst>
              <a:ext uri="{FF2B5EF4-FFF2-40B4-BE49-F238E27FC236}">
                <a16:creationId xmlns:a16="http://schemas.microsoft.com/office/drawing/2014/main" id="{F368FFCA-9B5C-8B39-F971-01510E5C6C33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7" name="Espace réservé du texte 296">
            <a:extLst>
              <a:ext uri="{FF2B5EF4-FFF2-40B4-BE49-F238E27FC236}">
                <a16:creationId xmlns:a16="http://schemas.microsoft.com/office/drawing/2014/main" id="{848F09B9-862F-E38B-45D2-534A72A08B97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0" name="Text Placeholder 100">
            <a:extLst>
              <a:ext uri="{FF2B5EF4-FFF2-40B4-BE49-F238E27FC236}">
                <a16:creationId xmlns:a16="http://schemas.microsoft.com/office/drawing/2014/main" id="{C1B8D7AC-5322-E307-6133-A732DD2D177E}"/>
              </a:ext>
            </a:extLst>
          </p:cNvPr>
          <p:cNvSpPr txBox="1">
            <a:spLocks/>
          </p:cNvSpPr>
          <p:nvPr/>
        </p:nvSpPr>
        <p:spPr>
          <a:xfrm>
            <a:off x="6111082" y="6718410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15</a:t>
            </a:r>
          </a:p>
        </p:txBody>
      </p:sp>
      <p:sp>
        <p:nvSpPr>
          <p:cNvPr id="121" name="Text Placeholder 100">
            <a:extLst>
              <a:ext uri="{FF2B5EF4-FFF2-40B4-BE49-F238E27FC236}">
                <a16:creationId xmlns:a16="http://schemas.microsoft.com/office/drawing/2014/main" id="{2688674B-5422-57AD-AE4D-E2CB9F269E15}"/>
              </a:ext>
            </a:extLst>
          </p:cNvPr>
          <p:cNvSpPr txBox="1">
            <a:spLocks/>
          </p:cNvSpPr>
          <p:nvPr/>
        </p:nvSpPr>
        <p:spPr>
          <a:xfrm>
            <a:off x="6111082" y="6913245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15</a:t>
            </a:r>
          </a:p>
        </p:txBody>
      </p:sp>
      <p:sp>
        <p:nvSpPr>
          <p:cNvPr id="123" name="Text Placeholder 98">
            <a:extLst>
              <a:ext uri="{FF2B5EF4-FFF2-40B4-BE49-F238E27FC236}">
                <a16:creationId xmlns:a16="http://schemas.microsoft.com/office/drawing/2014/main" id="{A6D7174C-177B-0200-B510-5AB49EF77430}"/>
              </a:ext>
            </a:extLst>
          </p:cNvPr>
          <p:cNvSpPr txBox="1">
            <a:spLocks/>
          </p:cNvSpPr>
          <p:nvPr/>
        </p:nvSpPr>
        <p:spPr>
          <a:xfrm>
            <a:off x="6111082" y="5224573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11</a:t>
            </a:r>
          </a:p>
        </p:txBody>
      </p:sp>
      <p:sp>
        <p:nvSpPr>
          <p:cNvPr id="125" name="Text Placeholder 82">
            <a:extLst>
              <a:ext uri="{FF2B5EF4-FFF2-40B4-BE49-F238E27FC236}">
                <a16:creationId xmlns:a16="http://schemas.microsoft.com/office/drawing/2014/main" id="{11CD0C6E-F353-A0A0-35EC-4542F3BB5832}"/>
              </a:ext>
            </a:extLst>
          </p:cNvPr>
          <p:cNvSpPr txBox="1">
            <a:spLocks/>
          </p:cNvSpPr>
          <p:nvPr/>
        </p:nvSpPr>
        <p:spPr>
          <a:xfrm>
            <a:off x="6111082" y="3175263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99125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772E0B82-25F7-230F-31D3-E4FD9B8EFB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ÉLÉMENTS DE CONTEXTE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1D52F13F-A431-4531-F091-FECF1B4D9F5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L’ÉTUDE RÉPOND À 3 QUESTIONS STRATÉGIQUES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5511C07E-9BFD-7E42-CE98-8BF312C47C3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1.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135C5DE0-7F29-F99F-2884-34B68D4F307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fr-FR" dirty="0"/>
              <a:t>Quelles sont les principales évolutions / mutations constatées en lien avec le thème ? 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1E642BFB-5601-08EB-0731-A34766B80E5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fr-FR" dirty="0"/>
              <a:t>2.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80342878-EAD0-3089-C4B4-D0FD8F76883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fr-FR" dirty="0"/>
              <a:t>Quels impacts ont ces mutations sur la branche professionnelle / le secteur ? 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913B91FB-2B64-C096-34C3-F6BFC1102CA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fr-FR" dirty="0"/>
              <a:t>3.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75725D45-5C34-B6DC-B807-A3015EBF15C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fr-FR" dirty="0"/>
              <a:t>Quelles formations vont répondre aux besoins actuels et prévisionnels 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9F6CEDD-5CDB-3216-495D-A5B3C0C5840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7D466A-AD35-6776-3E15-E2DFFEB7C53A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505D73D3-BFB6-98AF-6BFE-40895EEA177D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/>
        <p:txBody>
          <a:bodyPr/>
          <a:lstStyle/>
          <a:p>
            <a:r>
              <a:rPr lang="fr-FR" dirty="0"/>
              <a:t>4.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D3459BE-9A13-3ABA-564C-1488853FD77F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r>
              <a:rPr lang="fr-FR" dirty="0"/>
              <a:t>Quelles actions conduire pour permettre aux entreprises de s’adapter / de faire évoluer les compétences des collaborateurs et de répondre aux enjeux prévisionnels en matière d’emploi ?</a:t>
            </a:r>
          </a:p>
          <a:p>
            <a:endParaRPr lang="fr-FR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7CA2521-5CB6-0D33-E66D-5C44FC2DEA0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fr-FR" dirty="0"/>
              <a:t>(LE THEME – ex. la blockchain) De quoi parle-t-on ? Une définition du thème. (ex. : LE THEME, c’est quoi ?) (titre à adapter)</a:t>
            </a:r>
          </a:p>
          <a:p>
            <a:pPr lvl="1"/>
            <a:r>
              <a:rPr lang="fr-FR" dirty="0"/>
              <a:t>Présenter une définition du THEME (titre à adapter)</a:t>
            </a:r>
          </a:p>
          <a:p>
            <a:pPr lvl="3"/>
            <a:r>
              <a:rPr lang="fr-FR" dirty="0" err="1"/>
              <a:t>Uptus</a:t>
            </a:r>
            <a:r>
              <a:rPr lang="fr-FR" dirty="0"/>
              <a:t> </a:t>
            </a:r>
            <a:r>
              <a:rPr lang="fr-FR" dirty="0" err="1"/>
              <a:t>eument</a:t>
            </a:r>
            <a:r>
              <a:rPr lang="fr-FR" dirty="0"/>
              <a:t> </a:t>
            </a:r>
            <a:r>
              <a:rPr lang="fr-FR" dirty="0" err="1"/>
              <a:t>poribeaque</a:t>
            </a:r>
            <a:r>
              <a:rPr lang="fr-FR" dirty="0"/>
              <a:t> nihil est, </a:t>
            </a:r>
            <a:r>
              <a:rPr lang="fr-FR" dirty="0" err="1"/>
              <a:t>aliqui</a:t>
            </a:r>
            <a:r>
              <a:rPr lang="fr-FR" dirty="0"/>
              <a:t> re </a:t>
            </a:r>
            <a:r>
              <a:rPr lang="fr-FR" dirty="0" err="1"/>
              <a:t>velignim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omni ut </a:t>
            </a:r>
            <a:r>
              <a:rPr lang="fr-FR" dirty="0" err="1"/>
              <a:t>resectota</a:t>
            </a:r>
            <a:r>
              <a:rPr lang="fr-FR" dirty="0"/>
              <a:t> </a:t>
            </a:r>
            <a:r>
              <a:rPr lang="fr-FR" dirty="0" err="1"/>
              <a:t>esti</a:t>
            </a:r>
            <a:r>
              <a:rPr lang="fr-FR" dirty="0"/>
              <a:t> </a:t>
            </a:r>
            <a:r>
              <a:rPr lang="fr-FR" dirty="0" err="1"/>
              <a:t>commolu</a:t>
            </a:r>
            <a:r>
              <a:rPr lang="fr-FR" dirty="0"/>
              <a:t> </a:t>
            </a:r>
            <a:r>
              <a:rPr lang="fr-FR" dirty="0" err="1"/>
              <a:t>ptatiis</a:t>
            </a:r>
            <a:r>
              <a:rPr lang="fr-FR" dirty="0"/>
              <a:t> </a:t>
            </a:r>
            <a:r>
              <a:rPr lang="fr-FR" dirty="0" err="1"/>
              <a:t>diorio</a:t>
            </a:r>
            <a:r>
              <a:rPr lang="fr-FR" dirty="0"/>
              <a:t> </a:t>
            </a:r>
            <a:r>
              <a:rPr lang="fr-FR" dirty="0" err="1"/>
              <a:t>totaectur</a:t>
            </a:r>
            <a:r>
              <a:rPr lang="fr-FR" dirty="0"/>
              <a:t> si </a:t>
            </a:r>
            <a:r>
              <a:rPr lang="fr-FR" dirty="0" err="1"/>
              <a:t>doleceperum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</a:t>
            </a:r>
            <a:r>
              <a:rPr lang="fr-FR" dirty="0" err="1"/>
              <a:t>Itamus</a:t>
            </a:r>
            <a:r>
              <a:rPr lang="fr-FR" dirty="0"/>
              <a:t> </a:t>
            </a:r>
            <a:r>
              <a:rPr lang="fr-FR" dirty="0" err="1"/>
              <a:t>esenis</a:t>
            </a:r>
            <a:r>
              <a:rPr lang="fr-FR" dirty="0"/>
              <a:t> </a:t>
            </a:r>
            <a:r>
              <a:rPr lang="fr-FR" dirty="0" err="1"/>
              <a:t>senis</a:t>
            </a:r>
            <a:r>
              <a:rPr lang="fr-FR" dirty="0"/>
              <a:t> rem. Et </a:t>
            </a:r>
            <a:r>
              <a:rPr lang="fr-FR" dirty="0" err="1"/>
              <a:t>estiis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5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5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Les entreprises de la branche et LE THEME (titre à adapter)</a:t>
            </a:r>
          </a:p>
          <a:p>
            <a:pPr lvl="3"/>
            <a:r>
              <a:rPr lang="fr-FR" dirty="0"/>
              <a:t>Préciser en quoi les entreprises de la branche sont concernées par LE THEME et quel est leur niveau d’intervention </a:t>
            </a:r>
          </a:p>
          <a:p>
            <a:pPr lvl="3"/>
            <a:endParaRPr lang="fr-FR" dirty="0"/>
          </a:p>
          <a:p>
            <a:pPr lvl="1"/>
            <a:r>
              <a:rPr lang="fr-FR" dirty="0"/>
              <a:t>Quelques chiffres clés sur LE THEME (titre à adapter)</a:t>
            </a:r>
          </a:p>
          <a:p>
            <a:pPr lvl="4"/>
            <a:r>
              <a:rPr lang="fr-FR" dirty="0"/>
              <a:t>Présenter les chiffres clés sous forme visuelle</a:t>
            </a:r>
          </a:p>
          <a:p>
            <a:pPr lvl="4"/>
            <a:r>
              <a:rPr lang="fr-FR" dirty="0"/>
              <a:t>Présenter quelques éléments statistiques des entreprises et des emplois concernés au sein de la branche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0688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77730F6-0285-67A0-7DED-233DB21AA9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QUESTION 1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AF2B126-00D4-C77D-6CDA-58854694D4F5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73A9A05-25A7-7200-4A5E-8C001977EEE6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fr-FR" dirty="0"/>
              <a:t>QUELLES SONT LES PRINCIPALES ÉVOLUTIONS CONSTATÉES EN LIEN AVEC LE THÈME ? </a:t>
            </a:r>
            <a:r>
              <a:rPr lang="fr-FR" sz="900" dirty="0"/>
              <a:t>(titre à adapter)</a:t>
            </a:r>
            <a:endParaRPr lang="fr-FR" dirty="0"/>
          </a:p>
          <a:p>
            <a:pPr lvl="1"/>
            <a:r>
              <a:rPr lang="fr-FR" dirty="0"/>
              <a:t>Introduction </a:t>
            </a:r>
          </a:p>
          <a:p>
            <a:pPr lvl="3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ut </a:t>
            </a:r>
            <a:r>
              <a:rPr lang="fr-FR" dirty="0" err="1"/>
              <a:t>ut</a:t>
            </a:r>
            <a:r>
              <a:rPr lang="fr-FR" dirty="0"/>
              <a:t> </a:t>
            </a:r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r>
              <a:rPr lang="fr-FR" dirty="0"/>
              <a:t> </a:t>
            </a:r>
            <a:r>
              <a:rPr lang="fr-FR" dirty="0" err="1"/>
              <a:t>eserspe</a:t>
            </a:r>
            <a:r>
              <a:rPr lang="fr-FR" dirty="0"/>
              <a:t> con </a:t>
            </a:r>
            <a:r>
              <a:rPr lang="fr-FR" dirty="0" err="1"/>
              <a:t>con</a:t>
            </a:r>
            <a:r>
              <a:rPr lang="fr-FR" dirty="0"/>
              <a:t>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?</a:t>
            </a:r>
          </a:p>
          <a:p>
            <a:pPr lvl="3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 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Mutations économiques </a:t>
            </a:r>
            <a:r>
              <a:rPr lang="fr-FR" sz="600" dirty="0"/>
              <a:t>(titre à adapter)</a:t>
            </a:r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essusandit</a:t>
            </a:r>
            <a:r>
              <a:rPr lang="fr-FR" dirty="0"/>
              <a:t> </a:t>
            </a:r>
            <a:r>
              <a:rPr lang="fr-FR" dirty="0" err="1"/>
              <a:t>quos</a:t>
            </a:r>
            <a:r>
              <a:rPr lang="fr-FR" dirty="0"/>
              <a:t> </a:t>
            </a:r>
            <a:r>
              <a:rPr lang="fr-FR" dirty="0" err="1"/>
              <a:t>maximolorpor</a:t>
            </a:r>
            <a:r>
              <a:rPr lang="fr-FR" dirty="0"/>
              <a:t> </a:t>
            </a:r>
            <a:r>
              <a:rPr lang="fr-FR" dirty="0" err="1"/>
              <a:t>rest</a:t>
            </a:r>
            <a:r>
              <a:rPr lang="fr-FR" dirty="0"/>
              <a:t> </a:t>
            </a:r>
            <a:r>
              <a:rPr lang="fr-FR" dirty="0" err="1"/>
              <a:t>plaut</a:t>
            </a:r>
            <a:r>
              <a:rPr lang="fr-FR" dirty="0"/>
              <a:t> idem </a:t>
            </a:r>
            <a:r>
              <a:rPr lang="fr-FR" dirty="0" err="1"/>
              <a:t>quias</a:t>
            </a:r>
            <a:r>
              <a:rPr lang="fr-FR" dirty="0"/>
              <a:t> </a:t>
            </a:r>
            <a:r>
              <a:rPr lang="fr-FR" dirty="0" err="1"/>
              <a:t>adi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nim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, to </a:t>
            </a:r>
            <a:r>
              <a:rPr lang="fr-FR" dirty="0" err="1"/>
              <a:t>totatiis</a:t>
            </a:r>
            <a:r>
              <a:rPr lang="fr-FR" dirty="0"/>
              <a:t> </a:t>
            </a:r>
            <a:r>
              <a:rPr lang="fr-FR" dirty="0" err="1"/>
              <a:t>maion</a:t>
            </a:r>
            <a:r>
              <a:rPr lang="fr-FR" dirty="0"/>
              <a:t> </a:t>
            </a:r>
            <a:r>
              <a:rPr lang="fr-FR" dirty="0" err="1"/>
              <a:t>cori</a:t>
            </a:r>
            <a:r>
              <a:rPr lang="fr-FR" dirty="0"/>
              <a:t> </a:t>
            </a:r>
            <a:r>
              <a:rPr lang="fr-FR" dirty="0" err="1"/>
              <a:t>doluptium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prorehe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5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5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4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4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4"/>
            <a:endParaRPr lang="fr-FR" dirty="0"/>
          </a:p>
          <a:p>
            <a:r>
              <a:rPr lang="fr-FR" sz="1600" dirty="0"/>
              <a:t>Mutations technologiques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604020202020204" pitchFamily="34" charset="0"/>
                <a:ea typeface="+mn-ea"/>
              </a:rPr>
              <a:t>(titre à adapter)</a:t>
            </a:r>
            <a:endParaRPr lang="fr-FR" sz="1600" dirty="0"/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1418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77730F6-0285-67A0-7DED-233DB21AA9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QUESTION 1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35F4FDF-20C2-DFB3-F67A-CCC0F2E0AE7B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73A9A05-25A7-7200-4A5E-8C001977EEE6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fr-FR" dirty="0"/>
              <a:t>QUELLES SONT LES PRINCIPALES ÉVOLUTIONS CONSTATÉES EN LIEN AVEC LE THÈME ? </a:t>
            </a:r>
            <a:r>
              <a:rPr lang="fr-FR" sz="900" dirty="0"/>
              <a:t>(titre à adapter)</a:t>
            </a:r>
          </a:p>
          <a:p>
            <a:pPr lvl="1"/>
            <a:r>
              <a:rPr lang="fr-FR" dirty="0"/>
              <a:t>Mutations réglementaires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B93737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</a:rPr>
              <a:t>(titre à adapter) </a:t>
            </a:r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2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3"/>
            <a:endParaRPr lang="fr-FR" dirty="0"/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3"/>
            <a:endParaRPr lang="fr-FR" dirty="0"/>
          </a:p>
          <a:p>
            <a:pPr lvl="1"/>
            <a:r>
              <a:rPr lang="fr-FR" dirty="0"/>
              <a:t>Autres mutations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B93737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</a:rPr>
              <a:t>(titre à adapter) </a:t>
            </a:r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2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3"/>
            <a:endParaRPr lang="fr-FR" dirty="0"/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marL="0" lvl="3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6426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E17B858-A4F8-E27D-D318-E50AE65E03E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QUESTION 2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71A481F-52B6-374C-EF60-19FB569989D4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DF1BD3D-C5EE-1E23-E15B-F1722BE10C53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fr-FR" dirty="0"/>
              <a:t>QUELS IMPACTS ONT CES MUTATIONS SUR LA BRANCHE PROFESSIONNELLE / LE SECTEUR ?</a:t>
            </a:r>
          </a:p>
          <a:p>
            <a:pPr marL="0" marR="0" lvl="1" indent="0" algn="l" defTabSz="75593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9578E"/>
              </a:buClr>
              <a:buSzPct val="55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Les impacts sur l’activité des entreprises ?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891E2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(titre à adapter) </a:t>
            </a:r>
            <a:endParaRPr lang="fr-FR" dirty="0"/>
          </a:p>
          <a:p>
            <a:pPr lvl="2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ut </a:t>
            </a:r>
            <a:r>
              <a:rPr lang="fr-FR" dirty="0" err="1"/>
              <a:t>ut</a:t>
            </a:r>
            <a:r>
              <a:rPr lang="fr-FR" dirty="0"/>
              <a:t> </a:t>
            </a:r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r>
              <a:rPr lang="fr-FR" dirty="0"/>
              <a:t> </a:t>
            </a:r>
          </a:p>
          <a:p>
            <a:pPr lvl="3"/>
            <a:r>
              <a:rPr lang="fr-FR" dirty="0" err="1"/>
              <a:t>eserspe</a:t>
            </a:r>
            <a:r>
              <a:rPr lang="fr-FR" dirty="0"/>
              <a:t> con </a:t>
            </a:r>
            <a:r>
              <a:rPr lang="fr-FR" dirty="0" err="1"/>
              <a:t>con</a:t>
            </a:r>
            <a:r>
              <a:rPr lang="fr-FR" dirty="0"/>
              <a:t>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?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 </a:t>
            </a:r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Les impacts sur les emplois et les métiers ?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891E2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(titre à adapter) </a:t>
            </a:r>
          </a:p>
          <a:p>
            <a:pPr lvl="2"/>
            <a:r>
              <a:rPr lang="fr-FR" dirty="0"/>
              <a:t>Métiers concernés ? Apparition de nouveaux métiers ? Evolution quantitative des emplois à terme ? (Titre à adapter) </a:t>
            </a:r>
          </a:p>
          <a:p>
            <a:pPr lvl="3"/>
            <a:r>
              <a:rPr lang="fr-FR" dirty="0">
                <a:solidFill>
                  <a:schemeClr val="accent3"/>
                </a:solidFill>
              </a:rPr>
              <a:t>Nam, </a:t>
            </a:r>
            <a:r>
              <a:rPr lang="fr-FR" dirty="0" err="1">
                <a:solidFill>
                  <a:schemeClr val="accent3"/>
                </a:solidFill>
              </a:rPr>
              <a:t>comniat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issimi</a:t>
            </a:r>
            <a:r>
              <a:rPr lang="fr-FR" dirty="0">
                <a:solidFill>
                  <a:schemeClr val="accent3"/>
                </a:solidFill>
              </a:rPr>
              <a:t>, ut </a:t>
            </a:r>
            <a:r>
              <a:rPr lang="fr-FR" dirty="0" err="1">
                <a:solidFill>
                  <a:schemeClr val="accent3"/>
                </a:solidFill>
              </a:rPr>
              <a:t>ut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undi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abora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eserspe</a:t>
            </a:r>
            <a:r>
              <a:rPr lang="fr-FR" dirty="0">
                <a:solidFill>
                  <a:schemeClr val="accent3"/>
                </a:solidFill>
              </a:rPr>
              <a:t> con </a:t>
            </a:r>
            <a:r>
              <a:rPr lang="fr-FR" dirty="0" err="1">
                <a:solidFill>
                  <a:schemeClr val="accent3"/>
                </a:solidFill>
              </a:rPr>
              <a:t>con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poreruptae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num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volum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nonecaes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quam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acesequi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dolendam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fugiaspit</a:t>
            </a:r>
            <a:r>
              <a:rPr lang="fr-FR" dirty="0">
                <a:solidFill>
                  <a:schemeClr val="accent3"/>
                </a:solidFill>
              </a:rPr>
              <a:t> que </a:t>
            </a:r>
            <a:r>
              <a:rPr lang="fr-FR" dirty="0" err="1">
                <a:solidFill>
                  <a:schemeClr val="accent3"/>
                </a:solidFill>
              </a:rPr>
              <a:t>rempos</a:t>
            </a:r>
            <a:r>
              <a:rPr lang="fr-FR" dirty="0">
                <a:solidFill>
                  <a:schemeClr val="accent3"/>
                </a:solidFill>
              </a:rPr>
              <a:t> et </a:t>
            </a:r>
            <a:r>
              <a:rPr lang="fr-FR" dirty="0" err="1">
                <a:solidFill>
                  <a:schemeClr val="accent3"/>
                </a:solidFill>
              </a:rPr>
              <a:t>dolupta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essusandit</a:t>
            </a:r>
            <a:r>
              <a:rPr lang="fr-FR" dirty="0"/>
              <a:t> </a:t>
            </a:r>
            <a:r>
              <a:rPr lang="fr-FR" dirty="0" err="1"/>
              <a:t>quos</a:t>
            </a:r>
            <a:r>
              <a:rPr lang="fr-FR" dirty="0"/>
              <a:t> </a:t>
            </a:r>
            <a:r>
              <a:rPr lang="fr-FR" dirty="0" err="1"/>
              <a:t>maximolorpor</a:t>
            </a:r>
            <a:r>
              <a:rPr lang="fr-FR" dirty="0"/>
              <a:t> </a:t>
            </a:r>
            <a:r>
              <a:rPr lang="fr-FR" dirty="0" err="1"/>
              <a:t>rest</a:t>
            </a:r>
            <a:r>
              <a:rPr lang="fr-FR" dirty="0"/>
              <a:t> </a:t>
            </a:r>
            <a:r>
              <a:rPr lang="fr-FR" dirty="0" err="1"/>
              <a:t>plaut</a:t>
            </a:r>
            <a:r>
              <a:rPr lang="fr-FR" dirty="0"/>
              <a:t> idem </a:t>
            </a:r>
            <a:r>
              <a:rPr lang="fr-FR" dirty="0" err="1"/>
              <a:t>quias</a:t>
            </a:r>
            <a:r>
              <a:rPr lang="fr-FR" dirty="0"/>
              <a:t> </a:t>
            </a:r>
            <a:r>
              <a:rPr lang="fr-FR" dirty="0" err="1"/>
              <a:t>adi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nim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, to </a:t>
            </a:r>
            <a:r>
              <a:rPr lang="fr-FR" dirty="0" err="1"/>
              <a:t>totatiis</a:t>
            </a:r>
            <a:r>
              <a:rPr lang="fr-FR" dirty="0"/>
              <a:t> </a:t>
            </a:r>
            <a:r>
              <a:rPr lang="fr-FR" dirty="0" err="1"/>
              <a:t>maion</a:t>
            </a:r>
            <a:r>
              <a:rPr lang="fr-FR" dirty="0"/>
              <a:t> </a:t>
            </a:r>
            <a:r>
              <a:rPr lang="fr-FR" dirty="0" err="1"/>
              <a:t>cori</a:t>
            </a:r>
            <a:r>
              <a:rPr lang="fr-FR" dirty="0"/>
              <a:t> </a:t>
            </a:r>
            <a:r>
              <a:rPr lang="fr-FR" dirty="0" err="1"/>
              <a:t>doluptium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prorehe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5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5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Les compétences en mutation, les nouvelles compétences, les compétences à développer ? </a:t>
            </a:r>
            <a:r>
              <a:rPr lang="fr-FR" sz="900" dirty="0"/>
              <a:t>(titre à adapter) </a:t>
            </a:r>
          </a:p>
          <a:p>
            <a:pPr lvl="2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ut </a:t>
            </a:r>
            <a:r>
              <a:rPr lang="fr-FR" dirty="0" err="1"/>
              <a:t>ut</a:t>
            </a:r>
            <a:r>
              <a:rPr lang="fr-FR" dirty="0"/>
              <a:t> </a:t>
            </a:r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endParaRPr lang="fr-FR" dirty="0"/>
          </a:p>
          <a:p>
            <a:pPr lvl="3"/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essusandit</a:t>
            </a:r>
            <a:r>
              <a:rPr lang="fr-FR" dirty="0"/>
              <a:t> </a:t>
            </a:r>
            <a:r>
              <a:rPr lang="fr-FR" dirty="0" err="1"/>
              <a:t>quos</a:t>
            </a:r>
            <a:r>
              <a:rPr lang="fr-FR" dirty="0"/>
              <a:t> </a:t>
            </a:r>
            <a:r>
              <a:rPr lang="fr-FR" dirty="0" err="1"/>
              <a:t>maximolorpor</a:t>
            </a:r>
            <a:r>
              <a:rPr lang="fr-FR" dirty="0"/>
              <a:t> </a:t>
            </a:r>
            <a:r>
              <a:rPr lang="fr-FR" dirty="0" err="1"/>
              <a:t>rest</a:t>
            </a:r>
            <a:r>
              <a:rPr lang="fr-FR" dirty="0"/>
              <a:t> </a:t>
            </a:r>
            <a:r>
              <a:rPr lang="fr-FR" dirty="0" err="1"/>
              <a:t>plaut</a:t>
            </a:r>
            <a:r>
              <a:rPr lang="fr-FR" dirty="0"/>
              <a:t> idem </a:t>
            </a:r>
            <a:r>
              <a:rPr lang="fr-FR" dirty="0" err="1"/>
              <a:t>quias</a:t>
            </a:r>
            <a:r>
              <a:rPr lang="fr-FR" dirty="0"/>
              <a:t> </a:t>
            </a:r>
            <a:r>
              <a:rPr lang="fr-FR" dirty="0" err="1"/>
              <a:t>adi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nim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, to </a:t>
            </a:r>
            <a:r>
              <a:rPr lang="fr-FR" dirty="0" err="1"/>
              <a:t>totatiis</a:t>
            </a:r>
            <a:r>
              <a:rPr lang="fr-FR" dirty="0"/>
              <a:t> </a:t>
            </a:r>
            <a:r>
              <a:rPr lang="fr-FR" dirty="0" err="1"/>
              <a:t>maion</a:t>
            </a:r>
            <a:r>
              <a:rPr lang="fr-FR" dirty="0"/>
              <a:t> </a:t>
            </a:r>
            <a:r>
              <a:rPr lang="fr-FR" dirty="0" err="1"/>
              <a:t>cori</a:t>
            </a:r>
            <a:r>
              <a:rPr lang="fr-FR" dirty="0"/>
              <a:t> </a:t>
            </a:r>
            <a:r>
              <a:rPr lang="fr-FR" dirty="0" err="1"/>
              <a:t>doluptium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prorehe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5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5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h</a:t>
            </a:r>
          </a:p>
        </p:txBody>
      </p:sp>
    </p:spTree>
    <p:extLst>
      <p:ext uri="{BB962C8B-B14F-4D97-AF65-F5344CB8AC3E}">
        <p14:creationId xmlns:p14="http://schemas.microsoft.com/office/powerpoint/2010/main" val="2608732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772E0B82-25F7-230F-31D3-E4FD9B8EFB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ÉLÉMENTS DE CONTEXTE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1D52F13F-A431-4531-F091-FECF1B4D9F5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L’ÉTUDE RÉPOND À 4 QUESTIONS STRATÉGIQUES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5511C07E-9BFD-7E42-CE98-8BF312C47C3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1.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135C5DE0-7F29-F99F-2884-34B68D4F307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fr-FR" dirty="0"/>
              <a:t>Quelles sont les principales évolutions / mutations constatées en lien avec le thème ? 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1E642BFB-5601-08EB-0731-A34766B80E5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fr-FR" dirty="0"/>
              <a:t>2.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80342878-EAD0-3089-C4B4-D0FD8F76883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fr-FR" dirty="0"/>
              <a:t>Quels impacts ont ces mutations sur la branche professionnelle / le secteur ? 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913B91FB-2B64-C096-34C3-F6BFC1102CA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fr-FR" dirty="0"/>
              <a:t>3.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75725D45-5C34-B6DC-B807-A3015EBF15C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fr-FR" dirty="0"/>
              <a:t>Quelles formations vont répondre aux besoins actuels et prévisionnels ?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585D6B3E-3F23-CF7B-1FAD-3D76853C3763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D8CEE2D-B9A8-EE6B-756C-D547D7A5077E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505D73D3-BFB6-98AF-6BFE-40895EEA177D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/>
        <p:txBody>
          <a:bodyPr/>
          <a:lstStyle/>
          <a:p>
            <a:r>
              <a:rPr lang="fr-FR" dirty="0"/>
              <a:t>4.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D3459BE-9A13-3ABA-564C-1488853FD77F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r>
              <a:rPr lang="fr-FR" dirty="0"/>
              <a:t>Quelles actions conduire pour permettre aux entreprises de s’adapter / de faire évoluer les compétences des collaborateurs et de répondre aux enjeux prévisionnels en matière d’emploi ?</a:t>
            </a:r>
          </a:p>
          <a:p>
            <a:endParaRPr lang="fr-FR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7CA2521-5CB6-0D33-E66D-5C44FC2DEA0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fr-FR" dirty="0"/>
              <a:t>(LE THEME – ex. la blockchain) De quoi parle-t-on ? Une définition du thème. (ex. : LE THEME, c’est quoi ?) (titre à adapter)</a:t>
            </a:r>
          </a:p>
          <a:p>
            <a:pPr lvl="1"/>
            <a:r>
              <a:rPr lang="fr-FR" dirty="0"/>
              <a:t>Présenter une définition du THEME (titre à adapter)</a:t>
            </a:r>
          </a:p>
          <a:p>
            <a:pPr lvl="3"/>
            <a:r>
              <a:rPr lang="fr-FR" dirty="0" err="1"/>
              <a:t>Uptus</a:t>
            </a:r>
            <a:r>
              <a:rPr lang="fr-FR" dirty="0"/>
              <a:t> </a:t>
            </a:r>
            <a:r>
              <a:rPr lang="fr-FR" dirty="0" err="1"/>
              <a:t>eument</a:t>
            </a:r>
            <a:r>
              <a:rPr lang="fr-FR" dirty="0"/>
              <a:t> </a:t>
            </a:r>
            <a:r>
              <a:rPr lang="fr-FR" dirty="0" err="1"/>
              <a:t>poribeaque</a:t>
            </a:r>
            <a:r>
              <a:rPr lang="fr-FR" dirty="0"/>
              <a:t> nihil est, </a:t>
            </a:r>
            <a:r>
              <a:rPr lang="fr-FR" dirty="0" err="1"/>
              <a:t>aliqui</a:t>
            </a:r>
            <a:r>
              <a:rPr lang="fr-FR" dirty="0"/>
              <a:t> re </a:t>
            </a:r>
            <a:r>
              <a:rPr lang="fr-FR" dirty="0" err="1"/>
              <a:t>velignim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omni ut </a:t>
            </a:r>
            <a:r>
              <a:rPr lang="fr-FR" dirty="0" err="1"/>
              <a:t>resectota</a:t>
            </a:r>
            <a:r>
              <a:rPr lang="fr-FR" dirty="0"/>
              <a:t> </a:t>
            </a:r>
            <a:r>
              <a:rPr lang="fr-FR" dirty="0" err="1"/>
              <a:t>esti</a:t>
            </a:r>
            <a:r>
              <a:rPr lang="fr-FR" dirty="0"/>
              <a:t> </a:t>
            </a:r>
            <a:r>
              <a:rPr lang="fr-FR" dirty="0" err="1"/>
              <a:t>commolu</a:t>
            </a:r>
            <a:r>
              <a:rPr lang="fr-FR" dirty="0"/>
              <a:t> </a:t>
            </a:r>
            <a:r>
              <a:rPr lang="fr-FR" dirty="0" err="1"/>
              <a:t>ptatiis</a:t>
            </a:r>
            <a:r>
              <a:rPr lang="fr-FR" dirty="0"/>
              <a:t> </a:t>
            </a:r>
            <a:r>
              <a:rPr lang="fr-FR" dirty="0" err="1"/>
              <a:t>diorio</a:t>
            </a:r>
            <a:r>
              <a:rPr lang="fr-FR" dirty="0"/>
              <a:t> </a:t>
            </a:r>
            <a:r>
              <a:rPr lang="fr-FR" dirty="0" err="1"/>
              <a:t>totaectur</a:t>
            </a:r>
            <a:r>
              <a:rPr lang="fr-FR" dirty="0"/>
              <a:t> si </a:t>
            </a:r>
            <a:r>
              <a:rPr lang="fr-FR" dirty="0" err="1"/>
              <a:t>doleceperum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</a:t>
            </a:r>
            <a:r>
              <a:rPr lang="fr-FR" dirty="0" err="1"/>
              <a:t>Itamus</a:t>
            </a:r>
            <a:r>
              <a:rPr lang="fr-FR" dirty="0"/>
              <a:t> </a:t>
            </a:r>
            <a:r>
              <a:rPr lang="fr-FR" dirty="0" err="1"/>
              <a:t>esenis</a:t>
            </a:r>
            <a:r>
              <a:rPr lang="fr-FR" dirty="0"/>
              <a:t> </a:t>
            </a:r>
            <a:r>
              <a:rPr lang="fr-FR" dirty="0" err="1"/>
              <a:t>senis</a:t>
            </a:r>
            <a:r>
              <a:rPr lang="fr-FR" dirty="0"/>
              <a:t> rem. Et </a:t>
            </a:r>
            <a:r>
              <a:rPr lang="fr-FR" dirty="0" err="1"/>
              <a:t>estiis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5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5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Les entreprises de la branche et LE THEME (titre à adapter)</a:t>
            </a:r>
          </a:p>
          <a:p>
            <a:pPr lvl="3"/>
            <a:r>
              <a:rPr lang="fr-FR" dirty="0"/>
              <a:t>Préciser en quoi les entreprises de la branche sont concernées par LE THEME et quel est leur niveau d’intervention </a:t>
            </a:r>
          </a:p>
          <a:p>
            <a:pPr lvl="3"/>
            <a:endParaRPr lang="fr-FR" dirty="0"/>
          </a:p>
          <a:p>
            <a:pPr lvl="1"/>
            <a:r>
              <a:rPr lang="fr-FR" dirty="0"/>
              <a:t>Quelques chiffres clés sur LE THEME (titre à adapter)</a:t>
            </a:r>
          </a:p>
          <a:p>
            <a:pPr lvl="4"/>
            <a:r>
              <a:rPr lang="fr-FR" dirty="0"/>
              <a:t>Présenter les chiffres clés sous forme visuelle</a:t>
            </a:r>
          </a:p>
          <a:p>
            <a:pPr lvl="4"/>
            <a:r>
              <a:rPr lang="fr-FR" dirty="0"/>
              <a:t>Présenter quelques éléments statistiques des entreprises et des emplois concernés au sein de la branche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9111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DE88C2-E19D-90ED-2C24-4194D95119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QUESTION 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A0C3EC-AA2C-1E8A-44C8-D726A2C06ED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B036E8-8F0F-BC7E-9FF2-76759C9F54D3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fr-FR" dirty="0"/>
              <a:t>QUELLES FORMATIONS VONT RÉPONDRE AUX BESOINS ACTUELS ET PRÉVISIONNELS ?</a:t>
            </a:r>
          </a:p>
          <a:p>
            <a:pPr lvl="1"/>
            <a:r>
              <a:rPr lang="fr-FR" dirty="0"/>
              <a:t>Quels sont les pratiques et besoins prévisionnels de formation des entreprises sur (LE THEME) ?</a:t>
            </a:r>
          </a:p>
          <a:p>
            <a:pPr lvl="2"/>
            <a:r>
              <a:rPr lang="fr-FR" dirty="0"/>
              <a:t>Sous-titre</a:t>
            </a:r>
          </a:p>
          <a:p>
            <a:pPr lvl="3"/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essusandit</a:t>
            </a:r>
            <a:r>
              <a:rPr lang="fr-FR" dirty="0"/>
              <a:t> </a:t>
            </a:r>
            <a:r>
              <a:rPr lang="fr-FR" dirty="0" err="1"/>
              <a:t>quos</a:t>
            </a:r>
            <a:r>
              <a:rPr lang="fr-FR" dirty="0"/>
              <a:t> </a:t>
            </a:r>
            <a:r>
              <a:rPr lang="fr-FR" dirty="0" err="1"/>
              <a:t>Uptus</a:t>
            </a:r>
            <a:r>
              <a:rPr lang="fr-FR" dirty="0"/>
              <a:t> </a:t>
            </a:r>
            <a:r>
              <a:rPr lang="fr-FR" dirty="0" err="1"/>
              <a:t>eument</a:t>
            </a:r>
            <a:r>
              <a:rPr lang="fr-FR" dirty="0"/>
              <a:t> </a:t>
            </a:r>
            <a:r>
              <a:rPr lang="fr-FR" dirty="0" err="1"/>
              <a:t>poribeaque</a:t>
            </a:r>
            <a:r>
              <a:rPr lang="fr-FR" dirty="0"/>
              <a:t> nihil est, </a:t>
            </a:r>
            <a:r>
              <a:rPr lang="fr-FR" dirty="0" err="1"/>
              <a:t>aliqui</a:t>
            </a:r>
            <a:r>
              <a:rPr lang="fr-FR" dirty="0"/>
              <a:t> re </a:t>
            </a:r>
            <a:r>
              <a:rPr lang="fr-FR" dirty="0" err="1"/>
              <a:t>velignim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omni ut </a:t>
            </a:r>
            <a:r>
              <a:rPr lang="fr-FR" dirty="0" err="1"/>
              <a:t>resectota</a:t>
            </a:r>
            <a:r>
              <a:rPr lang="fr-FR" dirty="0"/>
              <a:t> </a:t>
            </a:r>
            <a:r>
              <a:rPr lang="fr-FR" dirty="0" err="1"/>
              <a:t>esti</a:t>
            </a:r>
            <a:r>
              <a:rPr lang="fr-FR" dirty="0"/>
              <a:t> </a:t>
            </a:r>
            <a:r>
              <a:rPr lang="fr-FR" dirty="0" err="1"/>
              <a:t>commolu</a:t>
            </a:r>
            <a:r>
              <a:rPr lang="fr-FR" dirty="0"/>
              <a:t> </a:t>
            </a:r>
            <a:r>
              <a:rPr lang="fr-FR" dirty="0" err="1"/>
              <a:t>ptatiis</a:t>
            </a:r>
            <a:r>
              <a:rPr lang="fr-FR" dirty="0"/>
              <a:t> </a:t>
            </a:r>
            <a:r>
              <a:rPr lang="fr-FR" dirty="0" err="1"/>
              <a:t>diorio</a:t>
            </a:r>
            <a:r>
              <a:rPr lang="fr-FR" dirty="0"/>
              <a:t> </a:t>
            </a:r>
            <a:r>
              <a:rPr lang="fr-FR" dirty="0" err="1"/>
              <a:t>totaectur</a:t>
            </a:r>
            <a:r>
              <a:rPr lang="fr-FR" dirty="0"/>
              <a:t> si </a:t>
            </a:r>
            <a:r>
              <a:rPr lang="fr-FR" dirty="0" err="1"/>
              <a:t>doleceperum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</a:t>
            </a:r>
            <a:r>
              <a:rPr lang="fr-FR" dirty="0" err="1"/>
              <a:t>Itamus</a:t>
            </a:r>
            <a:r>
              <a:rPr lang="fr-FR" dirty="0"/>
              <a:t> </a:t>
            </a:r>
            <a:r>
              <a:rPr lang="fr-FR" dirty="0" err="1"/>
              <a:t>esenis</a:t>
            </a:r>
            <a:r>
              <a:rPr lang="fr-FR" dirty="0"/>
              <a:t> </a:t>
            </a:r>
            <a:r>
              <a:rPr lang="fr-FR" dirty="0" err="1"/>
              <a:t>senis</a:t>
            </a:r>
            <a:r>
              <a:rPr lang="fr-FR" dirty="0"/>
              <a:t> rem. Et </a:t>
            </a:r>
            <a:r>
              <a:rPr lang="fr-FR" dirty="0" err="1"/>
              <a:t>estiis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5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Quels sont les principaux les constats opérés sur l’appareil de formation ? </a:t>
            </a:r>
          </a:p>
          <a:p>
            <a:pPr lvl="2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ut </a:t>
            </a:r>
            <a:r>
              <a:rPr lang="fr-FR" dirty="0" err="1"/>
              <a:t>ut</a:t>
            </a:r>
            <a:r>
              <a:rPr lang="fr-FR" dirty="0"/>
              <a:t> </a:t>
            </a:r>
          </a:p>
          <a:p>
            <a:pPr lvl="3"/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r>
              <a:rPr lang="fr-FR" dirty="0"/>
              <a:t> </a:t>
            </a:r>
            <a:r>
              <a:rPr lang="fr-FR" dirty="0" err="1"/>
              <a:t>eserspe</a:t>
            </a:r>
            <a:r>
              <a:rPr lang="fr-FR" dirty="0"/>
              <a:t> con </a:t>
            </a:r>
            <a:r>
              <a:rPr lang="fr-FR" dirty="0" err="1"/>
              <a:t>con</a:t>
            </a:r>
            <a:r>
              <a:rPr lang="fr-FR" dirty="0"/>
              <a:t>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essusandit</a:t>
            </a:r>
            <a:endParaRPr lang="fr-FR" dirty="0"/>
          </a:p>
          <a:p>
            <a:endParaRPr lang="fr-FR" dirty="0"/>
          </a:p>
        </p:txBody>
      </p:sp>
      <p:graphicFrame>
        <p:nvGraphicFramePr>
          <p:cNvPr id="17" name="Table 14">
            <a:extLst>
              <a:ext uri="{FF2B5EF4-FFF2-40B4-BE49-F238E27FC236}">
                <a16:creationId xmlns:a16="http://schemas.microsoft.com/office/drawing/2014/main" id="{5F529D71-8E15-4946-C757-E37AFFC96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608101"/>
              </p:ext>
            </p:extLst>
          </p:nvPr>
        </p:nvGraphicFramePr>
        <p:xfrm>
          <a:off x="721501" y="6864800"/>
          <a:ext cx="6120000" cy="255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51728898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9024504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1205451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57995985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5550388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731396602"/>
                    </a:ext>
                  </a:extLst>
                </a:gridCol>
              </a:tblGrid>
              <a:tr h="399600">
                <a:tc>
                  <a:txBody>
                    <a:bodyPr/>
                    <a:lstStyle/>
                    <a:p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0" i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Jjh</a:t>
                      </a:r>
                    </a:p>
                    <a:p>
                      <a:pPr algn="r"/>
                      <a:r>
                        <a:rPr lang="fr-FR" sz="1200" b="0" noProof="0" dirty="0" err="1">
                          <a:solidFill>
                            <a:schemeClr val="bg1"/>
                          </a:solidFill>
                        </a:rPr>
                        <a:t>hjkjkiuy!u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Jjh</a:t>
                      </a:r>
                    </a:p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hjkjkiuy!u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504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PJjh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hjkjkiuy!u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504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Jjh</a:t>
                      </a:r>
                    </a:p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hjkjkiuy!u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504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Jjh</a:t>
                      </a:r>
                    </a:p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hjkjkiuy!u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504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1981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lkuhnj</a:t>
                      </a:r>
                      <a:r>
                        <a:rPr lang="fr-FR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juohikghgf</a:t>
                      </a:r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63252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lkuhnj</a:t>
                      </a:r>
                      <a:r>
                        <a:rPr lang="fr-FR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juohikghgf</a:t>
                      </a:r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34087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lkuhnj</a:t>
                      </a:r>
                      <a:r>
                        <a:rPr lang="fr-FR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juohikghgf</a:t>
                      </a:r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3396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kuhnj</a:t>
                      </a:r>
                      <a:r>
                        <a:rPr lang="fr-FR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juohikghgf</a:t>
                      </a:r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001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1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8385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kuhnj</a:t>
                      </a:r>
                      <a:r>
                        <a:rPr lang="fr-FR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juohikghgf</a:t>
                      </a:r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24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206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84624F16-5FD0-5A01-195B-82FE92681455}"/>
              </a:ext>
            </a:extLst>
          </p:cNvPr>
          <p:cNvSpPr/>
          <p:nvPr/>
        </p:nvSpPr>
        <p:spPr>
          <a:xfrm>
            <a:off x="4864100" y="1661642"/>
            <a:ext cx="1974850" cy="10355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511A4F-F815-DA75-EAA2-88DFF1ECF1A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Titre infographie</a:t>
            </a:r>
          </a:p>
        </p:txBody>
      </p:sp>
      <p:graphicFrame>
        <p:nvGraphicFramePr>
          <p:cNvPr id="16" name="Espace réservé du graphique 15">
            <a:extLst>
              <a:ext uri="{FF2B5EF4-FFF2-40B4-BE49-F238E27FC236}">
                <a16:creationId xmlns:a16="http://schemas.microsoft.com/office/drawing/2014/main" id="{C08C5001-6505-3E61-384F-6378FF387B3D}"/>
              </a:ext>
            </a:extLst>
          </p:cNvPr>
          <p:cNvGraphicFramePr>
            <a:graphicFrameLocks noGrp="1"/>
          </p:cNvGraphicFramePr>
          <p:nvPr>
            <p:ph type="chart" sz="quarter" idx="30"/>
            <p:extLst>
              <p:ext uri="{D42A27DB-BD31-4B8C-83A1-F6EECF244321}">
                <p14:modId xmlns:p14="http://schemas.microsoft.com/office/powerpoint/2010/main" val="3164953382"/>
              </p:ext>
            </p:extLst>
          </p:nvPr>
        </p:nvGraphicFramePr>
        <p:xfrm>
          <a:off x="720725" y="1104900"/>
          <a:ext cx="6210300" cy="1592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Placeholder 13">
            <a:extLst>
              <a:ext uri="{FF2B5EF4-FFF2-40B4-BE49-F238E27FC236}">
                <a16:creationId xmlns:a16="http://schemas.microsoft.com/office/drawing/2014/main" id="{314F9661-C284-C09E-3400-F85A665C587B}"/>
              </a:ext>
            </a:extLst>
          </p:cNvPr>
          <p:cNvGraphicFramePr>
            <a:graphicFrameLocks noGrp="1"/>
          </p:cNvGraphicFramePr>
          <p:nvPr>
            <p:ph type="chart" sz="quarter" idx="31"/>
            <p:extLst>
              <p:ext uri="{D42A27DB-BD31-4B8C-83A1-F6EECF244321}">
                <p14:modId xmlns:p14="http://schemas.microsoft.com/office/powerpoint/2010/main" val="3128370876"/>
              </p:ext>
            </p:extLst>
          </p:nvPr>
        </p:nvGraphicFramePr>
        <p:xfrm>
          <a:off x="720725" y="3200400"/>
          <a:ext cx="6210300" cy="262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3A61FE-35BC-5FE8-1172-7F9E906A589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r-FR" dirty="0"/>
              <a:t>Titre infographie</a:t>
            </a:r>
          </a:p>
        </p:txBody>
      </p:sp>
      <p:graphicFrame>
        <p:nvGraphicFramePr>
          <p:cNvPr id="12" name="Chart Placeholder 11">
            <a:extLst>
              <a:ext uri="{FF2B5EF4-FFF2-40B4-BE49-F238E27FC236}">
                <a16:creationId xmlns:a16="http://schemas.microsoft.com/office/drawing/2014/main" id="{06A3ADA9-7975-72E8-B077-2080C7169827}"/>
              </a:ext>
            </a:extLst>
          </p:cNvPr>
          <p:cNvGraphicFramePr>
            <a:graphicFrameLocks noGrp="1"/>
          </p:cNvGraphicFramePr>
          <p:nvPr>
            <p:ph type="chart" sz="quarter" idx="33"/>
            <p:extLst>
              <p:ext uri="{D42A27DB-BD31-4B8C-83A1-F6EECF244321}">
                <p14:modId xmlns:p14="http://schemas.microsoft.com/office/powerpoint/2010/main" val="2835214408"/>
              </p:ext>
            </p:extLst>
          </p:nvPr>
        </p:nvGraphicFramePr>
        <p:xfrm>
          <a:off x="720725" y="6446838"/>
          <a:ext cx="6210300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88A48FD-8DC7-5D20-86FD-43830F4423FF}"/>
              </a:ext>
            </a:extLst>
          </p:cNvPr>
          <p:cNvSpPr txBox="1">
            <a:spLocks/>
          </p:cNvSpPr>
          <p:nvPr/>
        </p:nvSpPr>
        <p:spPr>
          <a:xfrm>
            <a:off x="2958152" y="7779570"/>
            <a:ext cx="1259699" cy="55399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Lorem ipsum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dolor</a:t>
            </a: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sit</a:t>
            </a: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amet</a:t>
            </a: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,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consectetur</a:t>
            </a: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adipiscing</a:t>
            </a: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elit</a:t>
            </a:r>
            <a:endParaRPr lang="fr-FR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53FE059B-6436-A0AD-2255-A7BBB8E6C5B9}"/>
              </a:ext>
            </a:extLst>
          </p:cNvPr>
          <p:cNvSpPr txBox="1">
            <a:spLocks/>
          </p:cNvSpPr>
          <p:nvPr/>
        </p:nvSpPr>
        <p:spPr>
          <a:xfrm>
            <a:off x="4937926" y="1740093"/>
            <a:ext cx="1677972" cy="9233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Ovid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esequis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quas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aut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quo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cullatq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uatiate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nonse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sum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sant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il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esti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nem re,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cus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utem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quos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sintendae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rentint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cxnSp>
        <p:nvCxnSpPr>
          <p:cNvPr id="25" name="Straight Connector 11">
            <a:extLst>
              <a:ext uri="{FF2B5EF4-FFF2-40B4-BE49-F238E27FC236}">
                <a16:creationId xmlns:a16="http://schemas.microsoft.com/office/drawing/2014/main" id="{8FCFDCAD-EF28-62B7-97A9-3FBAC7292E7F}"/>
              </a:ext>
            </a:extLst>
          </p:cNvPr>
          <p:cNvCxnSpPr>
            <a:cxnSpLocks/>
          </p:cNvCxnSpPr>
          <p:nvPr/>
        </p:nvCxnSpPr>
        <p:spPr>
          <a:xfrm>
            <a:off x="721501" y="2973378"/>
            <a:ext cx="619745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820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13">
            <a:extLst>
              <a:ext uri="{FF2B5EF4-FFF2-40B4-BE49-F238E27FC236}">
                <a16:creationId xmlns:a16="http://schemas.microsoft.com/office/drawing/2014/main" id="{02F4BBE1-FB35-8E8B-7B76-FD4591F1190C}"/>
              </a:ext>
            </a:extLst>
          </p:cNvPr>
          <p:cNvSpPr/>
          <p:nvPr/>
        </p:nvSpPr>
        <p:spPr>
          <a:xfrm>
            <a:off x="0" y="5542671"/>
            <a:ext cx="7560000" cy="4079632"/>
          </a:xfrm>
          <a:custGeom>
            <a:avLst/>
            <a:gdLst>
              <a:gd name="connsiteX0" fmla="*/ 0 w 5670232"/>
              <a:gd name="connsiteY0" fmla="*/ 0 h 1209675"/>
              <a:gd name="connsiteX1" fmla="*/ 5670233 w 5670232"/>
              <a:gd name="connsiteY1" fmla="*/ 0 h 1209675"/>
              <a:gd name="connsiteX2" fmla="*/ 5670233 w 5670232"/>
              <a:gd name="connsiteY2" fmla="*/ 1209675 h 1209675"/>
              <a:gd name="connsiteX3" fmla="*/ 0 w 5670232"/>
              <a:gd name="connsiteY3" fmla="*/ 1209675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0232" h="1209675">
                <a:moveTo>
                  <a:pt x="0" y="0"/>
                </a:moveTo>
                <a:lnTo>
                  <a:pt x="5670233" y="0"/>
                </a:lnTo>
                <a:lnTo>
                  <a:pt x="5670233" y="1209675"/>
                </a:lnTo>
                <a:lnTo>
                  <a:pt x="0" y="1209675"/>
                </a:lnTo>
                <a:close/>
              </a:path>
            </a:pathLst>
          </a:custGeom>
          <a:solidFill>
            <a:srgbClr val="F9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b="0" i="0" noProof="0" dirty="0">
              <a:latin typeface="Arial" panose="020B0604020202020204" pitchFamily="34" charset="0"/>
            </a:endParaRP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A6E4C1C-7D6B-8DD4-0FD0-1AC1A304AA0B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DB17C5-23C2-5721-255F-16A5115732B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06381" y="5938520"/>
            <a:ext cx="5357919" cy="1117649"/>
          </a:xfrm>
        </p:spPr>
        <p:txBody>
          <a:bodyPr/>
          <a:lstStyle/>
          <a:p>
            <a:r>
              <a:rPr lang="fr-FR" dirty="0" err="1"/>
              <a:t>Cus</a:t>
            </a:r>
            <a:r>
              <a:rPr lang="fr-FR" dirty="0"/>
              <a:t> ut </a:t>
            </a:r>
            <a:r>
              <a:rPr lang="fr-FR" dirty="0" err="1"/>
              <a:t>asit</a:t>
            </a:r>
            <a:r>
              <a:rPr lang="fr-FR" dirty="0"/>
              <a:t> la </a:t>
            </a:r>
            <a:r>
              <a:rPr lang="fr-FR" dirty="0" err="1"/>
              <a:t>velit</a:t>
            </a:r>
            <a:r>
              <a:rPr lang="fr-FR" dirty="0"/>
              <a:t> et </a:t>
            </a:r>
            <a:r>
              <a:rPr lang="fr-FR" dirty="0" err="1"/>
              <a:t>alit</a:t>
            </a:r>
            <a:r>
              <a:rPr lang="fr-FR" dirty="0"/>
              <a:t> </a:t>
            </a:r>
            <a:r>
              <a:rPr lang="fr-FR" dirty="0" err="1"/>
              <a:t>utassundam</a:t>
            </a:r>
            <a:r>
              <a:rPr lang="fr-FR" dirty="0"/>
              <a:t>, </a:t>
            </a:r>
            <a:r>
              <a:rPr lang="fr-FR" dirty="0" err="1"/>
              <a:t>solendu</a:t>
            </a:r>
            <a:r>
              <a:rPr lang="fr-FR" dirty="0"/>
              <a:t> </a:t>
            </a:r>
            <a:r>
              <a:rPr lang="fr-FR" dirty="0" err="1"/>
              <a:t>ciuntior</a:t>
            </a:r>
            <a:r>
              <a:rPr lang="fr-FR" dirty="0"/>
              <a:t> </a:t>
            </a:r>
            <a:r>
              <a:rPr lang="fr-FR" dirty="0" err="1"/>
              <a:t>ratia</a:t>
            </a:r>
            <a:r>
              <a:rPr lang="fr-FR" dirty="0"/>
              <a:t> ad </a:t>
            </a:r>
            <a:r>
              <a:rPr lang="fr-FR" dirty="0" err="1"/>
              <a:t>esequame</a:t>
            </a:r>
            <a:r>
              <a:rPr lang="fr-FR" dirty="0"/>
              <a:t> </a:t>
            </a:r>
            <a:r>
              <a:rPr lang="fr-FR" dirty="0" err="1"/>
              <a:t>voluptatium</a:t>
            </a:r>
            <a:r>
              <a:rPr lang="fr-FR" dirty="0"/>
              <a:t> volo </a:t>
            </a:r>
            <a:r>
              <a:rPr lang="fr-FR" dirty="0" err="1"/>
              <a:t>opti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</a:t>
            </a:r>
            <a:r>
              <a:rPr lang="fr-FR" dirty="0" err="1"/>
              <a:t>volupta</a:t>
            </a:r>
            <a:r>
              <a:rPr lang="fr-FR" dirty="0"/>
              <a:t> </a:t>
            </a:r>
            <a:r>
              <a:rPr lang="fr-FR" dirty="0" err="1"/>
              <a:t>tibus</a:t>
            </a:r>
            <a:r>
              <a:rPr lang="fr-FR" dirty="0"/>
              <a:t>, </a:t>
            </a:r>
            <a:r>
              <a:rPr lang="fr-FR" dirty="0" err="1"/>
              <a:t>omniet</a:t>
            </a:r>
            <a:r>
              <a:rPr lang="fr-FR" dirty="0"/>
              <a:t> </a:t>
            </a:r>
            <a:r>
              <a:rPr lang="fr-FR" dirty="0" err="1"/>
              <a:t>vendistor</a:t>
            </a:r>
            <a:r>
              <a:rPr lang="fr-FR" dirty="0"/>
              <a:t> </a:t>
            </a:r>
            <a:r>
              <a:rPr lang="fr-FR" dirty="0" err="1"/>
              <a:t>am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, ut et que </a:t>
            </a:r>
            <a:r>
              <a:rPr lang="fr-FR" dirty="0" err="1"/>
              <a:t>sae</a:t>
            </a:r>
            <a:r>
              <a:rPr lang="fr-FR" dirty="0"/>
              <a:t>. </a:t>
            </a:r>
            <a:r>
              <a:rPr lang="fr-FR" dirty="0" err="1"/>
              <a:t>Itae</a:t>
            </a:r>
            <a:r>
              <a:rPr lang="fr-FR" dirty="0"/>
              <a:t> non </a:t>
            </a:r>
            <a:r>
              <a:rPr lang="fr-FR" dirty="0" err="1"/>
              <a:t>core</a:t>
            </a:r>
            <a:r>
              <a:rPr lang="fr-FR" dirty="0"/>
              <a:t> </a:t>
            </a:r>
            <a:r>
              <a:rPr lang="fr-FR" dirty="0" err="1"/>
              <a:t>nonsed</a:t>
            </a:r>
            <a:r>
              <a:rPr lang="fr-FR" dirty="0"/>
              <a:t> </a:t>
            </a:r>
            <a:r>
              <a:rPr lang="fr-FR" dirty="0" err="1"/>
              <a:t>moditi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dollest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pratem</a:t>
            </a:r>
            <a:r>
              <a:rPr lang="fr-FR" dirty="0"/>
              <a:t>. </a:t>
            </a:r>
            <a:r>
              <a:rPr lang="fr-FR" dirty="0" err="1"/>
              <a:t>Uciurem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</a:t>
            </a:r>
            <a:r>
              <a:rPr lang="fr-FR" dirty="0" err="1"/>
              <a:t>Itatur</a:t>
            </a:r>
            <a:r>
              <a:rPr lang="fr-FR" dirty="0"/>
              <a:t> a dit </a:t>
            </a:r>
            <a:r>
              <a:rPr lang="fr-FR" dirty="0" err="1"/>
              <a:t>remporrore</a:t>
            </a:r>
            <a:r>
              <a:rPr lang="fr-FR" dirty="0"/>
              <a:t> </a:t>
            </a:r>
            <a:r>
              <a:rPr lang="fr-FR" dirty="0" err="1"/>
              <a:t>intions</a:t>
            </a:r>
            <a:r>
              <a:rPr lang="fr-FR" dirty="0"/>
              <a:t> </a:t>
            </a:r>
            <a:r>
              <a:rPr lang="fr-FR" dirty="0" err="1"/>
              <a:t>equodi</a:t>
            </a:r>
            <a:r>
              <a:rPr lang="fr-FR" dirty="0"/>
              <a:t> </a:t>
            </a:r>
            <a:r>
              <a:rPr lang="fr-FR" dirty="0" err="1"/>
              <a:t>atios</a:t>
            </a:r>
            <a:r>
              <a:rPr lang="fr-FR" dirty="0"/>
              <a:t> </a:t>
            </a:r>
            <a:r>
              <a:rPr lang="fr-FR" dirty="0" err="1"/>
              <a:t>anim</a:t>
            </a:r>
            <a:r>
              <a:rPr lang="fr-FR" dirty="0"/>
              <a:t> </a:t>
            </a:r>
            <a:r>
              <a:rPr lang="fr-FR" dirty="0" err="1"/>
              <a:t>aditam</a:t>
            </a:r>
            <a:r>
              <a:rPr lang="fr-FR" dirty="0"/>
              <a:t> </a:t>
            </a:r>
            <a:r>
              <a:rPr lang="fr-FR" dirty="0" err="1"/>
              <a:t>etum</a:t>
            </a:r>
            <a:r>
              <a:rPr lang="fr-FR" dirty="0"/>
              <a:t> </a:t>
            </a:r>
            <a:r>
              <a:rPr lang="fr-FR" dirty="0" err="1"/>
              <a:t>sequi</a:t>
            </a:r>
            <a:r>
              <a:rPr lang="fr-FR" dirty="0"/>
              <a:t> </a:t>
            </a:r>
            <a:r>
              <a:rPr lang="fr-FR" dirty="0" err="1"/>
              <a:t>comnis</a:t>
            </a:r>
            <a:r>
              <a:rPr lang="fr-FR" dirty="0"/>
              <a:t> </a:t>
            </a:r>
            <a:r>
              <a:rPr lang="fr-FR" dirty="0" err="1"/>
              <a:t>endia</a:t>
            </a:r>
            <a:r>
              <a:rPr lang="fr-FR" dirty="0"/>
              <a:t> </a:t>
            </a:r>
            <a:r>
              <a:rPr lang="fr-FR" dirty="0" err="1"/>
              <a:t>comnis</a:t>
            </a:r>
            <a:r>
              <a:rPr lang="fr-FR" dirty="0"/>
              <a:t>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alitia</a:t>
            </a:r>
            <a:r>
              <a:rPr lang="fr-FR" dirty="0"/>
              <a:t> est </a:t>
            </a:r>
            <a:r>
              <a:rPr lang="fr-FR" dirty="0" err="1"/>
              <a:t>elenihilita</a:t>
            </a:r>
            <a:r>
              <a:rPr lang="fr-FR" dirty="0"/>
              <a:t> nus </a:t>
            </a:r>
            <a:r>
              <a:rPr lang="fr-FR" dirty="0" err="1"/>
              <a:t>eaquis</a:t>
            </a:r>
            <a:r>
              <a:rPr lang="fr-FR" dirty="0"/>
              <a:t> </a:t>
            </a:r>
            <a:r>
              <a:rPr lang="fr-FR" dirty="0" err="1"/>
              <a:t>dolecus</a:t>
            </a:r>
            <a:r>
              <a:rPr lang="fr-FR" dirty="0"/>
              <a:t> </a:t>
            </a:r>
            <a:r>
              <a:rPr lang="fr-FR" dirty="0" err="1"/>
              <a:t>rehendellori</a:t>
            </a:r>
            <a:r>
              <a:rPr lang="fr-FR" dirty="0"/>
              <a:t> simus </a:t>
            </a:r>
            <a:r>
              <a:rPr lang="fr-FR" dirty="0" err="1"/>
              <a:t>acius</a:t>
            </a:r>
            <a:r>
              <a:rPr lang="fr-FR" dirty="0"/>
              <a:t>, </a:t>
            </a:r>
            <a:r>
              <a:rPr lang="fr-FR" dirty="0" err="1"/>
              <a:t>ommolut</a:t>
            </a:r>
            <a:r>
              <a:rPr lang="fr-FR" dirty="0"/>
              <a:t> </a:t>
            </a:r>
            <a:r>
              <a:rPr lang="fr-FR" dirty="0" err="1"/>
              <a:t>illupta</a:t>
            </a:r>
            <a:r>
              <a:rPr lang="fr-FR" dirty="0"/>
              <a:t> </a:t>
            </a:r>
            <a:r>
              <a:rPr lang="fr-FR" dirty="0" err="1"/>
              <a:t>vollupt</a:t>
            </a:r>
            <a:r>
              <a:rPr lang="fr-FR" dirty="0"/>
              <a:t> </a:t>
            </a:r>
            <a:r>
              <a:rPr lang="fr-FR" dirty="0" err="1"/>
              <a:t>atecto</a:t>
            </a:r>
            <a:r>
              <a:rPr lang="fr-FR" dirty="0"/>
              <a:t> </a:t>
            </a:r>
            <a:r>
              <a:rPr lang="fr-FR" dirty="0" err="1"/>
              <a:t>volestia</a:t>
            </a:r>
            <a:r>
              <a:rPr lang="fr-FR" dirty="0"/>
              <a:t> </a:t>
            </a:r>
            <a:r>
              <a:rPr lang="fr-FR" dirty="0" err="1"/>
              <a:t>nonse</a:t>
            </a:r>
            <a:r>
              <a:rPr lang="fr-FR" dirty="0"/>
              <a:t> es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asperov</a:t>
            </a:r>
            <a:r>
              <a:rPr lang="fr-FR" dirty="0"/>
              <a:t> </a:t>
            </a:r>
            <a:r>
              <a:rPr lang="fr-FR" dirty="0" err="1"/>
              <a:t>idiatiur</a:t>
            </a:r>
            <a:r>
              <a:rPr lang="fr-FR" dirty="0"/>
              <a:t>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549303E-E98E-388E-BA79-B5750161478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06381" y="7094641"/>
            <a:ext cx="5357919" cy="369332"/>
          </a:xfrm>
        </p:spPr>
        <p:txBody>
          <a:bodyPr/>
          <a:lstStyle/>
          <a:p>
            <a:r>
              <a:rPr lang="fr-FR" dirty="0"/>
              <a:t>Recruteur spécialisé</a:t>
            </a:r>
            <a:br>
              <a:rPr lang="fr-FR" dirty="0"/>
            </a:br>
            <a:r>
              <a:rPr lang="fr-FR" dirty="0"/>
              <a:t>dans les métiers de la comptabilité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D39AA9-85B0-5FCB-7E36-6E8D7A28B00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106381" y="7872619"/>
            <a:ext cx="5357919" cy="1117649"/>
          </a:xfrm>
        </p:spPr>
        <p:txBody>
          <a:bodyPr/>
          <a:lstStyle/>
          <a:p>
            <a:r>
              <a:rPr lang="fr-FR" dirty="0" err="1"/>
              <a:t>Cus</a:t>
            </a:r>
            <a:r>
              <a:rPr lang="fr-FR" dirty="0"/>
              <a:t> ut </a:t>
            </a:r>
            <a:r>
              <a:rPr lang="fr-FR" dirty="0" err="1"/>
              <a:t>asit</a:t>
            </a:r>
            <a:r>
              <a:rPr lang="fr-FR" dirty="0"/>
              <a:t> la </a:t>
            </a:r>
            <a:r>
              <a:rPr lang="fr-FR" dirty="0" err="1"/>
              <a:t>velit</a:t>
            </a:r>
            <a:r>
              <a:rPr lang="fr-FR" dirty="0"/>
              <a:t> et </a:t>
            </a:r>
            <a:r>
              <a:rPr lang="fr-FR" dirty="0" err="1"/>
              <a:t>alit</a:t>
            </a:r>
            <a:r>
              <a:rPr lang="fr-FR" dirty="0"/>
              <a:t> </a:t>
            </a:r>
            <a:r>
              <a:rPr lang="fr-FR" dirty="0" err="1"/>
              <a:t>utassundam</a:t>
            </a:r>
            <a:r>
              <a:rPr lang="fr-FR" dirty="0"/>
              <a:t>, </a:t>
            </a:r>
            <a:r>
              <a:rPr lang="fr-FR" dirty="0" err="1"/>
              <a:t>solendu</a:t>
            </a:r>
            <a:r>
              <a:rPr lang="fr-FR" dirty="0"/>
              <a:t> </a:t>
            </a:r>
            <a:r>
              <a:rPr lang="fr-FR" dirty="0" err="1"/>
              <a:t>ciuntior</a:t>
            </a:r>
            <a:r>
              <a:rPr lang="fr-FR" dirty="0"/>
              <a:t> </a:t>
            </a:r>
            <a:r>
              <a:rPr lang="fr-FR" dirty="0" err="1"/>
              <a:t>ratia</a:t>
            </a:r>
            <a:r>
              <a:rPr lang="fr-FR" dirty="0"/>
              <a:t> ad </a:t>
            </a:r>
            <a:r>
              <a:rPr lang="fr-FR" dirty="0" err="1"/>
              <a:t>esequame</a:t>
            </a:r>
            <a:r>
              <a:rPr lang="fr-FR" dirty="0"/>
              <a:t> </a:t>
            </a:r>
            <a:r>
              <a:rPr lang="fr-FR" dirty="0" err="1"/>
              <a:t>voluptatium</a:t>
            </a:r>
            <a:r>
              <a:rPr lang="fr-FR" dirty="0"/>
              <a:t> volo </a:t>
            </a:r>
            <a:r>
              <a:rPr lang="fr-FR" dirty="0" err="1"/>
              <a:t>opti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</a:t>
            </a:r>
            <a:r>
              <a:rPr lang="fr-FR" dirty="0" err="1"/>
              <a:t>volupta</a:t>
            </a:r>
            <a:r>
              <a:rPr lang="fr-FR" dirty="0"/>
              <a:t> </a:t>
            </a:r>
            <a:r>
              <a:rPr lang="fr-FR" dirty="0" err="1"/>
              <a:t>tibus</a:t>
            </a:r>
            <a:r>
              <a:rPr lang="fr-FR" dirty="0"/>
              <a:t>, </a:t>
            </a:r>
            <a:r>
              <a:rPr lang="fr-FR" dirty="0" err="1"/>
              <a:t>omniet</a:t>
            </a:r>
            <a:r>
              <a:rPr lang="fr-FR" dirty="0"/>
              <a:t> </a:t>
            </a:r>
            <a:r>
              <a:rPr lang="fr-FR" dirty="0" err="1"/>
              <a:t>vendistor</a:t>
            </a:r>
            <a:r>
              <a:rPr lang="fr-FR" dirty="0"/>
              <a:t> </a:t>
            </a:r>
            <a:r>
              <a:rPr lang="fr-FR" dirty="0" err="1"/>
              <a:t>am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, ut et que </a:t>
            </a:r>
            <a:r>
              <a:rPr lang="fr-FR" dirty="0" err="1"/>
              <a:t>sae</a:t>
            </a:r>
            <a:r>
              <a:rPr lang="fr-FR" dirty="0"/>
              <a:t>. </a:t>
            </a:r>
            <a:r>
              <a:rPr lang="fr-FR" dirty="0" err="1"/>
              <a:t>Itae</a:t>
            </a:r>
            <a:r>
              <a:rPr lang="fr-FR" dirty="0"/>
              <a:t> non </a:t>
            </a:r>
            <a:r>
              <a:rPr lang="fr-FR" dirty="0" err="1"/>
              <a:t>core</a:t>
            </a:r>
            <a:r>
              <a:rPr lang="fr-FR" dirty="0"/>
              <a:t> </a:t>
            </a:r>
            <a:r>
              <a:rPr lang="fr-FR" dirty="0" err="1"/>
              <a:t>nonsed</a:t>
            </a:r>
            <a:r>
              <a:rPr lang="fr-FR" dirty="0"/>
              <a:t> </a:t>
            </a:r>
            <a:r>
              <a:rPr lang="fr-FR" dirty="0" err="1"/>
              <a:t>moditi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dollest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pratem</a:t>
            </a:r>
            <a:r>
              <a:rPr lang="fr-FR" dirty="0"/>
              <a:t>. </a:t>
            </a:r>
            <a:r>
              <a:rPr lang="fr-FR" dirty="0" err="1"/>
              <a:t>Uciurem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</a:t>
            </a:r>
            <a:r>
              <a:rPr lang="fr-FR" dirty="0" err="1"/>
              <a:t>Itatur</a:t>
            </a:r>
            <a:r>
              <a:rPr lang="fr-FR" dirty="0"/>
              <a:t> a dit </a:t>
            </a:r>
            <a:r>
              <a:rPr lang="fr-FR" dirty="0" err="1"/>
              <a:t>remporrore</a:t>
            </a:r>
            <a:r>
              <a:rPr lang="fr-FR" dirty="0"/>
              <a:t> </a:t>
            </a:r>
            <a:r>
              <a:rPr lang="fr-FR" dirty="0" err="1"/>
              <a:t>intions</a:t>
            </a:r>
            <a:r>
              <a:rPr lang="fr-FR" dirty="0"/>
              <a:t> </a:t>
            </a:r>
            <a:r>
              <a:rPr lang="fr-FR" dirty="0" err="1"/>
              <a:t>equodi</a:t>
            </a:r>
            <a:r>
              <a:rPr lang="fr-FR" dirty="0"/>
              <a:t> </a:t>
            </a:r>
            <a:r>
              <a:rPr lang="fr-FR" dirty="0" err="1"/>
              <a:t>atios</a:t>
            </a:r>
            <a:r>
              <a:rPr lang="fr-FR" dirty="0"/>
              <a:t> </a:t>
            </a:r>
            <a:r>
              <a:rPr lang="fr-FR" dirty="0" err="1"/>
              <a:t>anim</a:t>
            </a:r>
            <a:r>
              <a:rPr lang="fr-FR" dirty="0"/>
              <a:t> </a:t>
            </a:r>
            <a:r>
              <a:rPr lang="fr-FR" dirty="0" err="1"/>
              <a:t>aditam</a:t>
            </a:r>
            <a:r>
              <a:rPr lang="fr-FR" dirty="0"/>
              <a:t> </a:t>
            </a:r>
            <a:r>
              <a:rPr lang="fr-FR" dirty="0" err="1"/>
              <a:t>etum</a:t>
            </a:r>
            <a:r>
              <a:rPr lang="fr-FR" dirty="0"/>
              <a:t> </a:t>
            </a:r>
            <a:r>
              <a:rPr lang="fr-FR" dirty="0" err="1"/>
              <a:t>sequi</a:t>
            </a:r>
            <a:r>
              <a:rPr lang="fr-FR" dirty="0"/>
              <a:t> </a:t>
            </a:r>
            <a:r>
              <a:rPr lang="fr-FR" dirty="0" err="1"/>
              <a:t>comnis</a:t>
            </a:r>
            <a:r>
              <a:rPr lang="fr-FR" dirty="0"/>
              <a:t> </a:t>
            </a:r>
            <a:r>
              <a:rPr lang="fr-FR" dirty="0" err="1"/>
              <a:t>endia</a:t>
            </a:r>
            <a:r>
              <a:rPr lang="fr-FR" dirty="0"/>
              <a:t> </a:t>
            </a:r>
            <a:r>
              <a:rPr lang="fr-FR" dirty="0" err="1"/>
              <a:t>comnis</a:t>
            </a:r>
            <a:r>
              <a:rPr lang="fr-FR" dirty="0"/>
              <a:t>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alitia</a:t>
            </a:r>
            <a:r>
              <a:rPr lang="fr-FR" dirty="0"/>
              <a:t> est </a:t>
            </a:r>
            <a:r>
              <a:rPr lang="fr-FR" dirty="0" err="1"/>
              <a:t>elenihilita</a:t>
            </a:r>
            <a:r>
              <a:rPr lang="fr-FR" dirty="0"/>
              <a:t> nus </a:t>
            </a:r>
            <a:r>
              <a:rPr lang="fr-FR" dirty="0" err="1"/>
              <a:t>eaquis</a:t>
            </a:r>
            <a:r>
              <a:rPr lang="fr-FR" dirty="0"/>
              <a:t> </a:t>
            </a:r>
            <a:r>
              <a:rPr lang="fr-FR" dirty="0" err="1"/>
              <a:t>dolecus</a:t>
            </a:r>
            <a:r>
              <a:rPr lang="fr-FR" dirty="0"/>
              <a:t> </a:t>
            </a:r>
            <a:r>
              <a:rPr lang="fr-FR" dirty="0" err="1"/>
              <a:t>rehendellori</a:t>
            </a:r>
            <a:r>
              <a:rPr lang="fr-FR" dirty="0"/>
              <a:t> simus </a:t>
            </a:r>
            <a:r>
              <a:rPr lang="fr-FR" dirty="0" err="1"/>
              <a:t>acius</a:t>
            </a:r>
            <a:r>
              <a:rPr lang="fr-FR" dirty="0"/>
              <a:t>, </a:t>
            </a:r>
            <a:r>
              <a:rPr lang="fr-FR" dirty="0" err="1"/>
              <a:t>ommolut</a:t>
            </a:r>
            <a:r>
              <a:rPr lang="fr-FR" dirty="0"/>
              <a:t> </a:t>
            </a:r>
            <a:r>
              <a:rPr lang="fr-FR" dirty="0" err="1"/>
              <a:t>illupta</a:t>
            </a:r>
            <a:r>
              <a:rPr lang="fr-FR" dirty="0"/>
              <a:t> </a:t>
            </a:r>
            <a:r>
              <a:rPr lang="fr-FR" dirty="0" err="1"/>
              <a:t>vollupt</a:t>
            </a:r>
            <a:r>
              <a:rPr lang="fr-FR" dirty="0"/>
              <a:t> </a:t>
            </a:r>
            <a:r>
              <a:rPr lang="fr-FR" dirty="0" err="1"/>
              <a:t>atecto</a:t>
            </a:r>
            <a:r>
              <a:rPr lang="fr-FR" dirty="0"/>
              <a:t> </a:t>
            </a:r>
            <a:r>
              <a:rPr lang="fr-FR" dirty="0" err="1"/>
              <a:t>volestia</a:t>
            </a:r>
            <a:r>
              <a:rPr lang="fr-FR" dirty="0"/>
              <a:t> </a:t>
            </a:r>
            <a:r>
              <a:rPr lang="fr-FR" dirty="0" err="1"/>
              <a:t>nonse</a:t>
            </a:r>
            <a:r>
              <a:rPr lang="fr-FR" dirty="0"/>
              <a:t> es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asperov</a:t>
            </a:r>
            <a:r>
              <a:rPr lang="fr-FR" dirty="0"/>
              <a:t> </a:t>
            </a:r>
            <a:r>
              <a:rPr lang="fr-FR" dirty="0" err="1"/>
              <a:t>idiatiur</a:t>
            </a:r>
            <a:r>
              <a:rPr lang="fr-FR" dirty="0"/>
              <a:t>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38B798-A30E-05AC-C572-25932152331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106381" y="9028740"/>
            <a:ext cx="5357919" cy="369332"/>
          </a:xfrm>
        </p:spPr>
        <p:txBody>
          <a:bodyPr/>
          <a:lstStyle/>
          <a:p>
            <a:r>
              <a:rPr lang="fr-FR" dirty="0"/>
              <a:t>Recruteur spécialisé</a:t>
            </a:r>
            <a:br>
              <a:rPr lang="fr-FR" dirty="0"/>
            </a:br>
            <a:r>
              <a:rPr lang="fr-FR" dirty="0"/>
              <a:t>dans les métiers de la comptabilité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82C05B3F-AB80-6A36-8182-063B4BE616BD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97BC9B29-1E86-1606-D000-4D24BE5E0AE7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478641" y="5721179"/>
            <a:ext cx="420588" cy="364331"/>
          </a:xfrm>
        </p:spPr>
        <p:txBody>
          <a:bodyPr/>
          <a:lstStyle/>
          <a:p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C6DF4C8-4D0E-B525-3242-FC85EC483BC0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478641" y="7746826"/>
            <a:ext cx="420588" cy="364331"/>
          </a:xfrm>
        </p:spPr>
        <p:txBody>
          <a:bodyPr/>
          <a:lstStyle/>
          <a:p>
            <a:endParaRPr lang="fr-FR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B229AB0-13E7-0C92-3BC4-BEE41E7355E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 rot="10800000">
            <a:off x="6574640" y="6895223"/>
            <a:ext cx="420588" cy="364331"/>
          </a:xfrm>
        </p:spPr>
        <p:txBody>
          <a:bodyPr/>
          <a:lstStyle/>
          <a:p>
            <a:endParaRPr lang="fr-FR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913047D8-3CB4-9AC8-17A4-5B352D9C1E30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 rot="10800000">
            <a:off x="6574640" y="8920870"/>
            <a:ext cx="420588" cy="364331"/>
          </a:xfrm>
        </p:spPr>
        <p:txBody>
          <a:bodyPr/>
          <a:lstStyle/>
          <a:p>
            <a:endParaRPr lang="fr-FR"/>
          </a:p>
        </p:txBody>
      </p:sp>
      <p:sp>
        <p:nvSpPr>
          <p:cNvPr id="83" name="Espace réservé du texte 82">
            <a:extLst>
              <a:ext uri="{FF2B5EF4-FFF2-40B4-BE49-F238E27FC236}">
                <a16:creationId xmlns:a16="http://schemas.microsoft.com/office/drawing/2014/main" id="{185F6D26-023C-802F-F350-AAB3B445C22E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r>
              <a:rPr lang="fr-FR" dirty="0"/>
              <a:t>TENDANCES À SUIVRE </a:t>
            </a:r>
          </a:p>
          <a:p>
            <a:pPr lvl="1"/>
            <a:r>
              <a:rPr lang="fr-FR" dirty="0"/>
              <a:t>Ceci est le titre d’un paragraphe</a:t>
            </a:r>
          </a:p>
          <a:p>
            <a:pPr lvl="2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</a:t>
            </a:r>
          </a:p>
          <a:p>
            <a:pPr lvl="3"/>
            <a:r>
              <a:rPr lang="fr-FR" dirty="0"/>
              <a:t>ut </a:t>
            </a:r>
            <a:r>
              <a:rPr lang="fr-FR" dirty="0" err="1"/>
              <a:t>ut</a:t>
            </a:r>
            <a:r>
              <a:rPr lang="fr-FR" dirty="0"/>
              <a:t> </a:t>
            </a:r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r>
              <a:rPr lang="fr-FR" dirty="0"/>
              <a:t> </a:t>
            </a:r>
            <a:r>
              <a:rPr lang="fr-FR" dirty="0" err="1"/>
              <a:t>eserspe</a:t>
            </a:r>
            <a:r>
              <a:rPr lang="fr-FR" dirty="0"/>
              <a:t> con </a:t>
            </a:r>
            <a:r>
              <a:rPr lang="fr-FR" dirty="0" err="1"/>
              <a:t>con</a:t>
            </a:r>
            <a:r>
              <a:rPr lang="fr-FR" dirty="0"/>
              <a:t>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?</a:t>
            </a:r>
          </a:p>
          <a:p>
            <a:pPr lvl="3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4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4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4"/>
            <a:endParaRPr lang="fr-FR" dirty="0"/>
          </a:p>
          <a:p>
            <a:r>
              <a:rPr lang="fr-FR" dirty="0"/>
              <a:t>INDICATEURS À SURVEILLER</a:t>
            </a:r>
          </a:p>
          <a:p>
            <a:pPr lvl="1"/>
            <a:r>
              <a:rPr lang="fr-FR" dirty="0"/>
              <a:t>Ceci est le titre d’un paragraphe</a:t>
            </a:r>
          </a:p>
          <a:p>
            <a:pPr lvl="2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</a:t>
            </a:r>
          </a:p>
          <a:p>
            <a:pPr lvl="3"/>
            <a:r>
              <a:rPr lang="fr-FR" dirty="0"/>
              <a:t>ut </a:t>
            </a:r>
            <a:r>
              <a:rPr lang="fr-FR" dirty="0" err="1"/>
              <a:t>ut</a:t>
            </a:r>
            <a:r>
              <a:rPr lang="fr-FR" dirty="0"/>
              <a:t> </a:t>
            </a:r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r>
              <a:rPr lang="fr-FR" dirty="0"/>
              <a:t> </a:t>
            </a:r>
            <a:r>
              <a:rPr lang="fr-FR" dirty="0" err="1"/>
              <a:t>eserspe</a:t>
            </a:r>
            <a:r>
              <a:rPr lang="fr-FR" dirty="0"/>
              <a:t> con </a:t>
            </a:r>
            <a:r>
              <a:rPr lang="fr-FR" dirty="0" err="1"/>
              <a:t>con</a:t>
            </a:r>
            <a:r>
              <a:rPr lang="fr-FR" dirty="0"/>
              <a:t>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?</a:t>
            </a:r>
          </a:p>
          <a:p>
            <a:pPr lvl="3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4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4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147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473651-B50F-A0BE-7B95-F22450FC45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Retrouvez le rapport complet de l’étude sur www.opiiec.fr</a:t>
            </a:r>
          </a:p>
          <a:p>
            <a:r>
              <a:rPr lang="fr-FR" dirty="0"/>
              <a:t>Étude réalisée par le cabinet EY &amp; Associés pour l’OPIIEC</a:t>
            </a:r>
          </a:p>
          <a:p>
            <a:r>
              <a:rPr lang="fr-FR" dirty="0"/>
              <a:t>Observatoire Paritaire des métiers du Numérique,</a:t>
            </a:r>
            <a:br>
              <a:rPr lang="fr-FR" dirty="0"/>
            </a:br>
            <a:r>
              <a:rPr lang="fr-FR" dirty="0"/>
              <a:t>de l’Ingénierie, du Conseil et de l’Événement</a:t>
            </a:r>
          </a:p>
          <a:p>
            <a:r>
              <a:rPr lang="fr-FR" dirty="0"/>
              <a:t>opiiec@opiiec.fr</a:t>
            </a:r>
            <a:br>
              <a:rPr lang="fr-FR" dirty="0"/>
            </a:br>
            <a:r>
              <a:rPr lang="fr-FR" dirty="0"/>
              <a:t>www.opiiec.fr</a:t>
            </a:r>
          </a:p>
        </p:txBody>
      </p:sp>
    </p:spTree>
    <p:extLst>
      <p:ext uri="{BB962C8B-B14F-4D97-AF65-F5344CB8AC3E}">
        <p14:creationId xmlns:p14="http://schemas.microsoft.com/office/powerpoint/2010/main" val="1750970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4" descr="A picture containing symbol, font, number, design&#10;&#10;Description automatically generated">
            <a:extLst>
              <a:ext uri="{FF2B5EF4-FFF2-40B4-BE49-F238E27FC236}">
                <a16:creationId xmlns:a16="http://schemas.microsoft.com/office/drawing/2014/main" id="{1BA0E66D-C37F-4A95-2EF8-5406C57DF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92" y="625190"/>
            <a:ext cx="720000" cy="720000"/>
          </a:xfrm>
          <a:prstGeom prst="rect">
            <a:avLst/>
          </a:prstGeom>
        </p:spPr>
      </p:pic>
      <p:pic>
        <p:nvPicPr>
          <p:cNvPr id="3" name="Picture 156" descr="A red light bulb on a black background&#10;&#10;Description automatically generated">
            <a:extLst>
              <a:ext uri="{FF2B5EF4-FFF2-40B4-BE49-F238E27FC236}">
                <a16:creationId xmlns:a16="http://schemas.microsoft.com/office/drawing/2014/main" id="{9AD83166-43D0-96B1-BAE8-FB9217B22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92" y="9225492"/>
            <a:ext cx="720000" cy="720000"/>
          </a:xfrm>
          <a:prstGeom prst="rect">
            <a:avLst/>
          </a:prstGeom>
        </p:spPr>
      </p:pic>
      <p:pic>
        <p:nvPicPr>
          <p:cNvPr id="4" name="Picture 160" descr="A picture containing graphics, font, symbol, circle&#10;&#10;Description automatically generated">
            <a:extLst>
              <a:ext uri="{FF2B5EF4-FFF2-40B4-BE49-F238E27FC236}">
                <a16:creationId xmlns:a16="http://schemas.microsoft.com/office/drawing/2014/main" id="{DF6D6FD9-188C-4D8A-610F-0AF016FB3A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92" y="7996880"/>
            <a:ext cx="720000" cy="720000"/>
          </a:xfrm>
          <a:prstGeom prst="rect">
            <a:avLst/>
          </a:prstGeom>
        </p:spPr>
      </p:pic>
      <p:pic>
        <p:nvPicPr>
          <p:cNvPr id="5" name="Picture 164" descr="A red outline of a graduation cap&#10;&#10;Description automatically generated with low confidence">
            <a:extLst>
              <a:ext uri="{FF2B5EF4-FFF2-40B4-BE49-F238E27FC236}">
                <a16:creationId xmlns:a16="http://schemas.microsoft.com/office/drawing/2014/main" id="{8BA2A2FB-C141-9280-8604-AF7092CD50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92" y="6768265"/>
            <a:ext cx="720000" cy="720000"/>
          </a:xfrm>
          <a:prstGeom prst="rect">
            <a:avLst/>
          </a:prstGeom>
        </p:spPr>
      </p:pic>
      <p:pic>
        <p:nvPicPr>
          <p:cNvPr id="6" name="Picture 168" descr="A red circle with a pie chart in the middle&#10;&#10;Description automatically generated with low confidence">
            <a:extLst>
              <a:ext uri="{FF2B5EF4-FFF2-40B4-BE49-F238E27FC236}">
                <a16:creationId xmlns:a16="http://schemas.microsoft.com/office/drawing/2014/main" id="{E17A697E-33EB-6812-E065-169EA7D5D6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92" y="5539650"/>
            <a:ext cx="720000" cy="720000"/>
          </a:xfrm>
          <a:prstGeom prst="rect">
            <a:avLst/>
          </a:prstGeom>
        </p:spPr>
      </p:pic>
      <p:pic>
        <p:nvPicPr>
          <p:cNvPr id="7" name="Picture 172" descr="A picture containing symbol, circle, graphics&#10;&#10;Description automatically generated">
            <a:extLst>
              <a:ext uri="{FF2B5EF4-FFF2-40B4-BE49-F238E27FC236}">
                <a16:creationId xmlns:a16="http://schemas.microsoft.com/office/drawing/2014/main" id="{70A681B7-A1B2-D2A5-C5A1-4372E603E4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92" y="4311035"/>
            <a:ext cx="720000" cy="720000"/>
          </a:xfrm>
          <a:prstGeom prst="rect">
            <a:avLst/>
          </a:prstGeom>
        </p:spPr>
      </p:pic>
      <p:pic>
        <p:nvPicPr>
          <p:cNvPr id="8" name="Picture 176" descr="A picture containing symbol, graphics&#10;&#10;Description automatically generated">
            <a:extLst>
              <a:ext uri="{FF2B5EF4-FFF2-40B4-BE49-F238E27FC236}">
                <a16:creationId xmlns:a16="http://schemas.microsoft.com/office/drawing/2014/main" id="{496DC83F-2206-84A0-0295-9E0F114DC7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92" y="3082420"/>
            <a:ext cx="720000" cy="720000"/>
          </a:xfrm>
          <a:prstGeom prst="rect">
            <a:avLst/>
          </a:prstGeom>
        </p:spPr>
      </p:pic>
      <p:pic>
        <p:nvPicPr>
          <p:cNvPr id="9" name="Picture 180" descr="A picture containing symbol, font, logo, graphics&#10;&#10;Description automatically generated">
            <a:extLst>
              <a:ext uri="{FF2B5EF4-FFF2-40B4-BE49-F238E27FC236}">
                <a16:creationId xmlns:a16="http://schemas.microsoft.com/office/drawing/2014/main" id="{C1C159EE-24F6-E0CC-D8E1-6A17992DB7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92" y="1853805"/>
            <a:ext cx="720000" cy="720000"/>
          </a:xfrm>
          <a:prstGeom prst="rect">
            <a:avLst/>
          </a:prstGeom>
        </p:spPr>
      </p:pic>
      <p:pic>
        <p:nvPicPr>
          <p:cNvPr id="10" name="Picture 159" descr="A picture containing symbol, graphics, design, font&#10;&#10;Description automatically generated">
            <a:extLst>
              <a:ext uri="{FF2B5EF4-FFF2-40B4-BE49-F238E27FC236}">
                <a16:creationId xmlns:a16="http://schemas.microsoft.com/office/drawing/2014/main" id="{C4575846-D2C0-398B-F23A-47E8D00442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42" y="9225492"/>
            <a:ext cx="720000" cy="720000"/>
          </a:xfrm>
          <a:prstGeom prst="rect">
            <a:avLst/>
          </a:prstGeom>
        </p:spPr>
      </p:pic>
      <p:pic>
        <p:nvPicPr>
          <p:cNvPr id="11" name="Picture 163" descr="A picture containing graphics, font, symbol, logo&#10;&#10;Description automatically generated">
            <a:extLst>
              <a:ext uri="{FF2B5EF4-FFF2-40B4-BE49-F238E27FC236}">
                <a16:creationId xmlns:a16="http://schemas.microsoft.com/office/drawing/2014/main" id="{CC4FC43E-82E0-92DE-9241-CC39F40D7E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42" y="7996880"/>
            <a:ext cx="720000" cy="720000"/>
          </a:xfrm>
          <a:prstGeom prst="rect">
            <a:avLst/>
          </a:prstGeom>
        </p:spPr>
      </p:pic>
      <p:pic>
        <p:nvPicPr>
          <p:cNvPr id="12" name="Picture 167" descr="A picture containing graphics, symbol, circle, logo&#10;&#10;Description automatically generated">
            <a:extLst>
              <a:ext uri="{FF2B5EF4-FFF2-40B4-BE49-F238E27FC236}">
                <a16:creationId xmlns:a16="http://schemas.microsoft.com/office/drawing/2014/main" id="{5056E30C-7666-8FC3-1E08-77B63EA10F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42" y="6768265"/>
            <a:ext cx="720000" cy="720000"/>
          </a:xfrm>
          <a:prstGeom prst="rect">
            <a:avLst/>
          </a:prstGeom>
        </p:spPr>
      </p:pic>
      <p:pic>
        <p:nvPicPr>
          <p:cNvPr id="13" name="Picture 171" descr="A red arrow pointing up&#10;&#10;Description automatically generated with low confidence">
            <a:extLst>
              <a:ext uri="{FF2B5EF4-FFF2-40B4-BE49-F238E27FC236}">
                <a16:creationId xmlns:a16="http://schemas.microsoft.com/office/drawing/2014/main" id="{1A82FAD2-0801-E7AE-5ABE-1D40C6939E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42" y="5539650"/>
            <a:ext cx="720000" cy="720000"/>
          </a:xfrm>
          <a:prstGeom prst="rect">
            <a:avLst/>
          </a:prstGeom>
        </p:spPr>
      </p:pic>
      <p:pic>
        <p:nvPicPr>
          <p:cNvPr id="14" name="Picture 175" descr="A picture containing graphics, circle, design&#10;&#10;Description automatically generated">
            <a:extLst>
              <a:ext uri="{FF2B5EF4-FFF2-40B4-BE49-F238E27FC236}">
                <a16:creationId xmlns:a16="http://schemas.microsoft.com/office/drawing/2014/main" id="{475E3F52-972F-3036-4B1F-770035B597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42" y="4311035"/>
            <a:ext cx="720000" cy="720000"/>
          </a:xfrm>
          <a:prstGeom prst="rect">
            <a:avLst/>
          </a:prstGeom>
        </p:spPr>
      </p:pic>
      <p:pic>
        <p:nvPicPr>
          <p:cNvPr id="15" name="Picture 179" descr="A red lock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69CECB1-D6DC-977C-8110-2A9DF69F69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42" y="3082420"/>
            <a:ext cx="720000" cy="720000"/>
          </a:xfrm>
          <a:prstGeom prst="rect">
            <a:avLst/>
          </a:prstGeom>
        </p:spPr>
      </p:pic>
      <p:pic>
        <p:nvPicPr>
          <p:cNvPr id="16" name="Picture 183" descr="A picture containing screenshot, symbol, rectangle, graphics&#10;&#10;Description automatically generated">
            <a:extLst>
              <a:ext uri="{FF2B5EF4-FFF2-40B4-BE49-F238E27FC236}">
                <a16:creationId xmlns:a16="http://schemas.microsoft.com/office/drawing/2014/main" id="{C6CE1EEB-DEF1-CDB9-D70D-F33C4B27FE8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42" y="1853805"/>
            <a:ext cx="720000" cy="720000"/>
          </a:xfrm>
          <a:prstGeom prst="rect">
            <a:avLst/>
          </a:prstGeom>
        </p:spPr>
      </p:pic>
      <p:pic>
        <p:nvPicPr>
          <p:cNvPr id="17" name="Picture 191" descr="A picture containing font, graphics, symbol, logo&#10;&#10;Description automatically generated">
            <a:extLst>
              <a:ext uri="{FF2B5EF4-FFF2-40B4-BE49-F238E27FC236}">
                <a16:creationId xmlns:a16="http://schemas.microsoft.com/office/drawing/2014/main" id="{DBFC9A94-1E6A-1D0D-0670-E2581054D12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42" y="625190"/>
            <a:ext cx="720000" cy="720000"/>
          </a:xfrm>
          <a:prstGeom prst="rect">
            <a:avLst/>
          </a:prstGeom>
        </p:spPr>
      </p:pic>
      <p:pic>
        <p:nvPicPr>
          <p:cNvPr id="18" name="Picture 158" descr="A picture containing symbol, graphics, font, logo&#10;&#10;Description automatically generated">
            <a:extLst>
              <a:ext uri="{FF2B5EF4-FFF2-40B4-BE49-F238E27FC236}">
                <a16:creationId xmlns:a16="http://schemas.microsoft.com/office/drawing/2014/main" id="{07DAD888-4EC8-7773-FACC-277A0ACB0FB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52" y="9225492"/>
            <a:ext cx="720000" cy="720000"/>
          </a:xfrm>
          <a:prstGeom prst="rect">
            <a:avLst/>
          </a:prstGeom>
        </p:spPr>
      </p:pic>
      <p:pic>
        <p:nvPicPr>
          <p:cNvPr id="19" name="Picture 162" descr="A picture containing graphics, circle, font, design&#10;&#10;Description automatically generated">
            <a:extLst>
              <a:ext uri="{FF2B5EF4-FFF2-40B4-BE49-F238E27FC236}">
                <a16:creationId xmlns:a16="http://schemas.microsoft.com/office/drawing/2014/main" id="{6F3B6DFD-0F25-6753-E73B-62908B505A9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52" y="7996880"/>
            <a:ext cx="720000" cy="720000"/>
          </a:xfrm>
          <a:prstGeom prst="rect">
            <a:avLst/>
          </a:prstGeom>
        </p:spPr>
      </p:pic>
      <p:pic>
        <p:nvPicPr>
          <p:cNvPr id="20" name="Picture 166" descr="A picture containing font, graphics, symbol, logo&#10;&#10;Description automatically generated">
            <a:extLst>
              <a:ext uri="{FF2B5EF4-FFF2-40B4-BE49-F238E27FC236}">
                <a16:creationId xmlns:a16="http://schemas.microsoft.com/office/drawing/2014/main" id="{5690270A-E219-4609-E86E-4F552B56568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52" y="6768265"/>
            <a:ext cx="720000" cy="720000"/>
          </a:xfrm>
          <a:prstGeom prst="rect">
            <a:avLst/>
          </a:prstGeom>
        </p:spPr>
      </p:pic>
      <p:pic>
        <p:nvPicPr>
          <p:cNvPr id="21" name="Picture 170" descr="A red percent sign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5D2D356-C412-F26E-A86F-EA091A1CCD8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52" y="5539650"/>
            <a:ext cx="720000" cy="720000"/>
          </a:xfrm>
          <a:prstGeom prst="rect">
            <a:avLst/>
          </a:prstGeom>
        </p:spPr>
      </p:pic>
      <p:pic>
        <p:nvPicPr>
          <p:cNvPr id="22" name="Picture 174" descr="A red camera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7F5A5DB-DBC2-BEAE-C70C-9E7D1C9C2D3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52" y="4311035"/>
            <a:ext cx="720000" cy="720000"/>
          </a:xfrm>
          <a:prstGeom prst="rect">
            <a:avLst/>
          </a:prstGeom>
        </p:spPr>
      </p:pic>
      <p:pic>
        <p:nvPicPr>
          <p:cNvPr id="23" name="Picture 178" descr="A red key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AEEFC8E-D094-1793-93B7-4C7EAC53937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52" y="3082420"/>
            <a:ext cx="720000" cy="720000"/>
          </a:xfrm>
          <a:prstGeom prst="rect">
            <a:avLst/>
          </a:prstGeom>
        </p:spPr>
      </p:pic>
      <p:pic>
        <p:nvPicPr>
          <p:cNvPr id="24" name="Picture 182" descr="A wifi symbol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1A65D76-0E87-E8A6-0F8C-AA58C62A331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52" y="1853805"/>
            <a:ext cx="720000" cy="720000"/>
          </a:xfrm>
          <a:prstGeom prst="rect">
            <a:avLst/>
          </a:prstGeom>
        </p:spPr>
      </p:pic>
      <p:pic>
        <p:nvPicPr>
          <p:cNvPr id="25" name="Picture 192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E355AAAB-5FDE-0CD4-67E3-50F493C1582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52" y="625190"/>
            <a:ext cx="720000" cy="720000"/>
          </a:xfrm>
          <a:prstGeom prst="rect">
            <a:avLst/>
          </a:prstGeom>
        </p:spPr>
      </p:pic>
      <p:pic>
        <p:nvPicPr>
          <p:cNvPr id="26" name="Picture 157" descr="A picture containing graphics, font, symbol, logo&#10;&#10;Description automatically generated">
            <a:extLst>
              <a:ext uri="{FF2B5EF4-FFF2-40B4-BE49-F238E27FC236}">
                <a16:creationId xmlns:a16="http://schemas.microsoft.com/office/drawing/2014/main" id="{A60C3FC7-039D-774E-6762-4E0FBA165ED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87" y="9225492"/>
            <a:ext cx="720000" cy="720000"/>
          </a:xfrm>
          <a:prstGeom prst="rect">
            <a:avLst/>
          </a:prstGeom>
        </p:spPr>
      </p:pic>
      <p:pic>
        <p:nvPicPr>
          <p:cNvPr id="27" name="Picture 161" descr="A red outline of a star&#10;&#10;Description automatically generated with medium confidence">
            <a:extLst>
              <a:ext uri="{FF2B5EF4-FFF2-40B4-BE49-F238E27FC236}">
                <a16:creationId xmlns:a16="http://schemas.microsoft.com/office/drawing/2014/main" id="{83BB03BF-A8C8-C050-61C1-51DBC8C1117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87" y="7996880"/>
            <a:ext cx="720000" cy="720000"/>
          </a:xfrm>
          <a:prstGeom prst="rect">
            <a:avLst/>
          </a:prstGeom>
        </p:spPr>
      </p:pic>
      <p:pic>
        <p:nvPicPr>
          <p:cNvPr id="28" name="Picture 165" descr="A red ribbon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451BD57-6A6C-0A76-63BE-5B4D86FBC4E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87" y="6768265"/>
            <a:ext cx="720000" cy="720000"/>
          </a:xfrm>
          <a:prstGeom prst="rect">
            <a:avLst/>
          </a:prstGeom>
        </p:spPr>
      </p:pic>
      <p:pic>
        <p:nvPicPr>
          <p:cNvPr id="29" name="Picture 169" descr="A picture containing font, symbol, graphics, logo&#10;&#10;Description automatically generated">
            <a:extLst>
              <a:ext uri="{FF2B5EF4-FFF2-40B4-BE49-F238E27FC236}">
                <a16:creationId xmlns:a16="http://schemas.microsoft.com/office/drawing/2014/main" id="{3D743F88-4761-D05A-CD68-20035DC23A2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87" y="5539650"/>
            <a:ext cx="720000" cy="720000"/>
          </a:xfrm>
          <a:prstGeom prst="rect">
            <a:avLst/>
          </a:prstGeom>
        </p:spPr>
      </p:pic>
      <p:pic>
        <p:nvPicPr>
          <p:cNvPr id="30" name="Picture 173" descr="A picture containing graphics, circle&#10;&#10;Description automatically generated">
            <a:extLst>
              <a:ext uri="{FF2B5EF4-FFF2-40B4-BE49-F238E27FC236}">
                <a16:creationId xmlns:a16="http://schemas.microsoft.com/office/drawing/2014/main" id="{C3A4F5EE-7312-BAD6-DDDE-64BEFD90329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87" y="4311035"/>
            <a:ext cx="720000" cy="720000"/>
          </a:xfrm>
          <a:prstGeom prst="rect">
            <a:avLst/>
          </a:prstGeom>
        </p:spPr>
      </p:pic>
      <p:pic>
        <p:nvPicPr>
          <p:cNvPr id="31" name="Picture 177" descr="A picture containing symbol, graphics, font, logo&#10;&#10;Description automatically generated">
            <a:extLst>
              <a:ext uri="{FF2B5EF4-FFF2-40B4-BE49-F238E27FC236}">
                <a16:creationId xmlns:a16="http://schemas.microsoft.com/office/drawing/2014/main" id="{2F5E1826-096B-D594-6834-01835984B17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87" y="3082420"/>
            <a:ext cx="720000" cy="720000"/>
          </a:xfrm>
          <a:prstGeom prst="rect">
            <a:avLst/>
          </a:prstGeom>
        </p:spPr>
      </p:pic>
      <p:pic>
        <p:nvPicPr>
          <p:cNvPr id="32" name="Picture 181" descr="A picture containing graphics, heart, symbol, red&#10;&#10;Description automatically generated">
            <a:extLst>
              <a:ext uri="{FF2B5EF4-FFF2-40B4-BE49-F238E27FC236}">
                <a16:creationId xmlns:a16="http://schemas.microsoft.com/office/drawing/2014/main" id="{1451955D-382D-5434-C3BB-AE27C9546071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87" y="1853805"/>
            <a:ext cx="720000" cy="720000"/>
          </a:xfrm>
          <a:prstGeom prst="rect">
            <a:avLst/>
          </a:prstGeom>
        </p:spPr>
      </p:pic>
      <p:pic>
        <p:nvPicPr>
          <p:cNvPr id="33" name="Picture 193" descr="A picture containing symbol, graphics&#10;&#10;Description automatically generated">
            <a:extLst>
              <a:ext uri="{FF2B5EF4-FFF2-40B4-BE49-F238E27FC236}">
                <a16:creationId xmlns:a16="http://schemas.microsoft.com/office/drawing/2014/main" id="{67245A74-2870-A42A-2F46-E7641EFDFE9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87" y="625190"/>
            <a:ext cx="720000" cy="720000"/>
          </a:xfrm>
          <a:prstGeom prst="rect">
            <a:avLst/>
          </a:prstGeom>
        </p:spPr>
      </p:pic>
      <p:pic>
        <p:nvPicPr>
          <p:cNvPr id="34" name="Picture 155" descr="A red glob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ACF0675-0220-A925-3EDF-62536AAC75A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2" y="625190"/>
            <a:ext cx="720000" cy="720000"/>
          </a:xfrm>
          <a:prstGeom prst="rect">
            <a:avLst/>
          </a:prstGeom>
        </p:spPr>
      </p:pic>
      <p:pic>
        <p:nvPicPr>
          <p:cNvPr id="35" name="Picture 184" descr="A picture containing circle, graphics, design&#10;&#10;Description automatically generated">
            <a:extLst>
              <a:ext uri="{FF2B5EF4-FFF2-40B4-BE49-F238E27FC236}">
                <a16:creationId xmlns:a16="http://schemas.microsoft.com/office/drawing/2014/main" id="{A68BBD74-290D-D831-CA42-DE9FF4472FF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2" y="1853805"/>
            <a:ext cx="720000" cy="720000"/>
          </a:xfrm>
          <a:prstGeom prst="rect">
            <a:avLst/>
          </a:prstGeom>
        </p:spPr>
      </p:pic>
      <p:pic>
        <p:nvPicPr>
          <p:cNvPr id="36" name="Picture 185" descr="A red cloud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EB78F744-26FF-73C1-145C-20338510053E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2" y="3082420"/>
            <a:ext cx="720000" cy="720000"/>
          </a:xfrm>
          <a:prstGeom prst="rect">
            <a:avLst/>
          </a:prstGeom>
        </p:spPr>
      </p:pic>
      <p:pic>
        <p:nvPicPr>
          <p:cNvPr id="37" name="Picture 186" descr="A red lightning bolt symbol&#10;&#10;Description automatically generated with low confidence">
            <a:extLst>
              <a:ext uri="{FF2B5EF4-FFF2-40B4-BE49-F238E27FC236}">
                <a16:creationId xmlns:a16="http://schemas.microsoft.com/office/drawing/2014/main" id="{BBC73071-4CAB-DE7E-B529-B5B525D6881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2" y="4311035"/>
            <a:ext cx="720000" cy="720000"/>
          </a:xfrm>
          <a:prstGeom prst="rect">
            <a:avLst/>
          </a:prstGeom>
        </p:spPr>
      </p:pic>
      <p:pic>
        <p:nvPicPr>
          <p:cNvPr id="38" name="Picture 187" descr="A picture containing graphics&#10;&#10;Description automatically generated">
            <a:extLst>
              <a:ext uri="{FF2B5EF4-FFF2-40B4-BE49-F238E27FC236}">
                <a16:creationId xmlns:a16="http://schemas.microsoft.com/office/drawing/2014/main" id="{F7C69210-1163-1AF7-26AE-7DA131EE66EA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2" y="5539650"/>
            <a:ext cx="720000" cy="720000"/>
          </a:xfrm>
          <a:prstGeom prst="rect">
            <a:avLst/>
          </a:prstGeom>
        </p:spPr>
      </p:pic>
      <p:pic>
        <p:nvPicPr>
          <p:cNvPr id="39" name="Picture 188" descr="A red envelop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6FD3A89-3012-AD40-B457-17E94CB68ED8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2" y="6768265"/>
            <a:ext cx="720000" cy="720000"/>
          </a:xfrm>
          <a:prstGeom prst="rect">
            <a:avLst/>
          </a:prstGeom>
        </p:spPr>
      </p:pic>
      <p:pic>
        <p:nvPicPr>
          <p:cNvPr id="40" name="Picture 189" descr="A red outline of a paper&#10;&#10;Description automatically generated with low confidence">
            <a:extLst>
              <a:ext uri="{FF2B5EF4-FFF2-40B4-BE49-F238E27FC236}">
                <a16:creationId xmlns:a16="http://schemas.microsoft.com/office/drawing/2014/main" id="{84316125-74C5-A1A3-F0DA-B53B233A64C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2" y="7996880"/>
            <a:ext cx="720000" cy="720000"/>
          </a:xfrm>
          <a:prstGeom prst="rect">
            <a:avLst/>
          </a:prstGeom>
        </p:spPr>
      </p:pic>
      <p:pic>
        <p:nvPicPr>
          <p:cNvPr id="41" name="Picture 288" descr="A picture containing logo, symbol, graphics, design&#10;&#10;Description automatically generated">
            <a:extLst>
              <a:ext uri="{FF2B5EF4-FFF2-40B4-BE49-F238E27FC236}">
                <a16:creationId xmlns:a16="http://schemas.microsoft.com/office/drawing/2014/main" id="{48840140-A465-8C50-0262-D22688D1AFF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2" y="922549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84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BE88-C60D-AB62-43C9-C90E7255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ESSENTIELS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C74991F7-3275-D420-5AC0-E7D0341FE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5C870E-42CD-4A65-9506-91D2586D48FE}" type="datetime2">
              <a:rPr lang="fr-FR" noProof="0" smtClean="0"/>
              <a:pPr lvl="0"/>
              <a:t>mercredi 4 octobre 2023</a:t>
            </a:fld>
            <a:endParaRPr lang="fr-FR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77774-BEB6-450A-D861-2B72CB4AB5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#hashtag 1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FC91C-B659-4171-0768-AA3CA0B768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#hashtag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8C4885-F73D-CDEF-B03E-F4405CD02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#hashtag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DE78BB-9471-4796-A3D9-CE5A1B114F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#hashtag 4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5C17D5-1E02-BAC5-6DA0-D6DC0427F3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#hashtag 5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99E381C-86AF-0707-49A9-7D5FD6A4C5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Titre du document ligne 1</a:t>
            </a:r>
          </a:p>
          <a:p>
            <a:r>
              <a:rPr lang="fr-FR" dirty="0"/>
              <a:t>Titre du document ligne 2</a:t>
            </a:r>
          </a:p>
          <a:p>
            <a:r>
              <a:rPr lang="fr-FR" dirty="0"/>
              <a:t>Titre du document ligne 3</a:t>
            </a:r>
          </a:p>
        </p:txBody>
      </p:sp>
    </p:spTree>
    <p:extLst>
      <p:ext uri="{BB962C8B-B14F-4D97-AF65-F5344CB8AC3E}">
        <p14:creationId xmlns:p14="http://schemas.microsoft.com/office/powerpoint/2010/main" val="2526154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1F9575-31B5-F690-D56E-34F8E086D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FFB19B-F060-35C9-16E5-C8BB11DA2FD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ÉLÉMENTS DE CONTEXTE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125DBB-F8E6-6C1D-DD3F-5C4472AB84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QUESTION 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30C21B-A98C-4DD8-54F1-9A1FAFC3047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QUESTION 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BAC354-4858-B846-4667-8E9BC4EF57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QUESTION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B990F-6D92-191F-B953-6BBA3453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A5E91B-EE2E-C79C-5A40-DF3801B034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83B732F-E7AA-A974-185E-1BD9B7B18A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FF4EC1C9-CAFD-A69A-B950-C7FD016BE6D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F1FBAE4A-F2E3-F129-C16F-B17D800465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D4C886D4-F8EF-EBC5-06B1-3600713565B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1D065668-91E7-7F2B-693B-40F8E623F50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1D82093A-4EF1-8D49-9EC8-749D6DAABAB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67527C35-B742-5551-BFE2-3EC0DC7A4B8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fr-FR" dirty="0"/>
              <a:t>QUESTION 1 LIGNE 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062D6BB-3AE0-38E8-6A3C-8D4A1486876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r-FR" dirty="0"/>
              <a:t>QUESTION 1 LIGNE 2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1D5083F-D067-0B90-DE7A-7A47626007A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811A230-A5A0-2BDA-2D5A-CC4854B2585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B43B698-C2AB-B63F-6896-F851A184355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554FC-3AB5-16A6-1986-E51806FBF73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CD78DCB4-C052-7B13-C087-624471F2F5B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F954AABE-1809-640A-17AF-C4FC7FB3BEF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r-FR" dirty="0"/>
              <a:t>9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C0684ECD-149D-E988-660B-C6A31768260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fr-FR" dirty="0"/>
              <a:t>8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085ED47B-CD8A-F554-619E-8408FAF45C9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5D29F646-B01C-9E67-47F2-98576CC7F9E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815E592-0B94-25EF-5EBD-4D1323C09FF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fr-FR" dirty="0"/>
              <a:t>3. Insérer texte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88EBCF7-B415-E628-BB7A-53EE751F517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fr-FR" dirty="0"/>
              <a:t>2. Insérer texte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516B3CE-B4D3-7E62-1BF0-16C2EAC2A79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fr-FR" dirty="0"/>
              <a:t>1. Insérer texte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FDA3D748-3B33-A833-D5A6-63C29C67A3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fr-FR" dirty="0"/>
              <a:t>10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86B87E7D-1D2B-C5B0-5137-CBD026F48B3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fr-FR" dirty="0"/>
              <a:t>9</a:t>
            </a:r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9E367F39-6031-15E4-E321-5A5111720A6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fr-FR" dirty="0"/>
              <a:t>9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F8F9620-2D94-FBA3-A011-C3CBE611F09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fr-FR" dirty="0"/>
              <a:t>QUESTION 2 LIGNE 1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5E1571E8-D47B-9468-30AC-BFB467CBCDA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fr-FR" dirty="0"/>
              <a:t>QUESTION 2 LIGNE 2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4FCCC83-35FE-CEBA-9FF5-97C48F4BA75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365307E-FC80-85C6-3B62-DD2CB2F23E76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39AD627-E585-4C9B-54C7-7389CDECAFD9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D116680-A354-7883-5789-69175CC42628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2FA349F1-7AD7-D9CE-CD69-33513674315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fr-FR" dirty="0"/>
              <a:t>11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314C4370-B74B-A6FD-701F-013CE75F16DF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fr-FR" dirty="0"/>
              <a:t>13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BAD04423-7090-2824-72EC-D64A15D3A742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fr-FR" dirty="0"/>
              <a:t>13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7363BD71-54A2-203B-DC8A-F4DA3798145A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fr-FR" dirty="0"/>
              <a:t>12</a:t>
            </a:r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C8CBDF70-62E8-6936-9260-5933C93C108A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fr-FR" dirty="0"/>
              <a:t>11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1FA66AA4-B773-8D68-3370-E6E66FCBF55E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fr-FR" dirty="0"/>
              <a:t>QUESTION 3 LIGNE 1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95D222D3-6678-93CB-3B43-6F8F79D8A702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fr-FR" dirty="0"/>
              <a:t>QUESTION 3 LIGNE 2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7A8A2D19-C441-64A9-78DC-541805784FC3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FDF499EB-6642-B443-70E0-54BD3B1EBAF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20287E04-FE8D-69D9-4415-43B6EB742F7D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fr-FR" dirty="0"/>
              <a:t>15</a:t>
            </a:r>
          </a:p>
        </p:txBody>
      </p:sp>
      <p:sp>
        <p:nvSpPr>
          <p:cNvPr id="238" name="Espace réservé du texte 237">
            <a:extLst>
              <a:ext uri="{FF2B5EF4-FFF2-40B4-BE49-F238E27FC236}">
                <a16:creationId xmlns:a16="http://schemas.microsoft.com/office/drawing/2014/main" id="{D2D6BFC1-9F70-972E-FF1F-9D0989E28217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E055E-F37A-AD8B-FD8E-9122A0164D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TENDANCES À SUIVRE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833384D3-BADD-974D-D8E6-7F8D860186E9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fr-FR" dirty="0"/>
              <a:t>15</a:t>
            </a:r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F636F8CF-E4C4-C293-C44B-5ABA1C0A217D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fr-FR" dirty="0"/>
              <a:t>16</a:t>
            </a:r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B0EF39C5-72DD-DA11-3C07-0A56A916F692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fr-FR" dirty="0"/>
              <a:t>17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F06F51DF-11F3-4744-AE52-CA2D7AA629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235" name="Espace réservé du texte 234">
            <a:extLst>
              <a:ext uri="{FF2B5EF4-FFF2-40B4-BE49-F238E27FC236}">
                <a16:creationId xmlns:a16="http://schemas.microsoft.com/office/drawing/2014/main" id="{75B4B4DC-1668-1BC6-EAAF-1D26A229A1B8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6" name="Espace réservé du texte 235">
            <a:extLst>
              <a:ext uri="{FF2B5EF4-FFF2-40B4-BE49-F238E27FC236}">
                <a16:creationId xmlns:a16="http://schemas.microsoft.com/office/drawing/2014/main" id="{8635FD13-BF94-E0BF-52DA-8EFF9CCAFDF7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7" name="Espace réservé du texte 236">
            <a:extLst>
              <a:ext uri="{FF2B5EF4-FFF2-40B4-BE49-F238E27FC236}">
                <a16:creationId xmlns:a16="http://schemas.microsoft.com/office/drawing/2014/main" id="{40B1DD73-BA56-20B6-94EA-D330BDA89EB7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9" name="Espace réservé du texte 238">
            <a:extLst>
              <a:ext uri="{FF2B5EF4-FFF2-40B4-BE49-F238E27FC236}">
                <a16:creationId xmlns:a16="http://schemas.microsoft.com/office/drawing/2014/main" id="{F965C80E-E8A2-49B6-2F52-4D87A3DEDB12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0" name="Espace réservé du texte 239">
            <a:extLst>
              <a:ext uri="{FF2B5EF4-FFF2-40B4-BE49-F238E27FC236}">
                <a16:creationId xmlns:a16="http://schemas.microsoft.com/office/drawing/2014/main" id="{1FDBB3E9-8078-54DD-0F32-5B9B8216D2B1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0" name="Text Placeholder 100">
            <a:extLst>
              <a:ext uri="{FF2B5EF4-FFF2-40B4-BE49-F238E27FC236}">
                <a16:creationId xmlns:a16="http://schemas.microsoft.com/office/drawing/2014/main" id="{C1B8D7AC-5322-E307-6133-A732DD2D177E}"/>
              </a:ext>
            </a:extLst>
          </p:cNvPr>
          <p:cNvSpPr txBox="1">
            <a:spLocks/>
          </p:cNvSpPr>
          <p:nvPr/>
        </p:nvSpPr>
        <p:spPr>
          <a:xfrm>
            <a:off x="6111082" y="6718410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15</a:t>
            </a:r>
          </a:p>
        </p:txBody>
      </p:sp>
      <p:sp>
        <p:nvSpPr>
          <p:cNvPr id="121" name="Text Placeholder 100">
            <a:extLst>
              <a:ext uri="{FF2B5EF4-FFF2-40B4-BE49-F238E27FC236}">
                <a16:creationId xmlns:a16="http://schemas.microsoft.com/office/drawing/2014/main" id="{2688674B-5422-57AD-AE4D-E2CB9F269E15}"/>
              </a:ext>
            </a:extLst>
          </p:cNvPr>
          <p:cNvSpPr txBox="1">
            <a:spLocks/>
          </p:cNvSpPr>
          <p:nvPr/>
        </p:nvSpPr>
        <p:spPr>
          <a:xfrm>
            <a:off x="6111082" y="6913245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15</a:t>
            </a:r>
          </a:p>
        </p:txBody>
      </p:sp>
      <p:sp>
        <p:nvSpPr>
          <p:cNvPr id="123" name="Text Placeholder 98">
            <a:extLst>
              <a:ext uri="{FF2B5EF4-FFF2-40B4-BE49-F238E27FC236}">
                <a16:creationId xmlns:a16="http://schemas.microsoft.com/office/drawing/2014/main" id="{A6D7174C-177B-0200-B510-5AB49EF77430}"/>
              </a:ext>
            </a:extLst>
          </p:cNvPr>
          <p:cNvSpPr txBox="1">
            <a:spLocks/>
          </p:cNvSpPr>
          <p:nvPr/>
        </p:nvSpPr>
        <p:spPr>
          <a:xfrm>
            <a:off x="6111082" y="5224573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11</a:t>
            </a:r>
          </a:p>
        </p:txBody>
      </p:sp>
      <p:sp>
        <p:nvSpPr>
          <p:cNvPr id="125" name="Text Placeholder 82">
            <a:extLst>
              <a:ext uri="{FF2B5EF4-FFF2-40B4-BE49-F238E27FC236}">
                <a16:creationId xmlns:a16="http://schemas.microsoft.com/office/drawing/2014/main" id="{11CD0C6E-F353-A0A0-35EC-4542F3BB5832}"/>
              </a:ext>
            </a:extLst>
          </p:cNvPr>
          <p:cNvSpPr txBox="1">
            <a:spLocks/>
          </p:cNvSpPr>
          <p:nvPr/>
        </p:nvSpPr>
        <p:spPr>
          <a:xfrm>
            <a:off x="6111082" y="3175263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92542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772E0B82-25F7-230F-31D3-E4FD9B8EFB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ÉLÉMENTS DE CONTEXTE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1D52F13F-A431-4531-F091-FECF1B4D9F5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L’ÉTUDE RÉPOND À 3 QUESTIONS STRATÉGIQUES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5511C07E-9BFD-7E42-CE98-8BF312C47C3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1.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135C5DE0-7F29-F99F-2884-34B68D4F307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fr-FR" dirty="0"/>
              <a:t>Quelles sont les principales évolutions / mutations constatées en lien avec le thème ? 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1E642BFB-5601-08EB-0731-A34766B80E5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fr-FR" dirty="0"/>
              <a:t>2.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80342878-EAD0-3089-C4B4-D0FD8F76883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fr-FR" dirty="0"/>
              <a:t>Quels impacts ont ces mutations sur la branche professionnelle / le secteur ? 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913B91FB-2B64-C096-34C3-F6BFC1102CA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fr-FR" dirty="0"/>
              <a:t>3.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75725D45-5C34-B6DC-B807-A3015EBF15C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fr-FR" dirty="0"/>
              <a:t>Quelles formations vont répondre aux besoins actuels et prévisionnels ?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58EE5457-3B20-6262-2A71-6FF3493B7BC2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DB0F1896-98BD-7F54-5062-2FAF2130E5B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009E2CC7-89A8-8CC5-7132-8BAEE5D3B4BE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/>
        <p:txBody>
          <a:bodyPr/>
          <a:lstStyle/>
          <a:p>
            <a:r>
              <a:rPr lang="fr-FR" dirty="0"/>
              <a:t>4.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505D73D3-BFB6-98AF-6BFE-40895EEA177D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r>
              <a:rPr lang="fr-FR" dirty="0"/>
              <a:t>Quelles actions conduire pour permettre aux entreprises de s’adapter / de faire évoluer les compétences des collaborateurs et de répondre aux enjeux prévisionnels en matière d’emploi ?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D3459BE-9A13-3ABA-564C-1488853FD77F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fr-FR" dirty="0"/>
              <a:t>LE THEME – (ex. la blockchain) De quoi parle-t-on ? Une définition du thème </a:t>
            </a:r>
            <a:r>
              <a:rPr lang="fr-FR" sz="900" dirty="0"/>
              <a:t>(ex. : LE THEME, c’est quoi ?) (titre à adapter)</a:t>
            </a:r>
            <a:endParaRPr lang="fr-FR" sz="800" dirty="0"/>
          </a:p>
          <a:p>
            <a:pPr lvl="1"/>
            <a:r>
              <a:rPr lang="fr-FR" dirty="0"/>
              <a:t>Présenter une définition du THEME (titre à adapter)</a:t>
            </a:r>
          </a:p>
          <a:p>
            <a:pPr lvl="3"/>
            <a:r>
              <a:rPr lang="fr-FR" dirty="0" err="1"/>
              <a:t>Uptus</a:t>
            </a:r>
            <a:r>
              <a:rPr lang="fr-FR" dirty="0"/>
              <a:t> </a:t>
            </a:r>
            <a:r>
              <a:rPr lang="fr-FR" dirty="0" err="1"/>
              <a:t>eument</a:t>
            </a:r>
            <a:r>
              <a:rPr lang="fr-FR" dirty="0"/>
              <a:t> </a:t>
            </a:r>
            <a:r>
              <a:rPr lang="fr-FR" dirty="0" err="1"/>
              <a:t>poribeaque</a:t>
            </a:r>
            <a:r>
              <a:rPr lang="fr-FR" dirty="0"/>
              <a:t> nihil est, </a:t>
            </a:r>
            <a:r>
              <a:rPr lang="fr-FR" dirty="0" err="1"/>
              <a:t>aliqui</a:t>
            </a:r>
            <a:r>
              <a:rPr lang="fr-FR" dirty="0"/>
              <a:t> re </a:t>
            </a:r>
            <a:r>
              <a:rPr lang="fr-FR" dirty="0" err="1"/>
              <a:t>velignim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omni ut </a:t>
            </a:r>
            <a:r>
              <a:rPr lang="fr-FR" dirty="0" err="1"/>
              <a:t>resectota</a:t>
            </a:r>
            <a:r>
              <a:rPr lang="fr-FR" dirty="0"/>
              <a:t> </a:t>
            </a:r>
            <a:r>
              <a:rPr lang="fr-FR" dirty="0" err="1"/>
              <a:t>esti</a:t>
            </a:r>
            <a:r>
              <a:rPr lang="fr-FR" dirty="0"/>
              <a:t> </a:t>
            </a:r>
            <a:r>
              <a:rPr lang="fr-FR" dirty="0" err="1"/>
              <a:t>commolu</a:t>
            </a:r>
            <a:r>
              <a:rPr lang="fr-FR" dirty="0"/>
              <a:t> </a:t>
            </a:r>
            <a:r>
              <a:rPr lang="fr-FR" dirty="0" err="1"/>
              <a:t>ptatiis</a:t>
            </a:r>
            <a:r>
              <a:rPr lang="fr-FR" dirty="0"/>
              <a:t> </a:t>
            </a:r>
            <a:r>
              <a:rPr lang="fr-FR" dirty="0" err="1"/>
              <a:t>diorio</a:t>
            </a:r>
            <a:r>
              <a:rPr lang="fr-FR" dirty="0"/>
              <a:t> </a:t>
            </a:r>
            <a:r>
              <a:rPr lang="fr-FR" dirty="0" err="1"/>
              <a:t>totaectur</a:t>
            </a:r>
            <a:r>
              <a:rPr lang="fr-FR" dirty="0"/>
              <a:t> si </a:t>
            </a:r>
            <a:r>
              <a:rPr lang="fr-FR" dirty="0" err="1"/>
              <a:t>doleceperum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</a:t>
            </a:r>
            <a:r>
              <a:rPr lang="fr-FR" dirty="0" err="1"/>
              <a:t>Itamus</a:t>
            </a:r>
            <a:r>
              <a:rPr lang="fr-FR" dirty="0"/>
              <a:t> </a:t>
            </a:r>
            <a:r>
              <a:rPr lang="fr-FR" dirty="0" err="1"/>
              <a:t>esenis</a:t>
            </a:r>
            <a:r>
              <a:rPr lang="fr-FR" dirty="0"/>
              <a:t> </a:t>
            </a:r>
            <a:r>
              <a:rPr lang="fr-FR" dirty="0" err="1"/>
              <a:t>senis</a:t>
            </a:r>
            <a:r>
              <a:rPr lang="fr-FR" dirty="0"/>
              <a:t> rem. Et </a:t>
            </a:r>
            <a:r>
              <a:rPr lang="fr-FR" dirty="0" err="1"/>
              <a:t>estiis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5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5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Les entreprises de la branche et LE THEME (titre à adapter)</a:t>
            </a:r>
          </a:p>
          <a:p>
            <a:pPr lvl="3"/>
            <a:r>
              <a:rPr lang="fr-FR" dirty="0"/>
              <a:t>Préciser en quoi les entreprises de la branche sont concernées par LE THEME et quel est leur niveau d’intervention </a:t>
            </a:r>
          </a:p>
          <a:p>
            <a:pPr lvl="3"/>
            <a:endParaRPr lang="fr-FR" dirty="0"/>
          </a:p>
          <a:p>
            <a:pPr lvl="1"/>
            <a:r>
              <a:rPr lang="fr-FR" dirty="0"/>
              <a:t>Quelques chiffres clés sur LE THEME (titre à adapter)</a:t>
            </a:r>
          </a:p>
          <a:p>
            <a:pPr lvl="4"/>
            <a:r>
              <a:rPr lang="fr-FR" dirty="0"/>
              <a:t>Présenter les chiffres clés sous forme visuelle</a:t>
            </a:r>
          </a:p>
          <a:p>
            <a:pPr lvl="4"/>
            <a:r>
              <a:rPr lang="fr-FR" dirty="0"/>
              <a:t>Présenter quelques éléments statistiques des entreprises et des emplois concernés au sein de la branche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6609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77730F6-0285-67A0-7DED-233DB21AA9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QUESTION 1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AF2B126-00D4-C77D-6CDA-58854694D4F5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73A9A05-25A7-7200-4A5E-8C001977EEE6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fr-FR" dirty="0"/>
              <a:t>QUELLES SONT LES PRINCIPALES ÉVOLUTIONS CONSTATÉES EN LIEN AVEC LE THÈME ? </a:t>
            </a:r>
            <a:r>
              <a:rPr lang="fr-FR" sz="900" dirty="0"/>
              <a:t>(titre à adapter)</a:t>
            </a:r>
            <a:endParaRPr lang="fr-FR" dirty="0"/>
          </a:p>
          <a:p>
            <a:pPr lvl="1"/>
            <a:r>
              <a:rPr lang="fr-FR" dirty="0"/>
              <a:t>Introduction </a:t>
            </a:r>
          </a:p>
          <a:p>
            <a:pPr lvl="3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ut </a:t>
            </a:r>
            <a:r>
              <a:rPr lang="fr-FR" dirty="0" err="1"/>
              <a:t>ut</a:t>
            </a:r>
            <a:r>
              <a:rPr lang="fr-FR" dirty="0"/>
              <a:t> </a:t>
            </a:r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r>
              <a:rPr lang="fr-FR" dirty="0"/>
              <a:t> </a:t>
            </a:r>
            <a:r>
              <a:rPr lang="fr-FR" dirty="0" err="1"/>
              <a:t>eserspe</a:t>
            </a:r>
            <a:r>
              <a:rPr lang="fr-FR" dirty="0"/>
              <a:t> con </a:t>
            </a:r>
            <a:r>
              <a:rPr lang="fr-FR" dirty="0" err="1"/>
              <a:t>con</a:t>
            </a:r>
            <a:r>
              <a:rPr lang="fr-FR" dirty="0"/>
              <a:t>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?</a:t>
            </a:r>
          </a:p>
          <a:p>
            <a:pPr lvl="3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 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Mutations économiques </a:t>
            </a:r>
            <a:r>
              <a:rPr lang="fr-FR" sz="600" dirty="0"/>
              <a:t>(titre à adapter)</a:t>
            </a:r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essusandit</a:t>
            </a:r>
            <a:r>
              <a:rPr lang="fr-FR" dirty="0"/>
              <a:t> </a:t>
            </a:r>
            <a:r>
              <a:rPr lang="fr-FR" dirty="0" err="1"/>
              <a:t>quos</a:t>
            </a:r>
            <a:r>
              <a:rPr lang="fr-FR" dirty="0"/>
              <a:t> </a:t>
            </a:r>
            <a:r>
              <a:rPr lang="fr-FR" dirty="0" err="1"/>
              <a:t>maximolorpor</a:t>
            </a:r>
            <a:r>
              <a:rPr lang="fr-FR" dirty="0"/>
              <a:t> </a:t>
            </a:r>
            <a:r>
              <a:rPr lang="fr-FR" dirty="0" err="1"/>
              <a:t>rest</a:t>
            </a:r>
            <a:r>
              <a:rPr lang="fr-FR" dirty="0"/>
              <a:t> </a:t>
            </a:r>
            <a:r>
              <a:rPr lang="fr-FR" dirty="0" err="1"/>
              <a:t>plaut</a:t>
            </a:r>
            <a:r>
              <a:rPr lang="fr-FR" dirty="0"/>
              <a:t> idem </a:t>
            </a:r>
            <a:r>
              <a:rPr lang="fr-FR" dirty="0" err="1"/>
              <a:t>quias</a:t>
            </a:r>
            <a:r>
              <a:rPr lang="fr-FR" dirty="0"/>
              <a:t> </a:t>
            </a:r>
            <a:r>
              <a:rPr lang="fr-FR" dirty="0" err="1"/>
              <a:t>adi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nim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, to </a:t>
            </a:r>
            <a:r>
              <a:rPr lang="fr-FR" dirty="0" err="1"/>
              <a:t>totatiis</a:t>
            </a:r>
            <a:r>
              <a:rPr lang="fr-FR" dirty="0"/>
              <a:t> </a:t>
            </a:r>
            <a:r>
              <a:rPr lang="fr-FR" dirty="0" err="1"/>
              <a:t>maion</a:t>
            </a:r>
            <a:r>
              <a:rPr lang="fr-FR" dirty="0"/>
              <a:t> </a:t>
            </a:r>
            <a:r>
              <a:rPr lang="fr-FR" dirty="0" err="1"/>
              <a:t>cori</a:t>
            </a:r>
            <a:r>
              <a:rPr lang="fr-FR" dirty="0"/>
              <a:t> </a:t>
            </a:r>
            <a:r>
              <a:rPr lang="fr-FR" dirty="0" err="1"/>
              <a:t>doluptium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prorehe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5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5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4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4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4"/>
            <a:endParaRPr lang="fr-FR" dirty="0"/>
          </a:p>
          <a:p>
            <a:r>
              <a:rPr lang="fr-FR" sz="1600" dirty="0"/>
              <a:t>Mutations technologiques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604020202020204" pitchFamily="34" charset="0"/>
                <a:ea typeface="+mn-ea"/>
              </a:rPr>
              <a:t>(titre à adapter)</a:t>
            </a:r>
            <a:endParaRPr lang="fr-FR" sz="1600" dirty="0"/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5017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77730F6-0285-67A0-7DED-233DB21AA9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QUESTION 1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35F4FDF-20C2-DFB3-F67A-CCC0F2E0AE7B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73A9A05-25A7-7200-4A5E-8C001977EEE6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fr-FR" dirty="0"/>
              <a:t>QUELLES SONT LES PRINCIPALES ÉVOLUTIONS CONSTATÉES EN LIEN AVEC LE THÈME ? </a:t>
            </a:r>
            <a:r>
              <a:rPr lang="fr-FR" sz="900" dirty="0"/>
              <a:t>(titre à adapter)</a:t>
            </a:r>
          </a:p>
          <a:p>
            <a:pPr lvl="1"/>
            <a:r>
              <a:rPr lang="fr-FR" dirty="0"/>
              <a:t>Mutations réglementaires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B93737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</a:rPr>
              <a:t>(titre à adapter) </a:t>
            </a:r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2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3"/>
            <a:endParaRPr lang="fr-FR" dirty="0"/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3"/>
            <a:endParaRPr lang="fr-FR" dirty="0"/>
          </a:p>
          <a:p>
            <a:pPr lvl="1"/>
            <a:r>
              <a:rPr lang="fr-FR" dirty="0"/>
              <a:t>Autres mutations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B93737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</a:rPr>
              <a:t>(titre à adapter) </a:t>
            </a:r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2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3"/>
            <a:endParaRPr lang="fr-FR" dirty="0"/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marL="0" lvl="3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37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77730F6-0285-67A0-7DED-233DB21AA9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QUESTION 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41B0010-8C11-44D3-A088-E5D1B567E87B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73A9A05-25A7-7200-4A5E-8C001977EEE6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fr-FR" dirty="0"/>
              <a:t>QUELLES SONT LES PRINCIPALES ÉVOLUTIONS CONSTATÉES EN LIEN AVEC LE THÈME ? </a:t>
            </a:r>
            <a:r>
              <a:rPr lang="fr-FR" sz="900" dirty="0"/>
              <a:t>(titre à adapter)</a:t>
            </a:r>
            <a:endParaRPr lang="fr-FR" dirty="0"/>
          </a:p>
          <a:p>
            <a:pPr lvl="1"/>
            <a:r>
              <a:rPr lang="fr-FR" dirty="0"/>
              <a:t>Introduction </a:t>
            </a:r>
          </a:p>
          <a:p>
            <a:pPr lvl="3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ut </a:t>
            </a:r>
            <a:r>
              <a:rPr lang="fr-FR" dirty="0" err="1"/>
              <a:t>ut</a:t>
            </a:r>
            <a:r>
              <a:rPr lang="fr-FR" dirty="0"/>
              <a:t> </a:t>
            </a:r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r>
              <a:rPr lang="fr-FR" dirty="0"/>
              <a:t> </a:t>
            </a:r>
            <a:r>
              <a:rPr lang="fr-FR" dirty="0" err="1"/>
              <a:t>eserspe</a:t>
            </a:r>
            <a:r>
              <a:rPr lang="fr-FR" dirty="0"/>
              <a:t> con </a:t>
            </a:r>
            <a:r>
              <a:rPr lang="fr-FR" dirty="0" err="1"/>
              <a:t>con</a:t>
            </a:r>
            <a:r>
              <a:rPr lang="fr-FR" dirty="0"/>
              <a:t>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?</a:t>
            </a:r>
          </a:p>
          <a:p>
            <a:pPr lvl="3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 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Mutations économiques </a:t>
            </a:r>
            <a:r>
              <a:rPr lang="fr-FR" sz="600" dirty="0"/>
              <a:t>(titre à adapter)</a:t>
            </a:r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essusandit</a:t>
            </a:r>
            <a:r>
              <a:rPr lang="fr-FR" dirty="0"/>
              <a:t> </a:t>
            </a:r>
            <a:r>
              <a:rPr lang="fr-FR" dirty="0" err="1"/>
              <a:t>quos</a:t>
            </a:r>
            <a:r>
              <a:rPr lang="fr-FR" dirty="0"/>
              <a:t> </a:t>
            </a:r>
            <a:r>
              <a:rPr lang="fr-FR" dirty="0" err="1"/>
              <a:t>maximolorpor</a:t>
            </a:r>
            <a:r>
              <a:rPr lang="fr-FR" dirty="0"/>
              <a:t> </a:t>
            </a:r>
            <a:r>
              <a:rPr lang="fr-FR" dirty="0" err="1"/>
              <a:t>rest</a:t>
            </a:r>
            <a:r>
              <a:rPr lang="fr-FR" dirty="0"/>
              <a:t> </a:t>
            </a:r>
            <a:r>
              <a:rPr lang="fr-FR" dirty="0" err="1"/>
              <a:t>plaut</a:t>
            </a:r>
            <a:r>
              <a:rPr lang="fr-FR" dirty="0"/>
              <a:t> idem </a:t>
            </a:r>
            <a:r>
              <a:rPr lang="fr-FR" dirty="0" err="1"/>
              <a:t>quias</a:t>
            </a:r>
            <a:r>
              <a:rPr lang="fr-FR" dirty="0"/>
              <a:t> </a:t>
            </a:r>
            <a:r>
              <a:rPr lang="fr-FR" dirty="0" err="1"/>
              <a:t>adi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nim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, to </a:t>
            </a:r>
            <a:r>
              <a:rPr lang="fr-FR" dirty="0" err="1"/>
              <a:t>totatiis</a:t>
            </a:r>
            <a:r>
              <a:rPr lang="fr-FR" dirty="0"/>
              <a:t> </a:t>
            </a:r>
            <a:r>
              <a:rPr lang="fr-FR" dirty="0" err="1"/>
              <a:t>maion</a:t>
            </a:r>
            <a:r>
              <a:rPr lang="fr-FR" dirty="0"/>
              <a:t> </a:t>
            </a:r>
            <a:r>
              <a:rPr lang="fr-FR" dirty="0" err="1"/>
              <a:t>cori</a:t>
            </a:r>
            <a:r>
              <a:rPr lang="fr-FR" dirty="0"/>
              <a:t> </a:t>
            </a:r>
            <a:r>
              <a:rPr lang="fr-FR" dirty="0" err="1"/>
              <a:t>doluptium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prorehe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5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5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4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4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4"/>
            <a:endParaRPr lang="fr-FR" dirty="0"/>
          </a:p>
          <a:p>
            <a:r>
              <a:rPr lang="fr-FR" sz="1600" dirty="0"/>
              <a:t>Mutations technologiques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604020202020204" pitchFamily="34" charset="0"/>
                <a:ea typeface="+mn-ea"/>
              </a:rPr>
              <a:t>(titre à adapter)</a:t>
            </a:r>
            <a:endParaRPr lang="fr-FR" sz="1600" dirty="0"/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6590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E17B858-A4F8-E27D-D318-E50AE65E03E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QUESTION 2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3AC6AE8-F1DC-2E33-06F9-2B2CFC9CF5D5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DF1BD3D-C5EE-1E23-E15B-F1722BE10C53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fr-FR" dirty="0"/>
              <a:t>QUELS IMPACTS ONT CES MUTATIONS SUR LA BRANCHE PROFESSIONNELLE / LE SECTEUR ?</a:t>
            </a:r>
          </a:p>
          <a:p>
            <a:pPr lvl="1"/>
            <a:r>
              <a:rPr lang="fr-FR" dirty="0"/>
              <a:t>Les impacts sur l’activité des entreprises ? </a:t>
            </a:r>
            <a:r>
              <a:rPr lang="fr-FR" sz="1000" noProof="0" dirty="0"/>
              <a:t>(titre à adapter) </a:t>
            </a:r>
            <a:endParaRPr lang="fr-FR" sz="1000" dirty="0"/>
          </a:p>
          <a:p>
            <a:pPr lvl="2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ut </a:t>
            </a:r>
            <a:r>
              <a:rPr lang="fr-FR" dirty="0" err="1"/>
              <a:t>ut</a:t>
            </a:r>
            <a:r>
              <a:rPr lang="fr-FR" dirty="0"/>
              <a:t> </a:t>
            </a:r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r>
              <a:rPr lang="fr-FR" dirty="0"/>
              <a:t> </a:t>
            </a:r>
          </a:p>
          <a:p>
            <a:pPr lvl="3"/>
            <a:r>
              <a:rPr lang="fr-FR" dirty="0" err="1"/>
              <a:t>eserspe</a:t>
            </a:r>
            <a:r>
              <a:rPr lang="fr-FR" dirty="0"/>
              <a:t> con </a:t>
            </a:r>
            <a:r>
              <a:rPr lang="fr-FR" dirty="0" err="1"/>
              <a:t>con</a:t>
            </a:r>
            <a:r>
              <a:rPr lang="fr-FR" dirty="0"/>
              <a:t>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?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 </a:t>
            </a:r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Les impacts sur les emplois et les métiers ? </a:t>
            </a:r>
            <a:r>
              <a:rPr lang="fr-FR" sz="1000" dirty="0"/>
              <a:t>(titre à adapter) </a:t>
            </a:r>
          </a:p>
          <a:p>
            <a:pPr lvl="2"/>
            <a:r>
              <a:rPr lang="fr-FR" dirty="0"/>
              <a:t>Métiers concernés ? Apparition de nouveaux métiers ? Evolution quantitative des emplois à terme ? (Titre à adapter) </a:t>
            </a:r>
          </a:p>
          <a:p>
            <a:pPr lvl="3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ut </a:t>
            </a:r>
            <a:r>
              <a:rPr lang="fr-FR" dirty="0" err="1"/>
              <a:t>ut</a:t>
            </a:r>
            <a:r>
              <a:rPr lang="fr-FR" dirty="0"/>
              <a:t> </a:t>
            </a:r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r>
              <a:rPr lang="fr-FR" dirty="0"/>
              <a:t> </a:t>
            </a:r>
            <a:r>
              <a:rPr lang="fr-FR" dirty="0" err="1"/>
              <a:t>eserspe</a:t>
            </a:r>
            <a:r>
              <a:rPr lang="fr-FR" dirty="0"/>
              <a:t> con </a:t>
            </a:r>
            <a:r>
              <a:rPr lang="fr-FR" dirty="0" err="1"/>
              <a:t>con</a:t>
            </a:r>
            <a:r>
              <a:rPr lang="fr-FR" dirty="0"/>
              <a:t>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essusandit</a:t>
            </a:r>
            <a:r>
              <a:rPr lang="fr-FR" dirty="0"/>
              <a:t> </a:t>
            </a:r>
            <a:r>
              <a:rPr lang="fr-FR" dirty="0" err="1"/>
              <a:t>quos</a:t>
            </a:r>
            <a:r>
              <a:rPr lang="fr-FR" dirty="0"/>
              <a:t> </a:t>
            </a:r>
            <a:r>
              <a:rPr lang="fr-FR" dirty="0" err="1"/>
              <a:t>maximolorpor</a:t>
            </a:r>
            <a:r>
              <a:rPr lang="fr-FR" dirty="0"/>
              <a:t> </a:t>
            </a:r>
            <a:r>
              <a:rPr lang="fr-FR" dirty="0" err="1"/>
              <a:t>rest</a:t>
            </a:r>
            <a:r>
              <a:rPr lang="fr-FR" dirty="0"/>
              <a:t> </a:t>
            </a:r>
            <a:r>
              <a:rPr lang="fr-FR" dirty="0" err="1"/>
              <a:t>plaut</a:t>
            </a:r>
            <a:r>
              <a:rPr lang="fr-FR" dirty="0"/>
              <a:t> idem </a:t>
            </a:r>
            <a:r>
              <a:rPr lang="fr-FR" dirty="0" err="1"/>
              <a:t>quias</a:t>
            </a:r>
            <a:r>
              <a:rPr lang="fr-FR" dirty="0"/>
              <a:t> </a:t>
            </a:r>
            <a:r>
              <a:rPr lang="fr-FR" dirty="0" err="1"/>
              <a:t>adi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nim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, to </a:t>
            </a:r>
            <a:r>
              <a:rPr lang="fr-FR" dirty="0" err="1"/>
              <a:t>totatiis</a:t>
            </a:r>
            <a:r>
              <a:rPr lang="fr-FR" dirty="0"/>
              <a:t> </a:t>
            </a:r>
            <a:r>
              <a:rPr lang="fr-FR" dirty="0" err="1"/>
              <a:t>maion</a:t>
            </a:r>
            <a:r>
              <a:rPr lang="fr-FR" dirty="0"/>
              <a:t> </a:t>
            </a:r>
            <a:r>
              <a:rPr lang="fr-FR" dirty="0" err="1"/>
              <a:t>cori</a:t>
            </a:r>
            <a:r>
              <a:rPr lang="fr-FR" dirty="0"/>
              <a:t> </a:t>
            </a:r>
            <a:r>
              <a:rPr lang="fr-FR" dirty="0" err="1"/>
              <a:t>doluptium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prorehe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5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5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Les compétences en mutation, les nouvelles compétences, les compétences à développer ? </a:t>
            </a:r>
            <a:r>
              <a:rPr lang="fr-FR" sz="1000" dirty="0"/>
              <a:t>(titre à adapter) </a:t>
            </a:r>
          </a:p>
          <a:p>
            <a:pPr lvl="2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ut </a:t>
            </a:r>
            <a:r>
              <a:rPr lang="fr-FR" dirty="0" err="1"/>
              <a:t>ut</a:t>
            </a:r>
            <a:r>
              <a:rPr lang="fr-FR" dirty="0"/>
              <a:t> </a:t>
            </a:r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endParaRPr lang="fr-FR" dirty="0"/>
          </a:p>
          <a:p>
            <a:pPr lvl="3"/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essusandit</a:t>
            </a:r>
            <a:r>
              <a:rPr lang="fr-FR" dirty="0"/>
              <a:t> </a:t>
            </a:r>
            <a:r>
              <a:rPr lang="fr-FR" dirty="0" err="1"/>
              <a:t>quos</a:t>
            </a:r>
            <a:r>
              <a:rPr lang="fr-FR" dirty="0"/>
              <a:t> </a:t>
            </a:r>
            <a:r>
              <a:rPr lang="fr-FR" dirty="0" err="1"/>
              <a:t>maximolorpor</a:t>
            </a:r>
            <a:r>
              <a:rPr lang="fr-FR" dirty="0"/>
              <a:t> </a:t>
            </a:r>
            <a:r>
              <a:rPr lang="fr-FR" dirty="0" err="1"/>
              <a:t>rest</a:t>
            </a:r>
            <a:r>
              <a:rPr lang="fr-FR" dirty="0"/>
              <a:t> </a:t>
            </a:r>
            <a:r>
              <a:rPr lang="fr-FR" dirty="0" err="1"/>
              <a:t>plaut</a:t>
            </a:r>
            <a:r>
              <a:rPr lang="fr-FR" dirty="0"/>
              <a:t> idem </a:t>
            </a:r>
            <a:r>
              <a:rPr lang="fr-FR" dirty="0" err="1"/>
              <a:t>quias</a:t>
            </a:r>
            <a:r>
              <a:rPr lang="fr-FR" dirty="0"/>
              <a:t> </a:t>
            </a:r>
            <a:r>
              <a:rPr lang="fr-FR" dirty="0" err="1"/>
              <a:t>adi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nim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, to </a:t>
            </a:r>
            <a:r>
              <a:rPr lang="fr-FR" dirty="0" err="1"/>
              <a:t>totatiis</a:t>
            </a:r>
            <a:r>
              <a:rPr lang="fr-FR" dirty="0"/>
              <a:t> </a:t>
            </a:r>
            <a:r>
              <a:rPr lang="fr-FR" dirty="0" err="1"/>
              <a:t>maion</a:t>
            </a:r>
            <a:r>
              <a:rPr lang="fr-FR" dirty="0"/>
              <a:t> </a:t>
            </a:r>
            <a:r>
              <a:rPr lang="fr-FR" dirty="0" err="1"/>
              <a:t>cori</a:t>
            </a:r>
            <a:r>
              <a:rPr lang="fr-FR" dirty="0"/>
              <a:t> </a:t>
            </a:r>
            <a:r>
              <a:rPr lang="fr-FR" dirty="0" err="1"/>
              <a:t>doluptium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prorehe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5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5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h</a:t>
            </a:r>
          </a:p>
        </p:txBody>
      </p:sp>
    </p:spTree>
    <p:extLst>
      <p:ext uri="{BB962C8B-B14F-4D97-AF65-F5344CB8AC3E}">
        <p14:creationId xmlns:p14="http://schemas.microsoft.com/office/powerpoint/2010/main" val="1433322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DE88C2-E19D-90ED-2C24-4194D95119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QUESTION 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A0C3EC-AA2C-1E8A-44C8-D726A2C06ED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B036E8-8F0F-BC7E-9FF2-76759C9F54D3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fr-FR" dirty="0"/>
              <a:t>QUELLES FORMATIONS VONT RÉPONDRE AUX BESOINS ACTUELS ET PRÉVISIONNELS ?</a:t>
            </a:r>
          </a:p>
          <a:p>
            <a:pPr lvl="1"/>
            <a:r>
              <a:rPr lang="fr-FR" dirty="0"/>
              <a:t>Quels sont les pratiques et besoins prévisionnels de formation des entreprises sur (LE THEME) ?</a:t>
            </a:r>
          </a:p>
          <a:p>
            <a:pPr lvl="2"/>
            <a:r>
              <a:rPr lang="fr-FR" dirty="0"/>
              <a:t>Sous-titre</a:t>
            </a:r>
          </a:p>
          <a:p>
            <a:pPr lvl="3"/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essusandit</a:t>
            </a:r>
            <a:r>
              <a:rPr lang="fr-FR" dirty="0"/>
              <a:t> </a:t>
            </a:r>
            <a:r>
              <a:rPr lang="fr-FR" dirty="0" err="1"/>
              <a:t>quos</a:t>
            </a:r>
            <a:r>
              <a:rPr lang="fr-FR" dirty="0"/>
              <a:t> </a:t>
            </a:r>
            <a:r>
              <a:rPr lang="fr-FR" dirty="0" err="1"/>
              <a:t>Uptus</a:t>
            </a:r>
            <a:r>
              <a:rPr lang="fr-FR" dirty="0"/>
              <a:t> </a:t>
            </a:r>
            <a:r>
              <a:rPr lang="fr-FR" dirty="0" err="1"/>
              <a:t>eument</a:t>
            </a:r>
            <a:r>
              <a:rPr lang="fr-FR" dirty="0"/>
              <a:t> </a:t>
            </a:r>
            <a:r>
              <a:rPr lang="fr-FR" dirty="0" err="1"/>
              <a:t>poribeaque</a:t>
            </a:r>
            <a:r>
              <a:rPr lang="fr-FR" dirty="0"/>
              <a:t> nihil est, </a:t>
            </a:r>
            <a:r>
              <a:rPr lang="fr-FR" dirty="0" err="1"/>
              <a:t>aliqui</a:t>
            </a:r>
            <a:r>
              <a:rPr lang="fr-FR" dirty="0"/>
              <a:t> re </a:t>
            </a:r>
            <a:r>
              <a:rPr lang="fr-FR" dirty="0" err="1"/>
              <a:t>velignim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omni ut </a:t>
            </a:r>
            <a:r>
              <a:rPr lang="fr-FR" dirty="0" err="1"/>
              <a:t>resectota</a:t>
            </a:r>
            <a:r>
              <a:rPr lang="fr-FR" dirty="0"/>
              <a:t> </a:t>
            </a:r>
            <a:r>
              <a:rPr lang="fr-FR" dirty="0" err="1"/>
              <a:t>esti</a:t>
            </a:r>
            <a:r>
              <a:rPr lang="fr-FR" dirty="0"/>
              <a:t> </a:t>
            </a:r>
            <a:r>
              <a:rPr lang="fr-FR" dirty="0" err="1"/>
              <a:t>commolu</a:t>
            </a:r>
            <a:r>
              <a:rPr lang="fr-FR" dirty="0"/>
              <a:t> </a:t>
            </a:r>
            <a:r>
              <a:rPr lang="fr-FR" dirty="0" err="1"/>
              <a:t>ptatiis</a:t>
            </a:r>
            <a:r>
              <a:rPr lang="fr-FR" dirty="0"/>
              <a:t> </a:t>
            </a:r>
            <a:r>
              <a:rPr lang="fr-FR" dirty="0" err="1"/>
              <a:t>diorio</a:t>
            </a:r>
            <a:r>
              <a:rPr lang="fr-FR" dirty="0"/>
              <a:t> </a:t>
            </a:r>
            <a:r>
              <a:rPr lang="fr-FR" dirty="0" err="1"/>
              <a:t>totaectur</a:t>
            </a:r>
            <a:r>
              <a:rPr lang="fr-FR" dirty="0"/>
              <a:t> si </a:t>
            </a:r>
            <a:r>
              <a:rPr lang="fr-FR" dirty="0" err="1"/>
              <a:t>doleceperum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</a:t>
            </a:r>
            <a:r>
              <a:rPr lang="fr-FR" dirty="0" err="1"/>
              <a:t>Itamus</a:t>
            </a:r>
            <a:r>
              <a:rPr lang="fr-FR" dirty="0"/>
              <a:t> </a:t>
            </a:r>
            <a:r>
              <a:rPr lang="fr-FR" dirty="0" err="1"/>
              <a:t>esenis</a:t>
            </a:r>
            <a:r>
              <a:rPr lang="fr-FR" dirty="0"/>
              <a:t> </a:t>
            </a:r>
            <a:r>
              <a:rPr lang="fr-FR" dirty="0" err="1"/>
              <a:t>senis</a:t>
            </a:r>
            <a:r>
              <a:rPr lang="fr-FR" dirty="0"/>
              <a:t> rem. Et </a:t>
            </a:r>
            <a:r>
              <a:rPr lang="fr-FR" dirty="0" err="1"/>
              <a:t>estiis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5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Quels sont les principaux les constats opérés sur l’appareil de formation ? </a:t>
            </a:r>
          </a:p>
          <a:p>
            <a:pPr lvl="2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ut </a:t>
            </a:r>
            <a:r>
              <a:rPr lang="fr-FR" dirty="0" err="1"/>
              <a:t>ut</a:t>
            </a:r>
            <a:r>
              <a:rPr lang="fr-FR" dirty="0"/>
              <a:t> </a:t>
            </a:r>
          </a:p>
          <a:p>
            <a:pPr lvl="3"/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r>
              <a:rPr lang="fr-FR" dirty="0"/>
              <a:t> </a:t>
            </a:r>
            <a:r>
              <a:rPr lang="fr-FR" dirty="0" err="1"/>
              <a:t>eserspe</a:t>
            </a:r>
            <a:r>
              <a:rPr lang="fr-FR" dirty="0"/>
              <a:t> con </a:t>
            </a:r>
            <a:r>
              <a:rPr lang="fr-FR" dirty="0" err="1"/>
              <a:t>con</a:t>
            </a:r>
            <a:r>
              <a:rPr lang="fr-FR" dirty="0"/>
              <a:t>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essusandit</a:t>
            </a:r>
            <a:endParaRPr lang="fr-FR" dirty="0"/>
          </a:p>
          <a:p>
            <a:endParaRPr lang="fr-FR" dirty="0"/>
          </a:p>
        </p:txBody>
      </p:sp>
      <p:graphicFrame>
        <p:nvGraphicFramePr>
          <p:cNvPr id="17" name="Table 14">
            <a:extLst>
              <a:ext uri="{FF2B5EF4-FFF2-40B4-BE49-F238E27FC236}">
                <a16:creationId xmlns:a16="http://schemas.microsoft.com/office/drawing/2014/main" id="{5F529D71-8E15-4946-C757-E37AFFC96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213078"/>
              </p:ext>
            </p:extLst>
          </p:nvPr>
        </p:nvGraphicFramePr>
        <p:xfrm>
          <a:off x="721501" y="6864800"/>
          <a:ext cx="6120000" cy="255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51728898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9024504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1205451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57995985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5550388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731396602"/>
                    </a:ext>
                  </a:extLst>
                </a:gridCol>
              </a:tblGrid>
              <a:tr h="399600">
                <a:tc>
                  <a:txBody>
                    <a:bodyPr/>
                    <a:lstStyle/>
                    <a:p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0" i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Jjh</a:t>
                      </a:r>
                    </a:p>
                    <a:p>
                      <a:pPr algn="r"/>
                      <a:r>
                        <a:rPr lang="fr-FR" sz="1200" b="0" noProof="0" dirty="0" err="1">
                          <a:solidFill>
                            <a:schemeClr val="bg1"/>
                          </a:solidFill>
                        </a:rPr>
                        <a:t>hjkjkiuy!u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Jjh</a:t>
                      </a:r>
                    </a:p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hjkjkiuy!u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504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PJjh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hjkjkiuy!u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504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Jjh</a:t>
                      </a:r>
                    </a:p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hjkjkiuy!u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504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Jjh</a:t>
                      </a:r>
                    </a:p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hjkjkiuy!u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504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1981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lkuhnj</a:t>
                      </a:r>
                      <a:r>
                        <a:rPr lang="fr-FR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juohikghgf</a:t>
                      </a:r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63252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lkuhnj</a:t>
                      </a:r>
                      <a:r>
                        <a:rPr lang="fr-FR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juohikghgf</a:t>
                      </a:r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34087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lkuhnj</a:t>
                      </a:r>
                      <a:r>
                        <a:rPr lang="fr-FR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juohikghgf</a:t>
                      </a:r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3396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kuhnj</a:t>
                      </a:r>
                      <a:r>
                        <a:rPr lang="fr-FR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juohikghgf</a:t>
                      </a:r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001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1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8385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kuhnj</a:t>
                      </a:r>
                      <a:r>
                        <a:rPr lang="fr-FR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juohikghgf</a:t>
                      </a:r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24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1205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84624F16-5FD0-5A01-195B-82FE92681455}"/>
              </a:ext>
            </a:extLst>
          </p:cNvPr>
          <p:cNvSpPr/>
          <p:nvPr/>
        </p:nvSpPr>
        <p:spPr>
          <a:xfrm>
            <a:off x="4864100" y="1661642"/>
            <a:ext cx="1974850" cy="10355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511A4F-F815-DA75-EAA2-88DFF1ECF1A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Titre infographie</a:t>
            </a:r>
          </a:p>
        </p:txBody>
      </p:sp>
      <p:graphicFrame>
        <p:nvGraphicFramePr>
          <p:cNvPr id="16" name="Espace réservé du graphique 15">
            <a:extLst>
              <a:ext uri="{FF2B5EF4-FFF2-40B4-BE49-F238E27FC236}">
                <a16:creationId xmlns:a16="http://schemas.microsoft.com/office/drawing/2014/main" id="{C08C5001-6505-3E61-384F-6378FF387B3D}"/>
              </a:ext>
            </a:extLst>
          </p:cNvPr>
          <p:cNvGraphicFramePr>
            <a:graphicFrameLocks noGrp="1"/>
          </p:cNvGraphicFramePr>
          <p:nvPr>
            <p:ph type="chart" sz="quarter" idx="30"/>
          </p:nvPr>
        </p:nvGraphicFramePr>
        <p:xfrm>
          <a:off x="720725" y="1104900"/>
          <a:ext cx="6210300" cy="1592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Placeholder 13">
            <a:extLst>
              <a:ext uri="{FF2B5EF4-FFF2-40B4-BE49-F238E27FC236}">
                <a16:creationId xmlns:a16="http://schemas.microsoft.com/office/drawing/2014/main" id="{314F9661-C284-C09E-3400-F85A665C587B}"/>
              </a:ext>
            </a:extLst>
          </p:cNvPr>
          <p:cNvGraphicFramePr>
            <a:graphicFrameLocks noGrp="1"/>
          </p:cNvGraphicFramePr>
          <p:nvPr>
            <p:ph type="chart" sz="quarter" idx="31"/>
          </p:nvPr>
        </p:nvGraphicFramePr>
        <p:xfrm>
          <a:off x="720725" y="3200400"/>
          <a:ext cx="6210300" cy="262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3A61FE-35BC-5FE8-1172-7F9E906A589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r-FR" dirty="0"/>
              <a:t>Titre infographie</a:t>
            </a:r>
          </a:p>
        </p:txBody>
      </p:sp>
      <p:graphicFrame>
        <p:nvGraphicFramePr>
          <p:cNvPr id="12" name="Chart Placeholder 11">
            <a:extLst>
              <a:ext uri="{FF2B5EF4-FFF2-40B4-BE49-F238E27FC236}">
                <a16:creationId xmlns:a16="http://schemas.microsoft.com/office/drawing/2014/main" id="{06A3ADA9-7975-72E8-B077-2080C7169827}"/>
              </a:ext>
            </a:extLst>
          </p:cNvPr>
          <p:cNvGraphicFramePr>
            <a:graphicFrameLocks noGrp="1"/>
          </p:cNvGraphicFramePr>
          <p:nvPr>
            <p:ph type="chart" sz="quarter" idx="33"/>
          </p:nvPr>
        </p:nvGraphicFramePr>
        <p:xfrm>
          <a:off x="720725" y="6446838"/>
          <a:ext cx="6210300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88A48FD-8DC7-5D20-86FD-43830F4423FF}"/>
              </a:ext>
            </a:extLst>
          </p:cNvPr>
          <p:cNvSpPr txBox="1">
            <a:spLocks/>
          </p:cNvSpPr>
          <p:nvPr/>
        </p:nvSpPr>
        <p:spPr>
          <a:xfrm>
            <a:off x="2958152" y="7779570"/>
            <a:ext cx="1259699" cy="55399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Lorem ipsum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dolor</a:t>
            </a: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sit</a:t>
            </a: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amet</a:t>
            </a: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,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consectetur</a:t>
            </a: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adipiscing</a:t>
            </a: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elit</a:t>
            </a:r>
            <a:endParaRPr lang="fr-FR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53FE059B-6436-A0AD-2255-A7BBB8E6C5B9}"/>
              </a:ext>
            </a:extLst>
          </p:cNvPr>
          <p:cNvSpPr txBox="1">
            <a:spLocks/>
          </p:cNvSpPr>
          <p:nvPr/>
        </p:nvSpPr>
        <p:spPr>
          <a:xfrm>
            <a:off x="4937926" y="1740093"/>
            <a:ext cx="1677972" cy="9233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Ovid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esequis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quas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aut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quo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cullatq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uatiate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nonse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sum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sant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il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esti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nem re,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cus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utem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quos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sintendae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rentint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cxnSp>
        <p:nvCxnSpPr>
          <p:cNvPr id="25" name="Straight Connector 11">
            <a:extLst>
              <a:ext uri="{FF2B5EF4-FFF2-40B4-BE49-F238E27FC236}">
                <a16:creationId xmlns:a16="http://schemas.microsoft.com/office/drawing/2014/main" id="{8FCFDCAD-EF28-62B7-97A9-3FBAC7292E7F}"/>
              </a:ext>
            </a:extLst>
          </p:cNvPr>
          <p:cNvCxnSpPr>
            <a:cxnSpLocks/>
          </p:cNvCxnSpPr>
          <p:nvPr/>
        </p:nvCxnSpPr>
        <p:spPr>
          <a:xfrm>
            <a:off x="721501" y="2973378"/>
            <a:ext cx="619745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2843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13">
            <a:extLst>
              <a:ext uri="{FF2B5EF4-FFF2-40B4-BE49-F238E27FC236}">
                <a16:creationId xmlns:a16="http://schemas.microsoft.com/office/drawing/2014/main" id="{02F4BBE1-FB35-8E8B-7B76-FD4591F1190C}"/>
              </a:ext>
            </a:extLst>
          </p:cNvPr>
          <p:cNvSpPr/>
          <p:nvPr/>
        </p:nvSpPr>
        <p:spPr>
          <a:xfrm>
            <a:off x="0" y="5542671"/>
            <a:ext cx="7560000" cy="4079632"/>
          </a:xfrm>
          <a:custGeom>
            <a:avLst/>
            <a:gdLst>
              <a:gd name="connsiteX0" fmla="*/ 0 w 5670232"/>
              <a:gd name="connsiteY0" fmla="*/ 0 h 1209675"/>
              <a:gd name="connsiteX1" fmla="*/ 5670233 w 5670232"/>
              <a:gd name="connsiteY1" fmla="*/ 0 h 1209675"/>
              <a:gd name="connsiteX2" fmla="*/ 5670233 w 5670232"/>
              <a:gd name="connsiteY2" fmla="*/ 1209675 h 1209675"/>
              <a:gd name="connsiteX3" fmla="*/ 0 w 5670232"/>
              <a:gd name="connsiteY3" fmla="*/ 1209675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0232" h="1209675">
                <a:moveTo>
                  <a:pt x="0" y="0"/>
                </a:moveTo>
                <a:lnTo>
                  <a:pt x="5670233" y="0"/>
                </a:lnTo>
                <a:lnTo>
                  <a:pt x="5670233" y="1209675"/>
                </a:lnTo>
                <a:lnTo>
                  <a:pt x="0" y="1209675"/>
                </a:lnTo>
                <a:close/>
              </a:path>
            </a:pathLst>
          </a:custGeom>
          <a:solidFill>
            <a:srgbClr val="EFEAF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b="0" i="0" noProof="0" dirty="0">
              <a:latin typeface="Arial" panose="020B0604020202020204" pitchFamily="34" charset="0"/>
            </a:endParaRP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A6E4C1C-7D6B-8DD4-0FD0-1AC1A304AA0B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DB17C5-23C2-5721-255F-16A5115732B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06381" y="5938520"/>
            <a:ext cx="5357919" cy="1117649"/>
          </a:xfrm>
        </p:spPr>
        <p:txBody>
          <a:bodyPr/>
          <a:lstStyle/>
          <a:p>
            <a:r>
              <a:rPr lang="fr-FR" dirty="0" err="1"/>
              <a:t>Cus</a:t>
            </a:r>
            <a:r>
              <a:rPr lang="fr-FR" dirty="0"/>
              <a:t> ut </a:t>
            </a:r>
            <a:r>
              <a:rPr lang="fr-FR" dirty="0" err="1"/>
              <a:t>asit</a:t>
            </a:r>
            <a:r>
              <a:rPr lang="fr-FR" dirty="0"/>
              <a:t> la </a:t>
            </a:r>
            <a:r>
              <a:rPr lang="fr-FR" dirty="0" err="1"/>
              <a:t>velit</a:t>
            </a:r>
            <a:r>
              <a:rPr lang="fr-FR" dirty="0"/>
              <a:t> et </a:t>
            </a:r>
            <a:r>
              <a:rPr lang="fr-FR" dirty="0" err="1"/>
              <a:t>alit</a:t>
            </a:r>
            <a:r>
              <a:rPr lang="fr-FR" dirty="0"/>
              <a:t> </a:t>
            </a:r>
            <a:r>
              <a:rPr lang="fr-FR" dirty="0" err="1"/>
              <a:t>utassundam</a:t>
            </a:r>
            <a:r>
              <a:rPr lang="fr-FR" dirty="0"/>
              <a:t>, </a:t>
            </a:r>
            <a:r>
              <a:rPr lang="fr-FR" dirty="0" err="1"/>
              <a:t>solendu</a:t>
            </a:r>
            <a:r>
              <a:rPr lang="fr-FR" dirty="0"/>
              <a:t> </a:t>
            </a:r>
            <a:r>
              <a:rPr lang="fr-FR" dirty="0" err="1"/>
              <a:t>ciuntior</a:t>
            </a:r>
            <a:r>
              <a:rPr lang="fr-FR" dirty="0"/>
              <a:t> </a:t>
            </a:r>
            <a:r>
              <a:rPr lang="fr-FR" dirty="0" err="1"/>
              <a:t>ratia</a:t>
            </a:r>
            <a:r>
              <a:rPr lang="fr-FR" dirty="0"/>
              <a:t> ad </a:t>
            </a:r>
            <a:r>
              <a:rPr lang="fr-FR" dirty="0" err="1"/>
              <a:t>esequame</a:t>
            </a:r>
            <a:r>
              <a:rPr lang="fr-FR" dirty="0"/>
              <a:t> </a:t>
            </a:r>
            <a:r>
              <a:rPr lang="fr-FR" dirty="0" err="1"/>
              <a:t>voluptatium</a:t>
            </a:r>
            <a:r>
              <a:rPr lang="fr-FR" dirty="0"/>
              <a:t> volo </a:t>
            </a:r>
            <a:r>
              <a:rPr lang="fr-FR" dirty="0" err="1"/>
              <a:t>opti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</a:t>
            </a:r>
            <a:r>
              <a:rPr lang="fr-FR" dirty="0" err="1"/>
              <a:t>volupta</a:t>
            </a:r>
            <a:r>
              <a:rPr lang="fr-FR" dirty="0"/>
              <a:t> </a:t>
            </a:r>
            <a:r>
              <a:rPr lang="fr-FR" dirty="0" err="1"/>
              <a:t>tibus</a:t>
            </a:r>
            <a:r>
              <a:rPr lang="fr-FR" dirty="0"/>
              <a:t>, </a:t>
            </a:r>
            <a:r>
              <a:rPr lang="fr-FR" dirty="0" err="1"/>
              <a:t>omniet</a:t>
            </a:r>
            <a:r>
              <a:rPr lang="fr-FR" dirty="0"/>
              <a:t> </a:t>
            </a:r>
            <a:r>
              <a:rPr lang="fr-FR" dirty="0" err="1"/>
              <a:t>vendistor</a:t>
            </a:r>
            <a:r>
              <a:rPr lang="fr-FR" dirty="0"/>
              <a:t> </a:t>
            </a:r>
            <a:r>
              <a:rPr lang="fr-FR" dirty="0" err="1"/>
              <a:t>am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, ut et que </a:t>
            </a:r>
            <a:r>
              <a:rPr lang="fr-FR" dirty="0" err="1"/>
              <a:t>sae</a:t>
            </a:r>
            <a:r>
              <a:rPr lang="fr-FR" dirty="0"/>
              <a:t>. </a:t>
            </a:r>
            <a:r>
              <a:rPr lang="fr-FR" dirty="0" err="1"/>
              <a:t>Itae</a:t>
            </a:r>
            <a:r>
              <a:rPr lang="fr-FR" dirty="0"/>
              <a:t> non </a:t>
            </a:r>
            <a:r>
              <a:rPr lang="fr-FR" dirty="0" err="1"/>
              <a:t>core</a:t>
            </a:r>
            <a:r>
              <a:rPr lang="fr-FR" dirty="0"/>
              <a:t> </a:t>
            </a:r>
            <a:r>
              <a:rPr lang="fr-FR" dirty="0" err="1"/>
              <a:t>nonsed</a:t>
            </a:r>
            <a:r>
              <a:rPr lang="fr-FR" dirty="0"/>
              <a:t> </a:t>
            </a:r>
            <a:r>
              <a:rPr lang="fr-FR" dirty="0" err="1"/>
              <a:t>moditi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dollest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pratem</a:t>
            </a:r>
            <a:r>
              <a:rPr lang="fr-FR" dirty="0"/>
              <a:t>. </a:t>
            </a:r>
            <a:r>
              <a:rPr lang="fr-FR" dirty="0" err="1"/>
              <a:t>Uciurem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</a:t>
            </a:r>
            <a:r>
              <a:rPr lang="fr-FR" dirty="0" err="1"/>
              <a:t>Itatur</a:t>
            </a:r>
            <a:r>
              <a:rPr lang="fr-FR" dirty="0"/>
              <a:t> a dit </a:t>
            </a:r>
            <a:r>
              <a:rPr lang="fr-FR" dirty="0" err="1"/>
              <a:t>remporrore</a:t>
            </a:r>
            <a:r>
              <a:rPr lang="fr-FR" dirty="0"/>
              <a:t> </a:t>
            </a:r>
            <a:r>
              <a:rPr lang="fr-FR" dirty="0" err="1"/>
              <a:t>intions</a:t>
            </a:r>
            <a:r>
              <a:rPr lang="fr-FR" dirty="0"/>
              <a:t> </a:t>
            </a:r>
            <a:r>
              <a:rPr lang="fr-FR" dirty="0" err="1"/>
              <a:t>equodi</a:t>
            </a:r>
            <a:r>
              <a:rPr lang="fr-FR" dirty="0"/>
              <a:t> </a:t>
            </a:r>
            <a:r>
              <a:rPr lang="fr-FR" dirty="0" err="1"/>
              <a:t>atios</a:t>
            </a:r>
            <a:r>
              <a:rPr lang="fr-FR" dirty="0"/>
              <a:t> </a:t>
            </a:r>
            <a:r>
              <a:rPr lang="fr-FR" dirty="0" err="1"/>
              <a:t>anim</a:t>
            </a:r>
            <a:r>
              <a:rPr lang="fr-FR" dirty="0"/>
              <a:t> </a:t>
            </a:r>
            <a:r>
              <a:rPr lang="fr-FR" dirty="0" err="1"/>
              <a:t>aditam</a:t>
            </a:r>
            <a:r>
              <a:rPr lang="fr-FR" dirty="0"/>
              <a:t> </a:t>
            </a:r>
            <a:r>
              <a:rPr lang="fr-FR" dirty="0" err="1"/>
              <a:t>etum</a:t>
            </a:r>
            <a:r>
              <a:rPr lang="fr-FR" dirty="0"/>
              <a:t> </a:t>
            </a:r>
            <a:r>
              <a:rPr lang="fr-FR" dirty="0" err="1"/>
              <a:t>sequi</a:t>
            </a:r>
            <a:r>
              <a:rPr lang="fr-FR" dirty="0"/>
              <a:t> </a:t>
            </a:r>
            <a:r>
              <a:rPr lang="fr-FR" dirty="0" err="1"/>
              <a:t>comnis</a:t>
            </a:r>
            <a:r>
              <a:rPr lang="fr-FR" dirty="0"/>
              <a:t> </a:t>
            </a:r>
            <a:r>
              <a:rPr lang="fr-FR" dirty="0" err="1"/>
              <a:t>endia</a:t>
            </a:r>
            <a:r>
              <a:rPr lang="fr-FR" dirty="0"/>
              <a:t> </a:t>
            </a:r>
            <a:r>
              <a:rPr lang="fr-FR" dirty="0" err="1"/>
              <a:t>comnis</a:t>
            </a:r>
            <a:r>
              <a:rPr lang="fr-FR" dirty="0"/>
              <a:t>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alitia</a:t>
            </a:r>
            <a:r>
              <a:rPr lang="fr-FR" dirty="0"/>
              <a:t> est </a:t>
            </a:r>
            <a:r>
              <a:rPr lang="fr-FR" dirty="0" err="1"/>
              <a:t>elenihilita</a:t>
            </a:r>
            <a:r>
              <a:rPr lang="fr-FR" dirty="0"/>
              <a:t> nus </a:t>
            </a:r>
            <a:r>
              <a:rPr lang="fr-FR" dirty="0" err="1"/>
              <a:t>eaquis</a:t>
            </a:r>
            <a:r>
              <a:rPr lang="fr-FR" dirty="0"/>
              <a:t> </a:t>
            </a:r>
            <a:r>
              <a:rPr lang="fr-FR" dirty="0" err="1"/>
              <a:t>dolecus</a:t>
            </a:r>
            <a:r>
              <a:rPr lang="fr-FR" dirty="0"/>
              <a:t> </a:t>
            </a:r>
            <a:r>
              <a:rPr lang="fr-FR" dirty="0" err="1"/>
              <a:t>rehendellori</a:t>
            </a:r>
            <a:r>
              <a:rPr lang="fr-FR" dirty="0"/>
              <a:t> simus </a:t>
            </a:r>
            <a:r>
              <a:rPr lang="fr-FR" dirty="0" err="1"/>
              <a:t>acius</a:t>
            </a:r>
            <a:r>
              <a:rPr lang="fr-FR" dirty="0"/>
              <a:t>, </a:t>
            </a:r>
            <a:r>
              <a:rPr lang="fr-FR" dirty="0" err="1"/>
              <a:t>ommolut</a:t>
            </a:r>
            <a:r>
              <a:rPr lang="fr-FR" dirty="0"/>
              <a:t> </a:t>
            </a:r>
            <a:r>
              <a:rPr lang="fr-FR" dirty="0" err="1"/>
              <a:t>illupta</a:t>
            </a:r>
            <a:r>
              <a:rPr lang="fr-FR" dirty="0"/>
              <a:t> </a:t>
            </a:r>
            <a:r>
              <a:rPr lang="fr-FR" dirty="0" err="1"/>
              <a:t>vollupt</a:t>
            </a:r>
            <a:r>
              <a:rPr lang="fr-FR" dirty="0"/>
              <a:t> </a:t>
            </a:r>
            <a:r>
              <a:rPr lang="fr-FR" dirty="0" err="1"/>
              <a:t>atecto</a:t>
            </a:r>
            <a:r>
              <a:rPr lang="fr-FR" dirty="0"/>
              <a:t> </a:t>
            </a:r>
            <a:r>
              <a:rPr lang="fr-FR" dirty="0" err="1"/>
              <a:t>volestia</a:t>
            </a:r>
            <a:r>
              <a:rPr lang="fr-FR" dirty="0"/>
              <a:t> </a:t>
            </a:r>
            <a:r>
              <a:rPr lang="fr-FR" dirty="0" err="1"/>
              <a:t>nonse</a:t>
            </a:r>
            <a:r>
              <a:rPr lang="fr-FR" dirty="0"/>
              <a:t> es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asperov</a:t>
            </a:r>
            <a:r>
              <a:rPr lang="fr-FR" dirty="0"/>
              <a:t> </a:t>
            </a:r>
            <a:r>
              <a:rPr lang="fr-FR" dirty="0" err="1"/>
              <a:t>idiatiur</a:t>
            </a:r>
            <a:r>
              <a:rPr lang="fr-FR" dirty="0"/>
              <a:t>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549303E-E98E-388E-BA79-B5750161478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06381" y="7094641"/>
            <a:ext cx="5357919" cy="369332"/>
          </a:xfrm>
        </p:spPr>
        <p:txBody>
          <a:bodyPr/>
          <a:lstStyle/>
          <a:p>
            <a:r>
              <a:rPr lang="fr-FR" dirty="0"/>
              <a:t>Recruteur spécialisé</a:t>
            </a:r>
            <a:br>
              <a:rPr lang="fr-FR" dirty="0"/>
            </a:br>
            <a:r>
              <a:rPr lang="fr-FR" dirty="0"/>
              <a:t>dans les métiers de la comptabilité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D39AA9-85B0-5FCB-7E36-6E8D7A28B00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106381" y="7872619"/>
            <a:ext cx="5357919" cy="1117649"/>
          </a:xfrm>
        </p:spPr>
        <p:txBody>
          <a:bodyPr/>
          <a:lstStyle/>
          <a:p>
            <a:r>
              <a:rPr lang="fr-FR" dirty="0" err="1"/>
              <a:t>Cus</a:t>
            </a:r>
            <a:r>
              <a:rPr lang="fr-FR" dirty="0"/>
              <a:t> ut </a:t>
            </a:r>
            <a:r>
              <a:rPr lang="fr-FR" dirty="0" err="1"/>
              <a:t>asit</a:t>
            </a:r>
            <a:r>
              <a:rPr lang="fr-FR" dirty="0"/>
              <a:t> la </a:t>
            </a:r>
            <a:r>
              <a:rPr lang="fr-FR" dirty="0" err="1"/>
              <a:t>velit</a:t>
            </a:r>
            <a:r>
              <a:rPr lang="fr-FR" dirty="0"/>
              <a:t> et </a:t>
            </a:r>
            <a:r>
              <a:rPr lang="fr-FR" dirty="0" err="1"/>
              <a:t>alit</a:t>
            </a:r>
            <a:r>
              <a:rPr lang="fr-FR" dirty="0"/>
              <a:t> </a:t>
            </a:r>
            <a:r>
              <a:rPr lang="fr-FR" dirty="0" err="1"/>
              <a:t>utassundam</a:t>
            </a:r>
            <a:r>
              <a:rPr lang="fr-FR" dirty="0"/>
              <a:t>, </a:t>
            </a:r>
            <a:r>
              <a:rPr lang="fr-FR" dirty="0" err="1"/>
              <a:t>solendu</a:t>
            </a:r>
            <a:r>
              <a:rPr lang="fr-FR" dirty="0"/>
              <a:t> </a:t>
            </a:r>
            <a:r>
              <a:rPr lang="fr-FR" dirty="0" err="1"/>
              <a:t>ciuntior</a:t>
            </a:r>
            <a:r>
              <a:rPr lang="fr-FR" dirty="0"/>
              <a:t> </a:t>
            </a:r>
            <a:r>
              <a:rPr lang="fr-FR" dirty="0" err="1"/>
              <a:t>ratia</a:t>
            </a:r>
            <a:r>
              <a:rPr lang="fr-FR" dirty="0"/>
              <a:t> ad </a:t>
            </a:r>
            <a:r>
              <a:rPr lang="fr-FR" dirty="0" err="1"/>
              <a:t>esequame</a:t>
            </a:r>
            <a:r>
              <a:rPr lang="fr-FR" dirty="0"/>
              <a:t> </a:t>
            </a:r>
            <a:r>
              <a:rPr lang="fr-FR" dirty="0" err="1"/>
              <a:t>voluptatium</a:t>
            </a:r>
            <a:r>
              <a:rPr lang="fr-FR" dirty="0"/>
              <a:t> volo </a:t>
            </a:r>
            <a:r>
              <a:rPr lang="fr-FR" dirty="0" err="1"/>
              <a:t>opti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</a:t>
            </a:r>
            <a:r>
              <a:rPr lang="fr-FR" dirty="0" err="1"/>
              <a:t>volupta</a:t>
            </a:r>
            <a:r>
              <a:rPr lang="fr-FR" dirty="0"/>
              <a:t> </a:t>
            </a:r>
            <a:r>
              <a:rPr lang="fr-FR" dirty="0" err="1"/>
              <a:t>tibus</a:t>
            </a:r>
            <a:r>
              <a:rPr lang="fr-FR" dirty="0"/>
              <a:t>, </a:t>
            </a:r>
            <a:r>
              <a:rPr lang="fr-FR" dirty="0" err="1"/>
              <a:t>omniet</a:t>
            </a:r>
            <a:r>
              <a:rPr lang="fr-FR" dirty="0"/>
              <a:t> </a:t>
            </a:r>
            <a:r>
              <a:rPr lang="fr-FR" dirty="0" err="1"/>
              <a:t>vendistor</a:t>
            </a:r>
            <a:r>
              <a:rPr lang="fr-FR" dirty="0"/>
              <a:t> </a:t>
            </a:r>
            <a:r>
              <a:rPr lang="fr-FR" dirty="0" err="1"/>
              <a:t>am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, ut et que </a:t>
            </a:r>
            <a:r>
              <a:rPr lang="fr-FR" dirty="0" err="1"/>
              <a:t>sae</a:t>
            </a:r>
            <a:r>
              <a:rPr lang="fr-FR" dirty="0"/>
              <a:t>. </a:t>
            </a:r>
            <a:r>
              <a:rPr lang="fr-FR" dirty="0" err="1"/>
              <a:t>Itae</a:t>
            </a:r>
            <a:r>
              <a:rPr lang="fr-FR" dirty="0"/>
              <a:t> non </a:t>
            </a:r>
            <a:r>
              <a:rPr lang="fr-FR" dirty="0" err="1"/>
              <a:t>core</a:t>
            </a:r>
            <a:r>
              <a:rPr lang="fr-FR" dirty="0"/>
              <a:t> </a:t>
            </a:r>
            <a:r>
              <a:rPr lang="fr-FR" dirty="0" err="1"/>
              <a:t>nonsed</a:t>
            </a:r>
            <a:r>
              <a:rPr lang="fr-FR" dirty="0"/>
              <a:t> </a:t>
            </a:r>
            <a:r>
              <a:rPr lang="fr-FR" dirty="0" err="1"/>
              <a:t>moditi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dollest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pratem</a:t>
            </a:r>
            <a:r>
              <a:rPr lang="fr-FR" dirty="0"/>
              <a:t>. </a:t>
            </a:r>
            <a:r>
              <a:rPr lang="fr-FR" dirty="0" err="1"/>
              <a:t>Uciurem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</a:t>
            </a:r>
            <a:r>
              <a:rPr lang="fr-FR" dirty="0" err="1"/>
              <a:t>Itatur</a:t>
            </a:r>
            <a:r>
              <a:rPr lang="fr-FR" dirty="0"/>
              <a:t> a dit </a:t>
            </a:r>
            <a:r>
              <a:rPr lang="fr-FR" dirty="0" err="1"/>
              <a:t>remporrore</a:t>
            </a:r>
            <a:r>
              <a:rPr lang="fr-FR" dirty="0"/>
              <a:t> </a:t>
            </a:r>
            <a:r>
              <a:rPr lang="fr-FR" dirty="0" err="1"/>
              <a:t>intions</a:t>
            </a:r>
            <a:r>
              <a:rPr lang="fr-FR" dirty="0"/>
              <a:t> </a:t>
            </a:r>
            <a:r>
              <a:rPr lang="fr-FR" dirty="0" err="1"/>
              <a:t>equodi</a:t>
            </a:r>
            <a:r>
              <a:rPr lang="fr-FR" dirty="0"/>
              <a:t> </a:t>
            </a:r>
            <a:r>
              <a:rPr lang="fr-FR" dirty="0" err="1"/>
              <a:t>atios</a:t>
            </a:r>
            <a:r>
              <a:rPr lang="fr-FR" dirty="0"/>
              <a:t> </a:t>
            </a:r>
            <a:r>
              <a:rPr lang="fr-FR" dirty="0" err="1"/>
              <a:t>anim</a:t>
            </a:r>
            <a:r>
              <a:rPr lang="fr-FR" dirty="0"/>
              <a:t> </a:t>
            </a:r>
            <a:r>
              <a:rPr lang="fr-FR" dirty="0" err="1"/>
              <a:t>aditam</a:t>
            </a:r>
            <a:r>
              <a:rPr lang="fr-FR" dirty="0"/>
              <a:t> </a:t>
            </a:r>
            <a:r>
              <a:rPr lang="fr-FR" dirty="0" err="1"/>
              <a:t>etum</a:t>
            </a:r>
            <a:r>
              <a:rPr lang="fr-FR" dirty="0"/>
              <a:t> </a:t>
            </a:r>
            <a:r>
              <a:rPr lang="fr-FR" dirty="0" err="1"/>
              <a:t>sequi</a:t>
            </a:r>
            <a:r>
              <a:rPr lang="fr-FR" dirty="0"/>
              <a:t> </a:t>
            </a:r>
            <a:r>
              <a:rPr lang="fr-FR" dirty="0" err="1"/>
              <a:t>comnis</a:t>
            </a:r>
            <a:r>
              <a:rPr lang="fr-FR" dirty="0"/>
              <a:t> </a:t>
            </a:r>
            <a:r>
              <a:rPr lang="fr-FR" dirty="0" err="1"/>
              <a:t>endia</a:t>
            </a:r>
            <a:r>
              <a:rPr lang="fr-FR" dirty="0"/>
              <a:t> </a:t>
            </a:r>
            <a:r>
              <a:rPr lang="fr-FR" dirty="0" err="1"/>
              <a:t>comnis</a:t>
            </a:r>
            <a:r>
              <a:rPr lang="fr-FR" dirty="0"/>
              <a:t>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alitia</a:t>
            </a:r>
            <a:r>
              <a:rPr lang="fr-FR" dirty="0"/>
              <a:t> est </a:t>
            </a:r>
            <a:r>
              <a:rPr lang="fr-FR" dirty="0" err="1"/>
              <a:t>elenihilita</a:t>
            </a:r>
            <a:r>
              <a:rPr lang="fr-FR" dirty="0"/>
              <a:t> nus </a:t>
            </a:r>
            <a:r>
              <a:rPr lang="fr-FR" dirty="0" err="1"/>
              <a:t>eaquis</a:t>
            </a:r>
            <a:r>
              <a:rPr lang="fr-FR" dirty="0"/>
              <a:t> </a:t>
            </a:r>
            <a:r>
              <a:rPr lang="fr-FR" dirty="0" err="1"/>
              <a:t>dolecus</a:t>
            </a:r>
            <a:r>
              <a:rPr lang="fr-FR" dirty="0"/>
              <a:t> </a:t>
            </a:r>
            <a:r>
              <a:rPr lang="fr-FR" dirty="0" err="1"/>
              <a:t>rehendellori</a:t>
            </a:r>
            <a:r>
              <a:rPr lang="fr-FR" dirty="0"/>
              <a:t> simus </a:t>
            </a:r>
            <a:r>
              <a:rPr lang="fr-FR" dirty="0" err="1"/>
              <a:t>acius</a:t>
            </a:r>
            <a:r>
              <a:rPr lang="fr-FR" dirty="0"/>
              <a:t>, </a:t>
            </a:r>
            <a:r>
              <a:rPr lang="fr-FR" dirty="0" err="1"/>
              <a:t>ommolut</a:t>
            </a:r>
            <a:r>
              <a:rPr lang="fr-FR" dirty="0"/>
              <a:t> </a:t>
            </a:r>
            <a:r>
              <a:rPr lang="fr-FR" dirty="0" err="1"/>
              <a:t>illupta</a:t>
            </a:r>
            <a:r>
              <a:rPr lang="fr-FR" dirty="0"/>
              <a:t> </a:t>
            </a:r>
            <a:r>
              <a:rPr lang="fr-FR" dirty="0" err="1"/>
              <a:t>vollupt</a:t>
            </a:r>
            <a:r>
              <a:rPr lang="fr-FR" dirty="0"/>
              <a:t> </a:t>
            </a:r>
            <a:r>
              <a:rPr lang="fr-FR" dirty="0" err="1"/>
              <a:t>atecto</a:t>
            </a:r>
            <a:r>
              <a:rPr lang="fr-FR" dirty="0"/>
              <a:t> </a:t>
            </a:r>
            <a:r>
              <a:rPr lang="fr-FR" dirty="0" err="1"/>
              <a:t>volestia</a:t>
            </a:r>
            <a:r>
              <a:rPr lang="fr-FR" dirty="0"/>
              <a:t> </a:t>
            </a:r>
            <a:r>
              <a:rPr lang="fr-FR" dirty="0" err="1"/>
              <a:t>nonse</a:t>
            </a:r>
            <a:r>
              <a:rPr lang="fr-FR" dirty="0"/>
              <a:t> es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asperov</a:t>
            </a:r>
            <a:r>
              <a:rPr lang="fr-FR" dirty="0"/>
              <a:t> </a:t>
            </a:r>
            <a:r>
              <a:rPr lang="fr-FR" dirty="0" err="1"/>
              <a:t>idiatiur</a:t>
            </a:r>
            <a:r>
              <a:rPr lang="fr-FR" dirty="0"/>
              <a:t>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38B798-A30E-05AC-C572-25932152331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106381" y="9028740"/>
            <a:ext cx="5357919" cy="369332"/>
          </a:xfrm>
        </p:spPr>
        <p:txBody>
          <a:bodyPr/>
          <a:lstStyle/>
          <a:p>
            <a:r>
              <a:rPr lang="fr-FR" dirty="0"/>
              <a:t>Recruteur spécialisé</a:t>
            </a:r>
            <a:br>
              <a:rPr lang="fr-FR" dirty="0"/>
            </a:br>
            <a:r>
              <a:rPr lang="fr-FR" dirty="0"/>
              <a:t>dans les métiers de la comptabilité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82C05B3F-AB80-6A36-8182-063B4BE616BD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97BC9B29-1E86-1606-D000-4D24BE5E0AE7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478641" y="5721179"/>
            <a:ext cx="420588" cy="364331"/>
          </a:xfrm>
        </p:spPr>
        <p:txBody>
          <a:bodyPr/>
          <a:lstStyle/>
          <a:p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C6DF4C8-4D0E-B525-3242-FC85EC483BC0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478641" y="7746826"/>
            <a:ext cx="420588" cy="364331"/>
          </a:xfrm>
        </p:spPr>
        <p:txBody>
          <a:bodyPr/>
          <a:lstStyle/>
          <a:p>
            <a:endParaRPr lang="fr-FR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B229AB0-13E7-0C92-3BC4-BEE41E7355E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 rot="10800000">
            <a:off x="6574640" y="6895223"/>
            <a:ext cx="420588" cy="364331"/>
          </a:xfrm>
        </p:spPr>
        <p:txBody>
          <a:bodyPr/>
          <a:lstStyle/>
          <a:p>
            <a:endParaRPr lang="fr-FR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913047D8-3CB4-9AC8-17A4-5B352D9C1E30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 rot="10800000">
            <a:off x="6574640" y="8920870"/>
            <a:ext cx="420588" cy="364331"/>
          </a:xfrm>
        </p:spPr>
        <p:txBody>
          <a:bodyPr/>
          <a:lstStyle/>
          <a:p>
            <a:endParaRPr lang="fr-FR"/>
          </a:p>
        </p:txBody>
      </p:sp>
      <p:sp>
        <p:nvSpPr>
          <p:cNvPr id="83" name="Espace réservé du texte 82">
            <a:extLst>
              <a:ext uri="{FF2B5EF4-FFF2-40B4-BE49-F238E27FC236}">
                <a16:creationId xmlns:a16="http://schemas.microsoft.com/office/drawing/2014/main" id="{185F6D26-023C-802F-F350-AAB3B445C22E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r>
              <a:rPr lang="fr-FR" dirty="0"/>
              <a:t>TENDANCES À SUIVRE </a:t>
            </a:r>
          </a:p>
          <a:p>
            <a:pPr lvl="1"/>
            <a:r>
              <a:rPr lang="fr-FR" dirty="0"/>
              <a:t>Ceci est le titre d’un paragraphe</a:t>
            </a:r>
          </a:p>
          <a:p>
            <a:pPr lvl="2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</a:t>
            </a:r>
          </a:p>
          <a:p>
            <a:pPr lvl="3"/>
            <a:r>
              <a:rPr lang="fr-FR" dirty="0"/>
              <a:t>ut </a:t>
            </a:r>
            <a:r>
              <a:rPr lang="fr-FR" dirty="0" err="1"/>
              <a:t>ut</a:t>
            </a:r>
            <a:r>
              <a:rPr lang="fr-FR" dirty="0"/>
              <a:t> </a:t>
            </a:r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r>
              <a:rPr lang="fr-FR" dirty="0"/>
              <a:t> </a:t>
            </a:r>
            <a:r>
              <a:rPr lang="fr-FR" dirty="0" err="1"/>
              <a:t>eserspe</a:t>
            </a:r>
            <a:r>
              <a:rPr lang="fr-FR" dirty="0"/>
              <a:t> con </a:t>
            </a:r>
            <a:r>
              <a:rPr lang="fr-FR" dirty="0" err="1"/>
              <a:t>con</a:t>
            </a:r>
            <a:r>
              <a:rPr lang="fr-FR" dirty="0"/>
              <a:t>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?</a:t>
            </a:r>
          </a:p>
          <a:p>
            <a:pPr lvl="3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4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4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4"/>
            <a:endParaRPr lang="fr-FR" dirty="0"/>
          </a:p>
          <a:p>
            <a:r>
              <a:rPr lang="fr-FR" dirty="0"/>
              <a:t>INDICATEURS À SURVEILLER</a:t>
            </a:r>
          </a:p>
          <a:p>
            <a:pPr lvl="1"/>
            <a:r>
              <a:rPr lang="fr-FR" dirty="0"/>
              <a:t>Ceci est le titre d’un paragraphe</a:t>
            </a:r>
          </a:p>
          <a:p>
            <a:pPr lvl="2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</a:t>
            </a:r>
          </a:p>
          <a:p>
            <a:pPr lvl="3"/>
            <a:r>
              <a:rPr lang="fr-FR" dirty="0"/>
              <a:t>ut </a:t>
            </a:r>
            <a:r>
              <a:rPr lang="fr-FR" dirty="0" err="1"/>
              <a:t>ut</a:t>
            </a:r>
            <a:r>
              <a:rPr lang="fr-FR" dirty="0"/>
              <a:t> </a:t>
            </a:r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r>
              <a:rPr lang="fr-FR" dirty="0"/>
              <a:t> </a:t>
            </a:r>
            <a:r>
              <a:rPr lang="fr-FR" dirty="0" err="1"/>
              <a:t>eserspe</a:t>
            </a:r>
            <a:r>
              <a:rPr lang="fr-FR" dirty="0"/>
              <a:t> con </a:t>
            </a:r>
            <a:r>
              <a:rPr lang="fr-FR" dirty="0" err="1"/>
              <a:t>con</a:t>
            </a:r>
            <a:r>
              <a:rPr lang="fr-FR" dirty="0"/>
              <a:t>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?</a:t>
            </a:r>
          </a:p>
          <a:p>
            <a:pPr lvl="3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4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4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2101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473651-B50F-A0BE-7B95-F22450FC45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Retrouvez le rapport complet de l’étude sur www.opiiec.fr</a:t>
            </a:r>
          </a:p>
          <a:p>
            <a:r>
              <a:rPr lang="fr-FR" dirty="0"/>
              <a:t>Étude réalisée par le cabinet EY &amp; Associés pour l’OPIIEC</a:t>
            </a:r>
          </a:p>
          <a:p>
            <a:r>
              <a:rPr lang="fr-FR" dirty="0"/>
              <a:t>Observatoire Paritaire des métiers du Numérique,</a:t>
            </a:r>
            <a:br>
              <a:rPr lang="fr-FR" dirty="0"/>
            </a:br>
            <a:r>
              <a:rPr lang="fr-FR" dirty="0"/>
              <a:t>de l’Ingénierie, du Conseil et de l’Événement</a:t>
            </a:r>
          </a:p>
          <a:p>
            <a:r>
              <a:rPr lang="fr-FR" dirty="0"/>
              <a:t>opiiec@opiiec.fr</a:t>
            </a:r>
            <a:br>
              <a:rPr lang="fr-FR" dirty="0"/>
            </a:br>
            <a:r>
              <a:rPr lang="fr-FR" dirty="0"/>
              <a:t>www.opiiec.fr</a:t>
            </a:r>
          </a:p>
        </p:txBody>
      </p:sp>
    </p:spTree>
    <p:extLst>
      <p:ext uri="{BB962C8B-B14F-4D97-AF65-F5344CB8AC3E}">
        <p14:creationId xmlns:p14="http://schemas.microsoft.com/office/powerpoint/2010/main" val="11031615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154">
            <a:extLst>
              <a:ext uri="{FF2B5EF4-FFF2-40B4-BE49-F238E27FC236}">
                <a16:creationId xmlns:a16="http://schemas.microsoft.com/office/drawing/2014/main" id="{94998BF6-46D6-DE24-D838-A5870367D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1973" y="625190"/>
            <a:ext cx="720000" cy="720000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52945848-3AC2-A9D4-D5F0-398C41878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1247" y="625190"/>
            <a:ext cx="720000" cy="720000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7563582C-45A8-2EA7-87A2-89EA52E00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9743" y="625190"/>
            <a:ext cx="720000" cy="720000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55E85D49-7F55-AD0B-BB41-8CD95A00F9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3477" y="625190"/>
            <a:ext cx="720000" cy="72000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839D2892-62C2-75F2-A324-FF70657480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132" y="625190"/>
            <a:ext cx="720000" cy="720000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12ACFAC6-CFCF-38EE-A735-CF6D2309B4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1973" y="1853805"/>
            <a:ext cx="720000" cy="720000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C354DA8D-5B4A-98EF-07B5-172BF7F799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1247" y="1853805"/>
            <a:ext cx="720000" cy="720000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C4EF5C7C-9124-E831-AA31-320D8D393B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9743" y="1853805"/>
            <a:ext cx="720000" cy="720000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D0C0A34D-202D-3234-F95F-04B4F75A17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3477" y="1853805"/>
            <a:ext cx="720000" cy="720000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76B37258-2EA5-3BC5-FB92-64C9318F27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513" y="1853805"/>
            <a:ext cx="720000" cy="72000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4967DD70-D868-97E9-A573-D48B65BB80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1973" y="3082420"/>
            <a:ext cx="720000" cy="720000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0A6EAA44-7BEF-5875-6DA2-CE534129B3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1247" y="3082420"/>
            <a:ext cx="720000" cy="720000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23AEDE38-2C82-634C-5F7B-0585782C23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9743" y="3082420"/>
            <a:ext cx="720000" cy="720000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86A614E5-C1D6-E8A9-B029-0D6D4876B4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3477" y="3082420"/>
            <a:ext cx="720000" cy="720000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84D54975-BE91-A2F1-B3DE-6C6D6D3DD27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132" y="3082420"/>
            <a:ext cx="720000" cy="720000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CC012157-F71E-D1C4-6778-8BFBDD8EEF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1973" y="4311035"/>
            <a:ext cx="720000" cy="72000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DFDA69BF-020D-CB96-CB62-64A7C52F52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1247" y="4311035"/>
            <a:ext cx="720000" cy="720000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BF8DA1C8-85DC-7927-C68E-2BE6EE7A525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9743" y="4311035"/>
            <a:ext cx="720000" cy="720000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44110E0F-E2C3-6E0A-F7DB-4E35D60491F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3477" y="4311035"/>
            <a:ext cx="720000" cy="720000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43D88E95-DEFC-844C-82B4-1786FC304EF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513" y="4311035"/>
            <a:ext cx="720000" cy="72000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5A409767-766B-C75E-4AFC-10C38B8E0CF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1973" y="5539650"/>
            <a:ext cx="720000" cy="72000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8B84BA33-F0AD-AB2C-DAB0-C99252762A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1247" y="5539650"/>
            <a:ext cx="720000" cy="72000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116E5CCE-E1B1-A7C0-04B5-B1E58ED98CE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9743" y="5539650"/>
            <a:ext cx="720000" cy="72000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07D9550C-4609-A468-C202-5C0A7C63F70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3477" y="5539650"/>
            <a:ext cx="720000" cy="720000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1EF9EF2-5957-0B79-8937-8DA827839B5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132" y="5539650"/>
            <a:ext cx="720000" cy="72000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41A544F9-75BB-2588-7089-CFD8AAF26EC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1973" y="6768265"/>
            <a:ext cx="720000" cy="72000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C124C4C0-E0D0-9A2C-A367-E5A03CDEB51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1247" y="6768265"/>
            <a:ext cx="720000" cy="72000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2A28DB84-E606-86AB-4F7C-C15669258CB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9743" y="6768265"/>
            <a:ext cx="720000" cy="72000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465A3BD0-424C-C3FF-FD7F-BA7853A960B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3477" y="6768265"/>
            <a:ext cx="720000" cy="720000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A7624574-E433-512B-7846-C9C2DA8B108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513" y="6768265"/>
            <a:ext cx="720000" cy="72000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D09DE51F-B5A9-D630-A813-812FA60324B1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1973" y="7996880"/>
            <a:ext cx="720000" cy="72000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9E5607C6-D49F-11DD-A8D9-791D97CF8FB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1247" y="7996880"/>
            <a:ext cx="720000" cy="72000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F790434D-6B12-8E16-9EE6-02ADC3A44DD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9743" y="7996880"/>
            <a:ext cx="720000" cy="72000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863E8DF6-7C0A-6786-9690-EEB865E44D87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3477" y="7996880"/>
            <a:ext cx="720000" cy="720000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107D9708-02FD-0C6C-4A26-DCF5CDA0762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132" y="7996880"/>
            <a:ext cx="720000" cy="720000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CE667F60-68BB-E4F1-82BC-E35338051E90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1973" y="9225492"/>
            <a:ext cx="720000" cy="72000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35079EDB-1CEE-0301-9006-956B14439B8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1247" y="9225492"/>
            <a:ext cx="720000" cy="72000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B5674A25-95A5-DD7C-2E26-D8602E3D4B65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9743" y="9225492"/>
            <a:ext cx="720000" cy="72000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C9CE375D-628A-FC12-3717-489CBE91E8E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3477" y="9225492"/>
            <a:ext cx="720000" cy="720000"/>
          </a:xfrm>
          <a:prstGeom prst="rect">
            <a:avLst/>
          </a:prstGeom>
        </p:spPr>
      </p:pic>
      <p:pic>
        <p:nvPicPr>
          <p:cNvPr id="289" name="Picture 288">
            <a:extLst>
              <a:ext uri="{FF2B5EF4-FFF2-40B4-BE49-F238E27FC236}">
                <a16:creationId xmlns:a16="http://schemas.microsoft.com/office/drawing/2014/main" id="{2511ECD9-B2DC-02BC-5FF3-422D0AEA87D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513" y="922549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056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BE88-C60D-AB62-43C9-C90E7255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LES ESSENTIELS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C74991F7-3275-D420-5AC0-E7D0341FE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5C870E-42CD-4A65-9506-91D2586D48FE}" type="datetime2">
              <a:rPr lang="fr-FR" noProof="0" smtClean="0"/>
              <a:pPr lvl="0"/>
              <a:t>mercredi 4 octobre 2023</a:t>
            </a:fld>
            <a:endParaRPr lang="fr-FR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77774-BEB6-450A-D861-2B72CB4AB5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#hashtag 1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FC91C-B659-4171-0768-AA3CA0B768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#hashtag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8C4885-F73D-CDEF-B03E-F4405CD02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#hashtag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DE78BB-9471-4796-A3D9-CE5A1B114F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#hashtag 4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5C17D5-1E02-BAC5-6DA0-D6DC0427F3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#hashtag 5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5BDF42-FE83-AB4F-0585-A88DE333DC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Titre du document ligne 1</a:t>
            </a:r>
          </a:p>
          <a:p>
            <a:r>
              <a:rPr lang="fr-FR" dirty="0"/>
              <a:t>Titre du document ligne 2</a:t>
            </a:r>
          </a:p>
          <a:p>
            <a:r>
              <a:rPr lang="fr-FR" dirty="0"/>
              <a:t>Titre du document ligne 3</a:t>
            </a:r>
          </a:p>
        </p:txBody>
      </p:sp>
    </p:spTree>
    <p:extLst>
      <p:ext uri="{BB962C8B-B14F-4D97-AF65-F5344CB8AC3E}">
        <p14:creationId xmlns:p14="http://schemas.microsoft.com/office/powerpoint/2010/main" val="32537323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1F9575-31B5-F690-D56E-34F8E086D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FFB19B-F060-35C9-16E5-C8BB11DA2FD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ÉLÉMENTS DE CONTEXTE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125DBB-F8E6-6C1D-DD3F-5C4472AB84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QUESTION 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30C21B-A98C-4DD8-54F1-9A1FAFC3047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QUESTION 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BAC354-4858-B846-4667-8E9BC4EF57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QUESTION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B990F-6D92-191F-B953-6BBA3453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A5E91B-EE2E-C79C-5A40-DF3801B034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83B732F-E7AA-A974-185E-1BD9B7B18A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FF4EC1C9-CAFD-A69A-B950-C7FD016BE6D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F1FBAE4A-F2E3-F129-C16F-B17D800465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D4C886D4-F8EF-EBC5-06B1-3600713565B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1D065668-91E7-7F2B-693B-40F8E623F50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1D82093A-4EF1-8D49-9EC8-749D6DAABAB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67527C35-B742-5551-BFE2-3EC0DC7A4B8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fr-FR" dirty="0"/>
              <a:t>QUESTION 1 LIGNE 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062D6BB-3AE0-38E8-6A3C-8D4A1486876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r-FR" dirty="0"/>
              <a:t>QUESTION 1 LIGNE 2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1D5083F-D067-0B90-DE7A-7A47626007A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811A230-A5A0-2BDA-2D5A-CC4854B2585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B43B698-C2AB-B63F-6896-F851A184355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554FC-3AB5-16A6-1986-E51806FBF73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CD78DCB4-C052-7B13-C087-624471F2F5B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F954AABE-1809-640A-17AF-C4FC7FB3BEF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r-FR" dirty="0"/>
              <a:t>9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C0684ECD-149D-E988-660B-C6A31768260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fr-FR" dirty="0"/>
              <a:t>8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085ED47B-CD8A-F554-619E-8408FAF45C9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5D29F646-B01C-9E67-47F2-98576CC7F9E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815E592-0B94-25EF-5EBD-4D1323C09FF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fr-FR" dirty="0"/>
              <a:t>3. Insérer texte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88EBCF7-B415-E628-BB7A-53EE751F517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fr-FR" dirty="0"/>
              <a:t>2. Insérer texte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516B3CE-B4D3-7E62-1BF0-16C2EAC2A79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fr-FR" dirty="0"/>
              <a:t>1. Insérer texte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FDA3D748-3B33-A833-D5A6-63C29C67A3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fr-FR" dirty="0"/>
              <a:t>10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86B87E7D-1D2B-C5B0-5137-CBD026F48B3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fr-FR" dirty="0"/>
              <a:t>9</a:t>
            </a:r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9E367F39-6031-15E4-E321-5A5111720A6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fr-FR" dirty="0"/>
              <a:t>9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F8F9620-2D94-FBA3-A011-C3CBE611F09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fr-FR" dirty="0"/>
              <a:t>QUESTION 2 LIGNE 1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5E1571E8-D47B-9468-30AC-BFB467CBCDA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fr-FR" dirty="0"/>
              <a:t>QUESTION 2 LIGNE 2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4FCCC83-35FE-CEBA-9FF5-97C48F4BA75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365307E-FC80-85C6-3B62-DD2CB2F23E76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39AD627-E585-4C9B-54C7-7389CDECAFD9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D116680-A354-7883-5789-69175CC42628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2FA349F1-7AD7-D9CE-CD69-33513674315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fr-FR" dirty="0"/>
              <a:t>11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314C4370-B74B-A6FD-701F-013CE75F16DF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fr-FR" dirty="0"/>
              <a:t>13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BAD04423-7090-2824-72EC-D64A15D3A742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fr-FR" dirty="0"/>
              <a:t>13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7363BD71-54A2-203B-DC8A-F4DA3798145A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fr-FR" dirty="0"/>
              <a:t>12</a:t>
            </a:r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C8CBDF70-62E8-6936-9260-5933C93C108A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fr-FR" dirty="0"/>
              <a:t>11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1FA66AA4-B773-8D68-3370-E6E66FCBF55E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fr-FR" dirty="0"/>
              <a:t>QUESTION 3 LIGNE 1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95D222D3-6678-93CB-3B43-6F8F79D8A702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fr-FR" dirty="0"/>
              <a:t>QUESTION 3 LIGNE 2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7A8A2D19-C441-64A9-78DC-541805784FC3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FDF499EB-6642-B443-70E0-54BD3B1EBAF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20287E04-FE8D-69D9-4415-43B6EB742F7D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fr-FR" dirty="0"/>
              <a:t>15</a:t>
            </a:r>
          </a:p>
        </p:txBody>
      </p:sp>
      <p:sp>
        <p:nvSpPr>
          <p:cNvPr id="238" name="Espace réservé du texte 237">
            <a:extLst>
              <a:ext uri="{FF2B5EF4-FFF2-40B4-BE49-F238E27FC236}">
                <a16:creationId xmlns:a16="http://schemas.microsoft.com/office/drawing/2014/main" id="{D2D6BFC1-9F70-972E-FF1F-9D0989E28217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E055E-F37A-AD8B-FD8E-9122A0164D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TENDANCES À SUIVRE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833384D3-BADD-974D-D8E6-7F8D860186E9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fr-FR" dirty="0"/>
              <a:t>15</a:t>
            </a:r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F636F8CF-E4C4-C293-C44B-5ABA1C0A217D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fr-FR" dirty="0"/>
              <a:t>16</a:t>
            </a:r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B0EF39C5-72DD-DA11-3C07-0A56A916F692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fr-FR" dirty="0"/>
              <a:t>17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F06F51DF-11F3-4744-AE52-CA2D7AA629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235" name="Espace réservé du texte 234">
            <a:extLst>
              <a:ext uri="{FF2B5EF4-FFF2-40B4-BE49-F238E27FC236}">
                <a16:creationId xmlns:a16="http://schemas.microsoft.com/office/drawing/2014/main" id="{75B4B4DC-1668-1BC6-EAAF-1D26A229A1B8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6" name="Espace réservé du texte 235">
            <a:extLst>
              <a:ext uri="{FF2B5EF4-FFF2-40B4-BE49-F238E27FC236}">
                <a16:creationId xmlns:a16="http://schemas.microsoft.com/office/drawing/2014/main" id="{8635FD13-BF94-E0BF-52DA-8EFF9CCAFDF7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7" name="Espace réservé du texte 236">
            <a:extLst>
              <a:ext uri="{FF2B5EF4-FFF2-40B4-BE49-F238E27FC236}">
                <a16:creationId xmlns:a16="http://schemas.microsoft.com/office/drawing/2014/main" id="{40B1DD73-BA56-20B6-94EA-D330BDA89EB7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9" name="Espace réservé du texte 238">
            <a:extLst>
              <a:ext uri="{FF2B5EF4-FFF2-40B4-BE49-F238E27FC236}">
                <a16:creationId xmlns:a16="http://schemas.microsoft.com/office/drawing/2014/main" id="{F965C80E-E8A2-49B6-2F52-4D87A3DEDB12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0" name="Espace réservé du texte 239">
            <a:extLst>
              <a:ext uri="{FF2B5EF4-FFF2-40B4-BE49-F238E27FC236}">
                <a16:creationId xmlns:a16="http://schemas.microsoft.com/office/drawing/2014/main" id="{1FDBB3E9-8078-54DD-0F32-5B9B8216D2B1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0" name="Text Placeholder 100">
            <a:extLst>
              <a:ext uri="{FF2B5EF4-FFF2-40B4-BE49-F238E27FC236}">
                <a16:creationId xmlns:a16="http://schemas.microsoft.com/office/drawing/2014/main" id="{C1B8D7AC-5322-E307-6133-A732DD2D177E}"/>
              </a:ext>
            </a:extLst>
          </p:cNvPr>
          <p:cNvSpPr txBox="1">
            <a:spLocks/>
          </p:cNvSpPr>
          <p:nvPr/>
        </p:nvSpPr>
        <p:spPr>
          <a:xfrm>
            <a:off x="6111082" y="6718410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15</a:t>
            </a:r>
          </a:p>
        </p:txBody>
      </p:sp>
      <p:sp>
        <p:nvSpPr>
          <p:cNvPr id="121" name="Text Placeholder 100">
            <a:extLst>
              <a:ext uri="{FF2B5EF4-FFF2-40B4-BE49-F238E27FC236}">
                <a16:creationId xmlns:a16="http://schemas.microsoft.com/office/drawing/2014/main" id="{2688674B-5422-57AD-AE4D-E2CB9F269E15}"/>
              </a:ext>
            </a:extLst>
          </p:cNvPr>
          <p:cNvSpPr txBox="1">
            <a:spLocks/>
          </p:cNvSpPr>
          <p:nvPr/>
        </p:nvSpPr>
        <p:spPr>
          <a:xfrm>
            <a:off x="6111082" y="6913245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15</a:t>
            </a:r>
          </a:p>
        </p:txBody>
      </p:sp>
      <p:sp>
        <p:nvSpPr>
          <p:cNvPr id="123" name="Text Placeholder 98">
            <a:extLst>
              <a:ext uri="{FF2B5EF4-FFF2-40B4-BE49-F238E27FC236}">
                <a16:creationId xmlns:a16="http://schemas.microsoft.com/office/drawing/2014/main" id="{A6D7174C-177B-0200-B510-5AB49EF77430}"/>
              </a:ext>
            </a:extLst>
          </p:cNvPr>
          <p:cNvSpPr txBox="1">
            <a:spLocks/>
          </p:cNvSpPr>
          <p:nvPr/>
        </p:nvSpPr>
        <p:spPr>
          <a:xfrm>
            <a:off x="6111082" y="5224573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11</a:t>
            </a:r>
          </a:p>
        </p:txBody>
      </p:sp>
      <p:sp>
        <p:nvSpPr>
          <p:cNvPr id="125" name="Text Placeholder 82">
            <a:extLst>
              <a:ext uri="{FF2B5EF4-FFF2-40B4-BE49-F238E27FC236}">
                <a16:creationId xmlns:a16="http://schemas.microsoft.com/office/drawing/2014/main" id="{11CD0C6E-F353-A0A0-35EC-4542F3BB5832}"/>
              </a:ext>
            </a:extLst>
          </p:cNvPr>
          <p:cNvSpPr txBox="1">
            <a:spLocks/>
          </p:cNvSpPr>
          <p:nvPr/>
        </p:nvSpPr>
        <p:spPr>
          <a:xfrm>
            <a:off x="6111082" y="3175263"/>
            <a:ext cx="342740" cy="1846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072091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772E0B82-25F7-230F-31D3-E4FD9B8EFB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ÉLÉMENTS DE CONTEXTE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1D52F13F-A431-4531-F091-FECF1B4D9F5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L’ÉTUDE RÉPOND À 3 QUESTIONS STRATÉGIQUES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5511C07E-9BFD-7E42-CE98-8BF312C47C3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1.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135C5DE0-7F29-F99F-2884-34B68D4F307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fr-FR" dirty="0"/>
              <a:t>Quelles sont les principales évolutions / mutations constatées en lien avec le thème ? 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1E642BFB-5601-08EB-0731-A34766B80E5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fr-FR" dirty="0"/>
              <a:t>2.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80342878-EAD0-3089-C4B4-D0FD8F76883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fr-FR" dirty="0"/>
              <a:t>Quels impacts ont ces mutations sur la branche professionnelle / le secteur ? 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913B91FB-2B64-C096-34C3-F6BFC1102CA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fr-FR" dirty="0"/>
              <a:t>3.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75725D45-5C34-B6DC-B807-A3015EBF15C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fr-FR" dirty="0"/>
              <a:t>Quelles formations vont répondre aux besoins actuels et prévisionnels ?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9783F54-7F70-C835-8697-2145343E2CFA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FD5F81-A9EB-0ED4-103B-F58344448146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CCB786A-F621-E785-16B7-E0C8F7CE860E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/>
        <p:txBody>
          <a:bodyPr/>
          <a:lstStyle/>
          <a:p>
            <a:r>
              <a:rPr lang="fr-FR" dirty="0"/>
              <a:t>4.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505D73D3-BFB6-98AF-6BFE-40895EEA177D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r>
              <a:rPr lang="fr-FR" dirty="0"/>
              <a:t>Quelles actions conduire pour permettre aux entreprises de s’adapter / de faire évoluer les compétences des collaborateurs et de répondre aux enjeux prévisionnels en matière d’emploi ?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D3459BE-9A13-3ABA-564C-1488853FD77F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fr-FR" dirty="0"/>
              <a:t>LE THEME – (ex. la blockchain) De quoi parle-t-on ? Une définition du thème </a:t>
            </a:r>
            <a:r>
              <a:rPr lang="fr-FR" sz="900" dirty="0"/>
              <a:t>(ex. : LE THEME, c’est quoi ?) (titre à adapter)</a:t>
            </a:r>
            <a:endParaRPr lang="fr-FR" sz="800" dirty="0"/>
          </a:p>
          <a:p>
            <a:pPr lvl="1"/>
            <a:r>
              <a:rPr lang="fr-FR" dirty="0"/>
              <a:t>Présenter une définition du THEME (titre à adapter)</a:t>
            </a:r>
          </a:p>
          <a:p>
            <a:pPr lvl="3"/>
            <a:r>
              <a:rPr lang="fr-FR" dirty="0" err="1"/>
              <a:t>Uptus</a:t>
            </a:r>
            <a:r>
              <a:rPr lang="fr-FR" dirty="0"/>
              <a:t> </a:t>
            </a:r>
            <a:r>
              <a:rPr lang="fr-FR" dirty="0" err="1"/>
              <a:t>eument</a:t>
            </a:r>
            <a:r>
              <a:rPr lang="fr-FR" dirty="0"/>
              <a:t> </a:t>
            </a:r>
            <a:r>
              <a:rPr lang="fr-FR" dirty="0" err="1"/>
              <a:t>poribeaque</a:t>
            </a:r>
            <a:r>
              <a:rPr lang="fr-FR" dirty="0"/>
              <a:t> nihil est, </a:t>
            </a:r>
            <a:r>
              <a:rPr lang="fr-FR" dirty="0" err="1"/>
              <a:t>aliqui</a:t>
            </a:r>
            <a:r>
              <a:rPr lang="fr-FR" dirty="0"/>
              <a:t> re </a:t>
            </a:r>
            <a:r>
              <a:rPr lang="fr-FR" dirty="0" err="1"/>
              <a:t>velignim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omni ut </a:t>
            </a:r>
            <a:r>
              <a:rPr lang="fr-FR" dirty="0" err="1"/>
              <a:t>resectota</a:t>
            </a:r>
            <a:r>
              <a:rPr lang="fr-FR" dirty="0"/>
              <a:t> </a:t>
            </a:r>
            <a:r>
              <a:rPr lang="fr-FR" dirty="0" err="1"/>
              <a:t>esti</a:t>
            </a:r>
            <a:r>
              <a:rPr lang="fr-FR" dirty="0"/>
              <a:t> </a:t>
            </a:r>
            <a:r>
              <a:rPr lang="fr-FR" dirty="0" err="1"/>
              <a:t>commolu</a:t>
            </a:r>
            <a:r>
              <a:rPr lang="fr-FR" dirty="0"/>
              <a:t> </a:t>
            </a:r>
            <a:r>
              <a:rPr lang="fr-FR" dirty="0" err="1"/>
              <a:t>ptatiis</a:t>
            </a:r>
            <a:r>
              <a:rPr lang="fr-FR" dirty="0"/>
              <a:t> </a:t>
            </a:r>
            <a:r>
              <a:rPr lang="fr-FR" dirty="0" err="1"/>
              <a:t>diorio</a:t>
            </a:r>
            <a:r>
              <a:rPr lang="fr-FR" dirty="0"/>
              <a:t> </a:t>
            </a:r>
            <a:r>
              <a:rPr lang="fr-FR" dirty="0" err="1"/>
              <a:t>totaectur</a:t>
            </a:r>
            <a:r>
              <a:rPr lang="fr-FR" dirty="0"/>
              <a:t> si </a:t>
            </a:r>
            <a:r>
              <a:rPr lang="fr-FR" dirty="0" err="1"/>
              <a:t>doleceperum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</a:t>
            </a:r>
            <a:r>
              <a:rPr lang="fr-FR" dirty="0" err="1"/>
              <a:t>Itamus</a:t>
            </a:r>
            <a:r>
              <a:rPr lang="fr-FR" dirty="0"/>
              <a:t> </a:t>
            </a:r>
            <a:r>
              <a:rPr lang="fr-FR" dirty="0" err="1"/>
              <a:t>esenis</a:t>
            </a:r>
            <a:r>
              <a:rPr lang="fr-FR" dirty="0"/>
              <a:t> </a:t>
            </a:r>
            <a:r>
              <a:rPr lang="fr-FR" dirty="0" err="1"/>
              <a:t>senis</a:t>
            </a:r>
            <a:r>
              <a:rPr lang="fr-FR" dirty="0"/>
              <a:t> rem. Et </a:t>
            </a:r>
            <a:r>
              <a:rPr lang="fr-FR" dirty="0" err="1"/>
              <a:t>estiis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5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5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Les entreprises de la branche et LE THEME (titre à adapter)</a:t>
            </a:r>
          </a:p>
          <a:p>
            <a:pPr lvl="3"/>
            <a:r>
              <a:rPr lang="fr-FR" dirty="0"/>
              <a:t>Préciser en quoi les entreprises de la branche sont concernées par LE THEME et quel est leur niveau d’intervention </a:t>
            </a:r>
          </a:p>
          <a:p>
            <a:pPr lvl="3"/>
            <a:endParaRPr lang="fr-FR" dirty="0"/>
          </a:p>
          <a:p>
            <a:pPr lvl="1"/>
            <a:r>
              <a:rPr lang="fr-FR" dirty="0"/>
              <a:t>Quelques chiffres clés sur LE THEME (titre à adapter)</a:t>
            </a:r>
          </a:p>
          <a:p>
            <a:pPr lvl="4"/>
            <a:r>
              <a:rPr lang="fr-FR" dirty="0"/>
              <a:t>Présenter les chiffres clés sous forme visuelle</a:t>
            </a:r>
          </a:p>
          <a:p>
            <a:pPr lvl="4"/>
            <a:r>
              <a:rPr lang="fr-FR" dirty="0"/>
              <a:t>Présenter quelques éléments statistiques des entreprises et des emplois concernés au sein de la branche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97465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77730F6-0285-67A0-7DED-233DB21AA9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QUESTION 1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AF2B126-00D4-C77D-6CDA-58854694D4F5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73A9A05-25A7-7200-4A5E-8C001977EEE6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fr-FR" dirty="0"/>
              <a:t>QUELLES SONT LES PRINCIPALES ÉVOLUTIONS CONSTATÉES EN LIEN AVEC LE THÈME ? </a:t>
            </a:r>
            <a:r>
              <a:rPr lang="fr-FR" sz="900" dirty="0"/>
              <a:t>(titre à adapter)</a:t>
            </a:r>
            <a:endParaRPr lang="fr-FR" dirty="0"/>
          </a:p>
          <a:p>
            <a:pPr lvl="1"/>
            <a:r>
              <a:rPr lang="fr-FR" dirty="0"/>
              <a:t>Introduction </a:t>
            </a:r>
          </a:p>
          <a:p>
            <a:pPr lvl="3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ut </a:t>
            </a:r>
            <a:r>
              <a:rPr lang="fr-FR" dirty="0" err="1"/>
              <a:t>ut</a:t>
            </a:r>
            <a:r>
              <a:rPr lang="fr-FR" dirty="0"/>
              <a:t> </a:t>
            </a:r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r>
              <a:rPr lang="fr-FR" dirty="0"/>
              <a:t> </a:t>
            </a:r>
            <a:r>
              <a:rPr lang="fr-FR" dirty="0" err="1"/>
              <a:t>eserspe</a:t>
            </a:r>
            <a:r>
              <a:rPr lang="fr-FR" dirty="0"/>
              <a:t> con </a:t>
            </a:r>
            <a:r>
              <a:rPr lang="fr-FR" dirty="0" err="1"/>
              <a:t>con</a:t>
            </a:r>
            <a:r>
              <a:rPr lang="fr-FR" dirty="0"/>
              <a:t>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?</a:t>
            </a:r>
          </a:p>
          <a:p>
            <a:pPr lvl="3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 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Mutations économiques </a:t>
            </a:r>
            <a:r>
              <a:rPr lang="fr-FR" sz="600" dirty="0"/>
              <a:t>(titre à adapter)</a:t>
            </a:r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essusandit</a:t>
            </a:r>
            <a:r>
              <a:rPr lang="fr-FR" dirty="0"/>
              <a:t> </a:t>
            </a:r>
            <a:r>
              <a:rPr lang="fr-FR" dirty="0" err="1"/>
              <a:t>quos</a:t>
            </a:r>
            <a:r>
              <a:rPr lang="fr-FR" dirty="0"/>
              <a:t> </a:t>
            </a:r>
            <a:r>
              <a:rPr lang="fr-FR" dirty="0" err="1"/>
              <a:t>maximolorpor</a:t>
            </a:r>
            <a:r>
              <a:rPr lang="fr-FR" dirty="0"/>
              <a:t> </a:t>
            </a:r>
            <a:r>
              <a:rPr lang="fr-FR" dirty="0" err="1"/>
              <a:t>rest</a:t>
            </a:r>
            <a:r>
              <a:rPr lang="fr-FR" dirty="0"/>
              <a:t> </a:t>
            </a:r>
            <a:r>
              <a:rPr lang="fr-FR" dirty="0" err="1"/>
              <a:t>plaut</a:t>
            </a:r>
            <a:r>
              <a:rPr lang="fr-FR" dirty="0"/>
              <a:t> idem </a:t>
            </a:r>
            <a:r>
              <a:rPr lang="fr-FR" dirty="0" err="1"/>
              <a:t>quias</a:t>
            </a:r>
            <a:r>
              <a:rPr lang="fr-FR" dirty="0"/>
              <a:t> </a:t>
            </a:r>
            <a:r>
              <a:rPr lang="fr-FR" dirty="0" err="1"/>
              <a:t>adi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nim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, to </a:t>
            </a:r>
            <a:r>
              <a:rPr lang="fr-FR" dirty="0" err="1"/>
              <a:t>totatiis</a:t>
            </a:r>
            <a:r>
              <a:rPr lang="fr-FR" dirty="0"/>
              <a:t> </a:t>
            </a:r>
            <a:r>
              <a:rPr lang="fr-FR" dirty="0" err="1"/>
              <a:t>maion</a:t>
            </a:r>
            <a:r>
              <a:rPr lang="fr-FR" dirty="0"/>
              <a:t> </a:t>
            </a:r>
            <a:r>
              <a:rPr lang="fr-FR" dirty="0" err="1"/>
              <a:t>cori</a:t>
            </a:r>
            <a:r>
              <a:rPr lang="fr-FR" dirty="0"/>
              <a:t> </a:t>
            </a:r>
            <a:r>
              <a:rPr lang="fr-FR" dirty="0" err="1"/>
              <a:t>doluptium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prorehe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5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5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4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4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4"/>
            <a:endParaRPr lang="fr-FR" dirty="0"/>
          </a:p>
          <a:p>
            <a:r>
              <a:rPr lang="fr-FR" sz="1600" dirty="0"/>
              <a:t>Mutations technologiques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604020202020204" pitchFamily="34" charset="0"/>
                <a:ea typeface="+mn-ea"/>
              </a:rPr>
              <a:t>(titre à adapter)</a:t>
            </a:r>
            <a:endParaRPr lang="fr-FR" sz="1600" dirty="0"/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906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01F15D6-2D48-4028-3554-1C567BFF06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3BB85F-0949-424F-9470-4D7CC314C972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B0F9C5-180D-583B-2CD3-CCD590D71ED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fr-FR" dirty="0"/>
              <a:t>Mutations réglementaires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B93737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</a:rPr>
              <a:t>(titre à adapter) </a:t>
            </a:r>
          </a:p>
          <a:p>
            <a:pPr lvl="1"/>
            <a:r>
              <a:rPr lang="fr-FR" dirty="0"/>
              <a:t>Sous-titre </a:t>
            </a:r>
          </a:p>
          <a:p>
            <a:pPr lvl="2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ace</a:t>
            </a:r>
          </a:p>
          <a:p>
            <a:pPr lvl="3"/>
            <a:r>
              <a:rPr lang="fr-FR" dirty="0" err="1"/>
              <a:t>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</a:t>
            </a:r>
            <a:endParaRPr lang="fr-FR" dirty="0"/>
          </a:p>
          <a:p>
            <a:pPr lvl="4"/>
            <a:r>
              <a:rPr lang="fr-FR" dirty="0" err="1"/>
              <a:t>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endParaRPr lang="fr-FR" dirty="0"/>
          </a:p>
          <a:p>
            <a:pPr lvl="5"/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2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13979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77730F6-0285-67A0-7DED-233DB21AA9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QUESTION 1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35F4FDF-20C2-DFB3-F67A-CCC0F2E0AE7B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73A9A05-25A7-7200-4A5E-8C001977EEE6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fr-FR" dirty="0"/>
              <a:t>QUELLES SONT LES PRINCIPALES ÉVOLUTIONS CONSTATÉES EN LIEN AVEC LE THÈME ? </a:t>
            </a:r>
            <a:r>
              <a:rPr lang="fr-FR" sz="900" dirty="0"/>
              <a:t>(titre à adapter)</a:t>
            </a:r>
          </a:p>
          <a:p>
            <a:pPr lvl="1"/>
            <a:r>
              <a:rPr lang="fr-FR" dirty="0"/>
              <a:t>Mutations réglementaires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B93737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</a:rPr>
              <a:t>(titre à adapter) </a:t>
            </a:r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2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3"/>
            <a:endParaRPr lang="fr-FR" dirty="0"/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3"/>
            <a:endParaRPr lang="fr-FR" dirty="0"/>
          </a:p>
          <a:p>
            <a:pPr lvl="1"/>
            <a:r>
              <a:rPr lang="fr-FR" dirty="0"/>
              <a:t>Autres mutations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B93737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</a:rPr>
              <a:t>(titre à adapter) </a:t>
            </a:r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2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3"/>
            <a:endParaRPr lang="fr-FR" dirty="0"/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marL="0" lvl="3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78937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E17B858-A4F8-E27D-D318-E50AE65E03E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QUESTION 2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71A481F-52B6-374C-EF60-19FB569989D4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DF1BD3D-C5EE-1E23-E15B-F1722BE10C53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fr-FR" dirty="0"/>
              <a:t>QUELS IMPACTS ONT CES MUTATIONS SUR LA BRANCHE PROFESSIONNELLE / LE SECTEUR ?</a:t>
            </a:r>
          </a:p>
          <a:p>
            <a:pPr marL="0" marR="0" lvl="1" indent="0" algn="l" defTabSz="75593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9578E"/>
              </a:buClr>
              <a:buSzPct val="55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Les impacts sur l’activité des entreprises ?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891E2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(titre à adapter) </a:t>
            </a:r>
            <a:endParaRPr lang="fr-FR" dirty="0"/>
          </a:p>
          <a:p>
            <a:pPr lvl="2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ut </a:t>
            </a:r>
            <a:r>
              <a:rPr lang="fr-FR" dirty="0" err="1"/>
              <a:t>ut</a:t>
            </a:r>
            <a:r>
              <a:rPr lang="fr-FR" dirty="0"/>
              <a:t> </a:t>
            </a:r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r>
              <a:rPr lang="fr-FR" dirty="0"/>
              <a:t> </a:t>
            </a:r>
          </a:p>
          <a:p>
            <a:pPr lvl="3"/>
            <a:r>
              <a:rPr lang="fr-FR" dirty="0" err="1"/>
              <a:t>eserspe</a:t>
            </a:r>
            <a:r>
              <a:rPr lang="fr-FR" dirty="0"/>
              <a:t> con </a:t>
            </a:r>
            <a:r>
              <a:rPr lang="fr-FR" dirty="0" err="1"/>
              <a:t>con</a:t>
            </a:r>
            <a:r>
              <a:rPr lang="fr-FR" dirty="0"/>
              <a:t>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?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 </a:t>
            </a:r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Les impacts sur les emplois et les métiers ?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891E2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(titre à adapter) </a:t>
            </a:r>
          </a:p>
          <a:p>
            <a:pPr lvl="2"/>
            <a:r>
              <a:rPr lang="fr-FR" dirty="0"/>
              <a:t>Métiers concernés ? Apparition de nouveaux métiers ? Evolution quantitative des emplois à terme ? (Titre à adapter) </a:t>
            </a:r>
          </a:p>
          <a:p>
            <a:pPr lvl="3"/>
            <a:r>
              <a:rPr lang="fr-FR" dirty="0">
                <a:solidFill>
                  <a:srgbClr val="2C2C4A"/>
                </a:solidFill>
              </a:rPr>
              <a:t>Nam, </a:t>
            </a:r>
            <a:r>
              <a:rPr lang="fr-FR" dirty="0" err="1">
                <a:solidFill>
                  <a:srgbClr val="2C2C4A"/>
                </a:solidFill>
              </a:rPr>
              <a:t>comniat</a:t>
            </a:r>
            <a:r>
              <a:rPr lang="fr-FR" dirty="0">
                <a:solidFill>
                  <a:srgbClr val="2C2C4A"/>
                </a:solidFill>
              </a:rPr>
              <a:t> </a:t>
            </a:r>
            <a:r>
              <a:rPr lang="fr-FR" dirty="0" err="1">
                <a:solidFill>
                  <a:srgbClr val="2C2C4A"/>
                </a:solidFill>
              </a:rPr>
              <a:t>issimi</a:t>
            </a:r>
            <a:r>
              <a:rPr lang="fr-FR" dirty="0">
                <a:solidFill>
                  <a:srgbClr val="2C2C4A"/>
                </a:solidFill>
              </a:rPr>
              <a:t>, ut </a:t>
            </a:r>
            <a:r>
              <a:rPr lang="fr-FR" dirty="0" err="1">
                <a:solidFill>
                  <a:srgbClr val="2C2C4A"/>
                </a:solidFill>
              </a:rPr>
              <a:t>ut</a:t>
            </a:r>
            <a:r>
              <a:rPr lang="fr-FR" dirty="0">
                <a:solidFill>
                  <a:srgbClr val="2C2C4A"/>
                </a:solidFill>
              </a:rPr>
              <a:t> </a:t>
            </a:r>
            <a:r>
              <a:rPr lang="fr-FR" dirty="0" err="1">
                <a:solidFill>
                  <a:srgbClr val="2C2C4A"/>
                </a:solidFill>
              </a:rPr>
              <a:t>undi</a:t>
            </a:r>
            <a:r>
              <a:rPr lang="fr-FR" dirty="0">
                <a:solidFill>
                  <a:srgbClr val="2C2C4A"/>
                </a:solidFill>
              </a:rPr>
              <a:t> </a:t>
            </a:r>
            <a:r>
              <a:rPr lang="fr-FR" dirty="0" err="1">
                <a:solidFill>
                  <a:srgbClr val="2C2C4A"/>
                </a:solidFill>
              </a:rPr>
              <a:t>abora</a:t>
            </a:r>
            <a:r>
              <a:rPr lang="fr-FR" dirty="0">
                <a:solidFill>
                  <a:srgbClr val="2C2C4A"/>
                </a:solidFill>
              </a:rPr>
              <a:t> </a:t>
            </a:r>
            <a:r>
              <a:rPr lang="fr-FR" dirty="0" err="1">
                <a:solidFill>
                  <a:srgbClr val="2C2C4A"/>
                </a:solidFill>
              </a:rPr>
              <a:t>eserspe</a:t>
            </a:r>
            <a:r>
              <a:rPr lang="fr-FR" dirty="0">
                <a:solidFill>
                  <a:srgbClr val="2C2C4A"/>
                </a:solidFill>
              </a:rPr>
              <a:t> con </a:t>
            </a:r>
            <a:r>
              <a:rPr lang="fr-FR" dirty="0" err="1">
                <a:solidFill>
                  <a:srgbClr val="2C2C4A"/>
                </a:solidFill>
              </a:rPr>
              <a:t>con</a:t>
            </a:r>
            <a:r>
              <a:rPr lang="fr-FR" dirty="0">
                <a:solidFill>
                  <a:srgbClr val="2C2C4A"/>
                </a:solidFill>
              </a:rPr>
              <a:t> </a:t>
            </a:r>
            <a:r>
              <a:rPr lang="fr-FR" dirty="0" err="1">
                <a:solidFill>
                  <a:srgbClr val="2C2C4A"/>
                </a:solidFill>
              </a:rPr>
              <a:t>poreruptae</a:t>
            </a:r>
            <a:r>
              <a:rPr lang="fr-FR" dirty="0">
                <a:solidFill>
                  <a:srgbClr val="2C2C4A"/>
                </a:solidFill>
              </a:rPr>
              <a:t> </a:t>
            </a:r>
            <a:r>
              <a:rPr lang="fr-FR" dirty="0" err="1">
                <a:solidFill>
                  <a:srgbClr val="2C2C4A"/>
                </a:solidFill>
              </a:rPr>
              <a:t>num</a:t>
            </a:r>
            <a:r>
              <a:rPr lang="fr-FR" dirty="0">
                <a:solidFill>
                  <a:srgbClr val="2C2C4A"/>
                </a:solidFill>
              </a:rPr>
              <a:t> </a:t>
            </a:r>
            <a:r>
              <a:rPr lang="fr-FR" dirty="0" err="1">
                <a:solidFill>
                  <a:srgbClr val="2C2C4A"/>
                </a:solidFill>
              </a:rPr>
              <a:t>volum</a:t>
            </a:r>
            <a:r>
              <a:rPr lang="fr-FR" dirty="0">
                <a:solidFill>
                  <a:srgbClr val="2C2C4A"/>
                </a:solidFill>
              </a:rPr>
              <a:t> </a:t>
            </a:r>
            <a:r>
              <a:rPr lang="fr-FR" dirty="0" err="1">
                <a:solidFill>
                  <a:srgbClr val="2C2C4A"/>
                </a:solidFill>
              </a:rPr>
              <a:t>nonecaes</a:t>
            </a:r>
            <a:r>
              <a:rPr lang="fr-FR" dirty="0">
                <a:solidFill>
                  <a:srgbClr val="2C2C4A"/>
                </a:solidFill>
              </a:rPr>
              <a:t> </a:t>
            </a:r>
            <a:r>
              <a:rPr lang="fr-FR" dirty="0" err="1">
                <a:solidFill>
                  <a:srgbClr val="2C2C4A"/>
                </a:solidFill>
              </a:rPr>
              <a:t>quam</a:t>
            </a:r>
            <a:r>
              <a:rPr lang="fr-FR" dirty="0">
                <a:solidFill>
                  <a:srgbClr val="2C2C4A"/>
                </a:solidFill>
              </a:rPr>
              <a:t> </a:t>
            </a:r>
            <a:r>
              <a:rPr lang="fr-FR" dirty="0" err="1">
                <a:solidFill>
                  <a:srgbClr val="2C2C4A"/>
                </a:solidFill>
              </a:rPr>
              <a:t>acesequi</a:t>
            </a:r>
            <a:r>
              <a:rPr lang="fr-FR" dirty="0">
                <a:solidFill>
                  <a:srgbClr val="2C2C4A"/>
                </a:solidFill>
              </a:rPr>
              <a:t> </a:t>
            </a:r>
            <a:r>
              <a:rPr lang="fr-FR" dirty="0" err="1">
                <a:solidFill>
                  <a:srgbClr val="2C2C4A"/>
                </a:solidFill>
              </a:rPr>
              <a:t>dolendam</a:t>
            </a:r>
            <a:r>
              <a:rPr lang="fr-FR" dirty="0">
                <a:solidFill>
                  <a:srgbClr val="2C2C4A"/>
                </a:solidFill>
              </a:rPr>
              <a:t> </a:t>
            </a:r>
            <a:r>
              <a:rPr lang="fr-FR" dirty="0" err="1">
                <a:solidFill>
                  <a:srgbClr val="2C2C4A"/>
                </a:solidFill>
              </a:rPr>
              <a:t>fugiaspit</a:t>
            </a:r>
            <a:r>
              <a:rPr lang="fr-FR" dirty="0">
                <a:solidFill>
                  <a:srgbClr val="2C2C4A"/>
                </a:solidFill>
              </a:rPr>
              <a:t> que </a:t>
            </a:r>
            <a:r>
              <a:rPr lang="fr-FR" dirty="0" err="1">
                <a:solidFill>
                  <a:srgbClr val="2C2C4A"/>
                </a:solidFill>
              </a:rPr>
              <a:t>rempos</a:t>
            </a:r>
            <a:r>
              <a:rPr lang="fr-FR" dirty="0">
                <a:solidFill>
                  <a:srgbClr val="2C2C4A"/>
                </a:solidFill>
              </a:rPr>
              <a:t> et </a:t>
            </a:r>
            <a:r>
              <a:rPr lang="fr-FR" dirty="0" err="1">
                <a:solidFill>
                  <a:srgbClr val="2C2C4A"/>
                </a:solidFill>
              </a:rPr>
              <a:t>dolupta</a:t>
            </a:r>
            <a:r>
              <a:rPr lang="fr-FR" dirty="0">
                <a:solidFill>
                  <a:srgbClr val="2C2C4A"/>
                </a:solidFill>
              </a:rPr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essusandit</a:t>
            </a:r>
            <a:r>
              <a:rPr lang="fr-FR" dirty="0"/>
              <a:t> </a:t>
            </a:r>
            <a:r>
              <a:rPr lang="fr-FR" dirty="0" err="1"/>
              <a:t>quos</a:t>
            </a:r>
            <a:r>
              <a:rPr lang="fr-FR" dirty="0"/>
              <a:t> </a:t>
            </a:r>
            <a:r>
              <a:rPr lang="fr-FR" dirty="0" err="1"/>
              <a:t>maximolorpor</a:t>
            </a:r>
            <a:r>
              <a:rPr lang="fr-FR" dirty="0"/>
              <a:t> </a:t>
            </a:r>
            <a:r>
              <a:rPr lang="fr-FR" dirty="0" err="1"/>
              <a:t>rest</a:t>
            </a:r>
            <a:r>
              <a:rPr lang="fr-FR" dirty="0"/>
              <a:t> </a:t>
            </a:r>
            <a:r>
              <a:rPr lang="fr-FR" dirty="0" err="1"/>
              <a:t>plaut</a:t>
            </a:r>
            <a:r>
              <a:rPr lang="fr-FR" dirty="0"/>
              <a:t> idem </a:t>
            </a:r>
            <a:r>
              <a:rPr lang="fr-FR" dirty="0" err="1"/>
              <a:t>quias</a:t>
            </a:r>
            <a:r>
              <a:rPr lang="fr-FR" dirty="0"/>
              <a:t> </a:t>
            </a:r>
            <a:r>
              <a:rPr lang="fr-FR" dirty="0" err="1"/>
              <a:t>adi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nim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, to </a:t>
            </a:r>
            <a:r>
              <a:rPr lang="fr-FR" dirty="0" err="1"/>
              <a:t>totatiis</a:t>
            </a:r>
            <a:r>
              <a:rPr lang="fr-FR" dirty="0"/>
              <a:t> </a:t>
            </a:r>
            <a:r>
              <a:rPr lang="fr-FR" dirty="0" err="1"/>
              <a:t>maion</a:t>
            </a:r>
            <a:r>
              <a:rPr lang="fr-FR" dirty="0"/>
              <a:t> </a:t>
            </a:r>
            <a:r>
              <a:rPr lang="fr-FR" dirty="0" err="1"/>
              <a:t>cori</a:t>
            </a:r>
            <a:r>
              <a:rPr lang="fr-FR" dirty="0"/>
              <a:t> </a:t>
            </a:r>
            <a:r>
              <a:rPr lang="fr-FR" dirty="0" err="1"/>
              <a:t>doluptium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prorehe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5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5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Les compétences en mutation, les nouvelles compétences, les compétences à développer ? </a:t>
            </a:r>
            <a:r>
              <a:rPr lang="fr-FR" sz="900" dirty="0"/>
              <a:t>(titre à adapter) </a:t>
            </a:r>
          </a:p>
          <a:p>
            <a:pPr lvl="2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ut </a:t>
            </a:r>
            <a:r>
              <a:rPr lang="fr-FR" dirty="0" err="1"/>
              <a:t>ut</a:t>
            </a:r>
            <a:r>
              <a:rPr lang="fr-FR" dirty="0"/>
              <a:t> </a:t>
            </a:r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endParaRPr lang="fr-FR" dirty="0"/>
          </a:p>
          <a:p>
            <a:pPr lvl="3"/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essusandit</a:t>
            </a:r>
            <a:r>
              <a:rPr lang="fr-FR" dirty="0"/>
              <a:t> </a:t>
            </a:r>
            <a:r>
              <a:rPr lang="fr-FR" dirty="0" err="1"/>
              <a:t>quos</a:t>
            </a:r>
            <a:r>
              <a:rPr lang="fr-FR" dirty="0"/>
              <a:t> </a:t>
            </a:r>
            <a:r>
              <a:rPr lang="fr-FR" dirty="0" err="1"/>
              <a:t>maximolorpor</a:t>
            </a:r>
            <a:r>
              <a:rPr lang="fr-FR" dirty="0"/>
              <a:t> </a:t>
            </a:r>
            <a:r>
              <a:rPr lang="fr-FR" dirty="0" err="1"/>
              <a:t>rest</a:t>
            </a:r>
            <a:r>
              <a:rPr lang="fr-FR" dirty="0"/>
              <a:t> </a:t>
            </a:r>
            <a:r>
              <a:rPr lang="fr-FR" dirty="0" err="1"/>
              <a:t>plaut</a:t>
            </a:r>
            <a:r>
              <a:rPr lang="fr-FR" dirty="0"/>
              <a:t> idem </a:t>
            </a:r>
            <a:r>
              <a:rPr lang="fr-FR" dirty="0" err="1"/>
              <a:t>quias</a:t>
            </a:r>
            <a:r>
              <a:rPr lang="fr-FR" dirty="0"/>
              <a:t> </a:t>
            </a:r>
            <a:r>
              <a:rPr lang="fr-FR" dirty="0" err="1"/>
              <a:t>adi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nim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, to </a:t>
            </a:r>
            <a:r>
              <a:rPr lang="fr-FR" dirty="0" err="1"/>
              <a:t>totatiis</a:t>
            </a:r>
            <a:r>
              <a:rPr lang="fr-FR" dirty="0"/>
              <a:t> </a:t>
            </a:r>
            <a:r>
              <a:rPr lang="fr-FR" dirty="0" err="1"/>
              <a:t>maion</a:t>
            </a:r>
            <a:r>
              <a:rPr lang="fr-FR" dirty="0"/>
              <a:t> </a:t>
            </a:r>
            <a:r>
              <a:rPr lang="fr-FR" dirty="0" err="1"/>
              <a:t>cori</a:t>
            </a:r>
            <a:r>
              <a:rPr lang="fr-FR" dirty="0"/>
              <a:t> </a:t>
            </a:r>
            <a:r>
              <a:rPr lang="fr-FR" dirty="0" err="1"/>
              <a:t>doluptium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prorehe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5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5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h</a:t>
            </a:r>
          </a:p>
        </p:txBody>
      </p:sp>
    </p:spTree>
    <p:extLst>
      <p:ext uri="{BB962C8B-B14F-4D97-AF65-F5344CB8AC3E}">
        <p14:creationId xmlns:p14="http://schemas.microsoft.com/office/powerpoint/2010/main" val="8918627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DE88C2-E19D-90ED-2C24-4194D95119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QUESTION 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A0C3EC-AA2C-1E8A-44C8-D726A2C06ED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B036E8-8F0F-BC7E-9FF2-76759C9F54D3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fr-FR" dirty="0"/>
              <a:t>QUELLES FORMATIONS VONT RÉPONDRE AUX BESOINS ACTUELS ET PRÉVISIONNELS ?</a:t>
            </a:r>
          </a:p>
          <a:p>
            <a:pPr lvl="1"/>
            <a:r>
              <a:rPr lang="fr-FR" dirty="0"/>
              <a:t>Quels sont les pratiques et besoins prévisionnels de formation des entreprises sur (LE THEME) ?</a:t>
            </a:r>
          </a:p>
          <a:p>
            <a:pPr lvl="2"/>
            <a:r>
              <a:rPr lang="fr-FR" dirty="0"/>
              <a:t>Sous-titre</a:t>
            </a:r>
          </a:p>
          <a:p>
            <a:pPr lvl="3"/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essusandit</a:t>
            </a:r>
            <a:r>
              <a:rPr lang="fr-FR" dirty="0"/>
              <a:t> </a:t>
            </a:r>
            <a:r>
              <a:rPr lang="fr-FR" dirty="0" err="1"/>
              <a:t>quos</a:t>
            </a:r>
            <a:r>
              <a:rPr lang="fr-FR" dirty="0"/>
              <a:t> </a:t>
            </a:r>
            <a:r>
              <a:rPr lang="fr-FR" dirty="0" err="1"/>
              <a:t>Uptus</a:t>
            </a:r>
            <a:r>
              <a:rPr lang="fr-FR" dirty="0"/>
              <a:t> </a:t>
            </a:r>
            <a:r>
              <a:rPr lang="fr-FR" dirty="0" err="1"/>
              <a:t>eument</a:t>
            </a:r>
            <a:r>
              <a:rPr lang="fr-FR" dirty="0"/>
              <a:t> </a:t>
            </a:r>
            <a:r>
              <a:rPr lang="fr-FR" dirty="0" err="1"/>
              <a:t>poribeaque</a:t>
            </a:r>
            <a:r>
              <a:rPr lang="fr-FR" dirty="0"/>
              <a:t> nihil est, </a:t>
            </a:r>
            <a:r>
              <a:rPr lang="fr-FR" dirty="0" err="1"/>
              <a:t>aliqui</a:t>
            </a:r>
            <a:r>
              <a:rPr lang="fr-FR" dirty="0"/>
              <a:t> re </a:t>
            </a:r>
            <a:r>
              <a:rPr lang="fr-FR" dirty="0" err="1"/>
              <a:t>velignim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omni ut </a:t>
            </a:r>
            <a:r>
              <a:rPr lang="fr-FR" dirty="0" err="1"/>
              <a:t>resectota</a:t>
            </a:r>
            <a:r>
              <a:rPr lang="fr-FR" dirty="0"/>
              <a:t> </a:t>
            </a:r>
            <a:r>
              <a:rPr lang="fr-FR" dirty="0" err="1"/>
              <a:t>esti</a:t>
            </a:r>
            <a:r>
              <a:rPr lang="fr-FR" dirty="0"/>
              <a:t> </a:t>
            </a:r>
            <a:r>
              <a:rPr lang="fr-FR" dirty="0" err="1"/>
              <a:t>commolu</a:t>
            </a:r>
            <a:r>
              <a:rPr lang="fr-FR" dirty="0"/>
              <a:t> </a:t>
            </a:r>
            <a:r>
              <a:rPr lang="fr-FR" dirty="0" err="1"/>
              <a:t>ptatiis</a:t>
            </a:r>
            <a:r>
              <a:rPr lang="fr-FR" dirty="0"/>
              <a:t> </a:t>
            </a:r>
            <a:r>
              <a:rPr lang="fr-FR" dirty="0" err="1"/>
              <a:t>diorio</a:t>
            </a:r>
            <a:r>
              <a:rPr lang="fr-FR" dirty="0"/>
              <a:t> </a:t>
            </a:r>
            <a:r>
              <a:rPr lang="fr-FR" dirty="0" err="1"/>
              <a:t>totaectur</a:t>
            </a:r>
            <a:r>
              <a:rPr lang="fr-FR" dirty="0"/>
              <a:t> si </a:t>
            </a:r>
            <a:r>
              <a:rPr lang="fr-FR" dirty="0" err="1"/>
              <a:t>doleceperum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</a:t>
            </a:r>
            <a:r>
              <a:rPr lang="fr-FR" dirty="0" err="1"/>
              <a:t>Itamus</a:t>
            </a:r>
            <a:r>
              <a:rPr lang="fr-FR" dirty="0"/>
              <a:t> </a:t>
            </a:r>
            <a:r>
              <a:rPr lang="fr-FR" dirty="0" err="1"/>
              <a:t>esenis</a:t>
            </a:r>
            <a:r>
              <a:rPr lang="fr-FR" dirty="0"/>
              <a:t> </a:t>
            </a:r>
            <a:r>
              <a:rPr lang="fr-FR" dirty="0" err="1"/>
              <a:t>senis</a:t>
            </a:r>
            <a:r>
              <a:rPr lang="fr-FR" dirty="0"/>
              <a:t> rem. Et </a:t>
            </a:r>
            <a:r>
              <a:rPr lang="fr-FR" dirty="0" err="1"/>
              <a:t>estiis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5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Quels sont les principaux les constats opérés sur l’appareil de formation ? </a:t>
            </a:r>
          </a:p>
          <a:p>
            <a:pPr lvl="2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ut </a:t>
            </a:r>
            <a:r>
              <a:rPr lang="fr-FR" dirty="0" err="1"/>
              <a:t>ut</a:t>
            </a:r>
            <a:r>
              <a:rPr lang="fr-FR" dirty="0"/>
              <a:t> </a:t>
            </a:r>
          </a:p>
          <a:p>
            <a:pPr lvl="3"/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r>
              <a:rPr lang="fr-FR" dirty="0"/>
              <a:t> </a:t>
            </a:r>
            <a:r>
              <a:rPr lang="fr-FR" dirty="0" err="1"/>
              <a:t>eserspe</a:t>
            </a:r>
            <a:r>
              <a:rPr lang="fr-FR" dirty="0"/>
              <a:t> con </a:t>
            </a:r>
            <a:r>
              <a:rPr lang="fr-FR" dirty="0" err="1"/>
              <a:t>con</a:t>
            </a:r>
            <a:r>
              <a:rPr lang="fr-FR" dirty="0"/>
              <a:t>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essusandit</a:t>
            </a:r>
            <a:endParaRPr lang="fr-FR" dirty="0"/>
          </a:p>
          <a:p>
            <a:endParaRPr lang="fr-FR" dirty="0"/>
          </a:p>
        </p:txBody>
      </p:sp>
      <p:graphicFrame>
        <p:nvGraphicFramePr>
          <p:cNvPr id="17" name="Table 14">
            <a:extLst>
              <a:ext uri="{FF2B5EF4-FFF2-40B4-BE49-F238E27FC236}">
                <a16:creationId xmlns:a16="http://schemas.microsoft.com/office/drawing/2014/main" id="{5F529D71-8E15-4946-C757-E37AFFC96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805183"/>
              </p:ext>
            </p:extLst>
          </p:nvPr>
        </p:nvGraphicFramePr>
        <p:xfrm>
          <a:off x="721501" y="6864800"/>
          <a:ext cx="6120000" cy="255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51728898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9024504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1205451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57995985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5550388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731396602"/>
                    </a:ext>
                  </a:extLst>
                </a:gridCol>
              </a:tblGrid>
              <a:tr h="399600">
                <a:tc>
                  <a:txBody>
                    <a:bodyPr/>
                    <a:lstStyle/>
                    <a:p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0" i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Jjh</a:t>
                      </a:r>
                    </a:p>
                    <a:p>
                      <a:pPr algn="r"/>
                      <a:r>
                        <a:rPr lang="fr-FR" sz="1200" b="0" noProof="0" dirty="0" err="1">
                          <a:solidFill>
                            <a:schemeClr val="bg1"/>
                          </a:solidFill>
                        </a:rPr>
                        <a:t>hjkjkiuy!u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2C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Jjh</a:t>
                      </a:r>
                    </a:p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hjkjkiuy!u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504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2C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PJjh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hjkjkiuy!u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504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2C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Jjh</a:t>
                      </a:r>
                    </a:p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hjkjkiuy!u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504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2C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Jjh</a:t>
                      </a:r>
                    </a:p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hjkjkiuy!u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504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2C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1981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lkuhnj</a:t>
                      </a:r>
                      <a:r>
                        <a:rPr lang="fr-FR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juohikghgf</a:t>
                      </a:r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63252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lkuhnj</a:t>
                      </a:r>
                      <a:r>
                        <a:rPr lang="fr-FR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juohikghgf</a:t>
                      </a:r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34087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lkuhnj</a:t>
                      </a:r>
                      <a:r>
                        <a:rPr lang="fr-FR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juohikghgf</a:t>
                      </a:r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3396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kuhnj</a:t>
                      </a:r>
                      <a:r>
                        <a:rPr lang="fr-FR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juohikghgf</a:t>
                      </a:r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001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1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8385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kuhnj</a:t>
                      </a:r>
                      <a:r>
                        <a:rPr lang="fr-FR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juohikghgf</a:t>
                      </a:r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24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3368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84624F16-5FD0-5A01-195B-82FE92681455}"/>
              </a:ext>
            </a:extLst>
          </p:cNvPr>
          <p:cNvSpPr/>
          <p:nvPr/>
        </p:nvSpPr>
        <p:spPr>
          <a:xfrm>
            <a:off x="4864100" y="1661642"/>
            <a:ext cx="1974850" cy="10355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511A4F-F815-DA75-EAA2-88DFF1ECF1A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Titre infographie</a:t>
            </a:r>
          </a:p>
        </p:txBody>
      </p:sp>
      <p:graphicFrame>
        <p:nvGraphicFramePr>
          <p:cNvPr id="16" name="Espace réservé du graphique 15">
            <a:extLst>
              <a:ext uri="{FF2B5EF4-FFF2-40B4-BE49-F238E27FC236}">
                <a16:creationId xmlns:a16="http://schemas.microsoft.com/office/drawing/2014/main" id="{C08C5001-6505-3E61-384F-6378FF387B3D}"/>
              </a:ext>
            </a:extLst>
          </p:cNvPr>
          <p:cNvGraphicFramePr>
            <a:graphicFrameLocks noGrp="1"/>
          </p:cNvGraphicFramePr>
          <p:nvPr>
            <p:ph type="chart" sz="quarter" idx="30"/>
          </p:nvPr>
        </p:nvGraphicFramePr>
        <p:xfrm>
          <a:off x="720725" y="1104900"/>
          <a:ext cx="6210300" cy="1592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Placeholder 13">
            <a:extLst>
              <a:ext uri="{FF2B5EF4-FFF2-40B4-BE49-F238E27FC236}">
                <a16:creationId xmlns:a16="http://schemas.microsoft.com/office/drawing/2014/main" id="{314F9661-C284-C09E-3400-F85A665C587B}"/>
              </a:ext>
            </a:extLst>
          </p:cNvPr>
          <p:cNvGraphicFramePr>
            <a:graphicFrameLocks noGrp="1"/>
          </p:cNvGraphicFramePr>
          <p:nvPr>
            <p:ph type="chart" sz="quarter" idx="31"/>
          </p:nvPr>
        </p:nvGraphicFramePr>
        <p:xfrm>
          <a:off x="720725" y="3200400"/>
          <a:ext cx="6210300" cy="262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3A61FE-35BC-5FE8-1172-7F9E906A589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r-FR" dirty="0"/>
              <a:t>Titre infographie</a:t>
            </a:r>
          </a:p>
        </p:txBody>
      </p:sp>
      <p:graphicFrame>
        <p:nvGraphicFramePr>
          <p:cNvPr id="12" name="Chart Placeholder 11">
            <a:extLst>
              <a:ext uri="{FF2B5EF4-FFF2-40B4-BE49-F238E27FC236}">
                <a16:creationId xmlns:a16="http://schemas.microsoft.com/office/drawing/2014/main" id="{06A3ADA9-7975-72E8-B077-2080C7169827}"/>
              </a:ext>
            </a:extLst>
          </p:cNvPr>
          <p:cNvGraphicFramePr>
            <a:graphicFrameLocks noGrp="1"/>
          </p:cNvGraphicFramePr>
          <p:nvPr>
            <p:ph type="chart" sz="quarter" idx="33"/>
          </p:nvPr>
        </p:nvGraphicFramePr>
        <p:xfrm>
          <a:off x="720725" y="6446838"/>
          <a:ext cx="6210300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88A48FD-8DC7-5D20-86FD-43830F4423FF}"/>
              </a:ext>
            </a:extLst>
          </p:cNvPr>
          <p:cNvSpPr txBox="1">
            <a:spLocks/>
          </p:cNvSpPr>
          <p:nvPr/>
        </p:nvSpPr>
        <p:spPr>
          <a:xfrm>
            <a:off x="2958152" y="7779570"/>
            <a:ext cx="1259699" cy="55399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Lorem ipsum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dolor</a:t>
            </a: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sit</a:t>
            </a: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amet</a:t>
            </a: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,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consectetur</a:t>
            </a: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adipiscing</a:t>
            </a: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elit</a:t>
            </a:r>
            <a:endParaRPr lang="fr-FR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53FE059B-6436-A0AD-2255-A7BBB8E6C5B9}"/>
              </a:ext>
            </a:extLst>
          </p:cNvPr>
          <p:cNvSpPr txBox="1">
            <a:spLocks/>
          </p:cNvSpPr>
          <p:nvPr/>
        </p:nvSpPr>
        <p:spPr>
          <a:xfrm>
            <a:off x="4937926" y="1740093"/>
            <a:ext cx="1677972" cy="9233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Ovid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esequis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quas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aut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quo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cullatq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uatiate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nonse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sum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sant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il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esti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nem re,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cus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utem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quos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sintendae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rentint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cxnSp>
        <p:nvCxnSpPr>
          <p:cNvPr id="25" name="Straight Connector 11">
            <a:extLst>
              <a:ext uri="{FF2B5EF4-FFF2-40B4-BE49-F238E27FC236}">
                <a16:creationId xmlns:a16="http://schemas.microsoft.com/office/drawing/2014/main" id="{8FCFDCAD-EF28-62B7-97A9-3FBAC7292E7F}"/>
              </a:ext>
            </a:extLst>
          </p:cNvPr>
          <p:cNvCxnSpPr>
            <a:cxnSpLocks/>
          </p:cNvCxnSpPr>
          <p:nvPr/>
        </p:nvCxnSpPr>
        <p:spPr>
          <a:xfrm>
            <a:off x="721501" y="2973378"/>
            <a:ext cx="619745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4188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13">
            <a:extLst>
              <a:ext uri="{FF2B5EF4-FFF2-40B4-BE49-F238E27FC236}">
                <a16:creationId xmlns:a16="http://schemas.microsoft.com/office/drawing/2014/main" id="{02F4BBE1-FB35-8E8B-7B76-FD4591F1190C}"/>
              </a:ext>
            </a:extLst>
          </p:cNvPr>
          <p:cNvSpPr/>
          <p:nvPr/>
        </p:nvSpPr>
        <p:spPr>
          <a:xfrm>
            <a:off x="0" y="5542671"/>
            <a:ext cx="7560000" cy="4079632"/>
          </a:xfrm>
          <a:custGeom>
            <a:avLst/>
            <a:gdLst>
              <a:gd name="connsiteX0" fmla="*/ 0 w 5670232"/>
              <a:gd name="connsiteY0" fmla="*/ 0 h 1209675"/>
              <a:gd name="connsiteX1" fmla="*/ 5670233 w 5670232"/>
              <a:gd name="connsiteY1" fmla="*/ 0 h 1209675"/>
              <a:gd name="connsiteX2" fmla="*/ 5670233 w 5670232"/>
              <a:gd name="connsiteY2" fmla="*/ 1209675 h 1209675"/>
              <a:gd name="connsiteX3" fmla="*/ 0 w 5670232"/>
              <a:gd name="connsiteY3" fmla="*/ 1209675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0232" h="1209675">
                <a:moveTo>
                  <a:pt x="0" y="0"/>
                </a:moveTo>
                <a:lnTo>
                  <a:pt x="5670233" y="0"/>
                </a:lnTo>
                <a:lnTo>
                  <a:pt x="5670233" y="1209675"/>
                </a:lnTo>
                <a:lnTo>
                  <a:pt x="0" y="1209675"/>
                </a:lnTo>
                <a:close/>
              </a:path>
            </a:pathLst>
          </a:custGeom>
          <a:solidFill>
            <a:srgbClr val="EAEFF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b="0" i="0" noProof="0" dirty="0">
              <a:latin typeface="Arial" panose="020B0604020202020204" pitchFamily="34" charset="0"/>
            </a:endParaRP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A6E4C1C-7D6B-8DD4-0FD0-1AC1A304AA0B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DB17C5-23C2-5721-255F-16A5115732B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06381" y="5938520"/>
            <a:ext cx="5357919" cy="1117649"/>
          </a:xfrm>
        </p:spPr>
        <p:txBody>
          <a:bodyPr/>
          <a:lstStyle/>
          <a:p>
            <a:r>
              <a:rPr lang="fr-FR" dirty="0" err="1"/>
              <a:t>Cus</a:t>
            </a:r>
            <a:r>
              <a:rPr lang="fr-FR" dirty="0"/>
              <a:t> ut </a:t>
            </a:r>
            <a:r>
              <a:rPr lang="fr-FR" dirty="0" err="1"/>
              <a:t>asit</a:t>
            </a:r>
            <a:r>
              <a:rPr lang="fr-FR" dirty="0"/>
              <a:t> la </a:t>
            </a:r>
            <a:r>
              <a:rPr lang="fr-FR" dirty="0" err="1"/>
              <a:t>velit</a:t>
            </a:r>
            <a:r>
              <a:rPr lang="fr-FR" dirty="0"/>
              <a:t> et </a:t>
            </a:r>
            <a:r>
              <a:rPr lang="fr-FR" dirty="0" err="1"/>
              <a:t>alit</a:t>
            </a:r>
            <a:r>
              <a:rPr lang="fr-FR" dirty="0"/>
              <a:t> </a:t>
            </a:r>
            <a:r>
              <a:rPr lang="fr-FR" dirty="0" err="1"/>
              <a:t>utassundam</a:t>
            </a:r>
            <a:r>
              <a:rPr lang="fr-FR" dirty="0"/>
              <a:t>, </a:t>
            </a:r>
            <a:r>
              <a:rPr lang="fr-FR" dirty="0" err="1"/>
              <a:t>solendu</a:t>
            </a:r>
            <a:r>
              <a:rPr lang="fr-FR" dirty="0"/>
              <a:t> </a:t>
            </a:r>
            <a:r>
              <a:rPr lang="fr-FR" dirty="0" err="1"/>
              <a:t>ciuntior</a:t>
            </a:r>
            <a:r>
              <a:rPr lang="fr-FR" dirty="0"/>
              <a:t> </a:t>
            </a:r>
            <a:r>
              <a:rPr lang="fr-FR" dirty="0" err="1"/>
              <a:t>ratia</a:t>
            </a:r>
            <a:r>
              <a:rPr lang="fr-FR" dirty="0"/>
              <a:t> ad </a:t>
            </a:r>
            <a:r>
              <a:rPr lang="fr-FR" dirty="0" err="1"/>
              <a:t>esequame</a:t>
            </a:r>
            <a:r>
              <a:rPr lang="fr-FR" dirty="0"/>
              <a:t> </a:t>
            </a:r>
            <a:r>
              <a:rPr lang="fr-FR" dirty="0" err="1"/>
              <a:t>voluptatium</a:t>
            </a:r>
            <a:r>
              <a:rPr lang="fr-FR" dirty="0"/>
              <a:t> volo </a:t>
            </a:r>
            <a:r>
              <a:rPr lang="fr-FR" dirty="0" err="1"/>
              <a:t>opti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</a:t>
            </a:r>
            <a:r>
              <a:rPr lang="fr-FR" dirty="0" err="1"/>
              <a:t>volupta</a:t>
            </a:r>
            <a:r>
              <a:rPr lang="fr-FR" dirty="0"/>
              <a:t> </a:t>
            </a:r>
            <a:r>
              <a:rPr lang="fr-FR" dirty="0" err="1"/>
              <a:t>tibus</a:t>
            </a:r>
            <a:r>
              <a:rPr lang="fr-FR" dirty="0"/>
              <a:t>, </a:t>
            </a:r>
            <a:r>
              <a:rPr lang="fr-FR" dirty="0" err="1"/>
              <a:t>omniet</a:t>
            </a:r>
            <a:r>
              <a:rPr lang="fr-FR" dirty="0"/>
              <a:t> </a:t>
            </a:r>
            <a:r>
              <a:rPr lang="fr-FR" dirty="0" err="1"/>
              <a:t>vendistor</a:t>
            </a:r>
            <a:r>
              <a:rPr lang="fr-FR" dirty="0"/>
              <a:t> </a:t>
            </a:r>
            <a:r>
              <a:rPr lang="fr-FR" dirty="0" err="1"/>
              <a:t>am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, ut et que </a:t>
            </a:r>
            <a:r>
              <a:rPr lang="fr-FR" dirty="0" err="1"/>
              <a:t>sae</a:t>
            </a:r>
            <a:r>
              <a:rPr lang="fr-FR" dirty="0"/>
              <a:t>. </a:t>
            </a:r>
            <a:r>
              <a:rPr lang="fr-FR" dirty="0" err="1"/>
              <a:t>Itae</a:t>
            </a:r>
            <a:r>
              <a:rPr lang="fr-FR" dirty="0"/>
              <a:t> non </a:t>
            </a:r>
            <a:r>
              <a:rPr lang="fr-FR" dirty="0" err="1"/>
              <a:t>core</a:t>
            </a:r>
            <a:r>
              <a:rPr lang="fr-FR" dirty="0"/>
              <a:t> </a:t>
            </a:r>
            <a:r>
              <a:rPr lang="fr-FR" dirty="0" err="1"/>
              <a:t>nonsed</a:t>
            </a:r>
            <a:r>
              <a:rPr lang="fr-FR" dirty="0"/>
              <a:t> </a:t>
            </a:r>
            <a:r>
              <a:rPr lang="fr-FR" dirty="0" err="1"/>
              <a:t>moditi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dollest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pratem</a:t>
            </a:r>
            <a:r>
              <a:rPr lang="fr-FR" dirty="0"/>
              <a:t>. </a:t>
            </a:r>
            <a:r>
              <a:rPr lang="fr-FR" dirty="0" err="1"/>
              <a:t>Uciurem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</a:t>
            </a:r>
            <a:r>
              <a:rPr lang="fr-FR" dirty="0" err="1"/>
              <a:t>Itatur</a:t>
            </a:r>
            <a:r>
              <a:rPr lang="fr-FR" dirty="0"/>
              <a:t> a dit </a:t>
            </a:r>
            <a:r>
              <a:rPr lang="fr-FR" dirty="0" err="1"/>
              <a:t>remporrore</a:t>
            </a:r>
            <a:r>
              <a:rPr lang="fr-FR" dirty="0"/>
              <a:t> </a:t>
            </a:r>
            <a:r>
              <a:rPr lang="fr-FR" dirty="0" err="1"/>
              <a:t>intions</a:t>
            </a:r>
            <a:r>
              <a:rPr lang="fr-FR" dirty="0"/>
              <a:t> </a:t>
            </a:r>
            <a:r>
              <a:rPr lang="fr-FR" dirty="0" err="1"/>
              <a:t>equodi</a:t>
            </a:r>
            <a:r>
              <a:rPr lang="fr-FR" dirty="0"/>
              <a:t> </a:t>
            </a:r>
            <a:r>
              <a:rPr lang="fr-FR" dirty="0" err="1"/>
              <a:t>atios</a:t>
            </a:r>
            <a:r>
              <a:rPr lang="fr-FR" dirty="0"/>
              <a:t> </a:t>
            </a:r>
            <a:r>
              <a:rPr lang="fr-FR" dirty="0" err="1"/>
              <a:t>anim</a:t>
            </a:r>
            <a:r>
              <a:rPr lang="fr-FR" dirty="0"/>
              <a:t> </a:t>
            </a:r>
            <a:r>
              <a:rPr lang="fr-FR" dirty="0" err="1"/>
              <a:t>aditam</a:t>
            </a:r>
            <a:r>
              <a:rPr lang="fr-FR" dirty="0"/>
              <a:t> </a:t>
            </a:r>
            <a:r>
              <a:rPr lang="fr-FR" dirty="0" err="1"/>
              <a:t>etum</a:t>
            </a:r>
            <a:r>
              <a:rPr lang="fr-FR" dirty="0"/>
              <a:t> </a:t>
            </a:r>
            <a:r>
              <a:rPr lang="fr-FR" dirty="0" err="1"/>
              <a:t>sequi</a:t>
            </a:r>
            <a:r>
              <a:rPr lang="fr-FR" dirty="0"/>
              <a:t> </a:t>
            </a:r>
            <a:r>
              <a:rPr lang="fr-FR" dirty="0" err="1"/>
              <a:t>comnis</a:t>
            </a:r>
            <a:r>
              <a:rPr lang="fr-FR" dirty="0"/>
              <a:t> </a:t>
            </a:r>
            <a:r>
              <a:rPr lang="fr-FR" dirty="0" err="1"/>
              <a:t>endia</a:t>
            </a:r>
            <a:r>
              <a:rPr lang="fr-FR" dirty="0"/>
              <a:t> </a:t>
            </a:r>
            <a:r>
              <a:rPr lang="fr-FR" dirty="0" err="1"/>
              <a:t>comnis</a:t>
            </a:r>
            <a:r>
              <a:rPr lang="fr-FR" dirty="0"/>
              <a:t>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alitia</a:t>
            </a:r>
            <a:r>
              <a:rPr lang="fr-FR" dirty="0"/>
              <a:t> est </a:t>
            </a:r>
            <a:r>
              <a:rPr lang="fr-FR" dirty="0" err="1"/>
              <a:t>elenihilita</a:t>
            </a:r>
            <a:r>
              <a:rPr lang="fr-FR" dirty="0"/>
              <a:t> nus </a:t>
            </a:r>
            <a:r>
              <a:rPr lang="fr-FR" dirty="0" err="1"/>
              <a:t>eaquis</a:t>
            </a:r>
            <a:r>
              <a:rPr lang="fr-FR" dirty="0"/>
              <a:t> </a:t>
            </a:r>
            <a:r>
              <a:rPr lang="fr-FR" dirty="0" err="1"/>
              <a:t>dolecus</a:t>
            </a:r>
            <a:r>
              <a:rPr lang="fr-FR" dirty="0"/>
              <a:t> </a:t>
            </a:r>
            <a:r>
              <a:rPr lang="fr-FR" dirty="0" err="1"/>
              <a:t>rehendellori</a:t>
            </a:r>
            <a:r>
              <a:rPr lang="fr-FR" dirty="0"/>
              <a:t> simus </a:t>
            </a:r>
            <a:r>
              <a:rPr lang="fr-FR" dirty="0" err="1"/>
              <a:t>acius</a:t>
            </a:r>
            <a:r>
              <a:rPr lang="fr-FR" dirty="0"/>
              <a:t>, </a:t>
            </a:r>
            <a:r>
              <a:rPr lang="fr-FR" dirty="0" err="1"/>
              <a:t>ommolut</a:t>
            </a:r>
            <a:r>
              <a:rPr lang="fr-FR" dirty="0"/>
              <a:t> </a:t>
            </a:r>
            <a:r>
              <a:rPr lang="fr-FR" dirty="0" err="1"/>
              <a:t>illupta</a:t>
            </a:r>
            <a:r>
              <a:rPr lang="fr-FR" dirty="0"/>
              <a:t> </a:t>
            </a:r>
            <a:r>
              <a:rPr lang="fr-FR" dirty="0" err="1"/>
              <a:t>vollupt</a:t>
            </a:r>
            <a:r>
              <a:rPr lang="fr-FR" dirty="0"/>
              <a:t> </a:t>
            </a:r>
            <a:r>
              <a:rPr lang="fr-FR" dirty="0" err="1"/>
              <a:t>atecto</a:t>
            </a:r>
            <a:r>
              <a:rPr lang="fr-FR" dirty="0"/>
              <a:t> </a:t>
            </a:r>
            <a:r>
              <a:rPr lang="fr-FR" dirty="0" err="1"/>
              <a:t>volestia</a:t>
            </a:r>
            <a:r>
              <a:rPr lang="fr-FR" dirty="0"/>
              <a:t> </a:t>
            </a:r>
            <a:r>
              <a:rPr lang="fr-FR" dirty="0" err="1"/>
              <a:t>nonse</a:t>
            </a:r>
            <a:r>
              <a:rPr lang="fr-FR" dirty="0"/>
              <a:t> es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asperov</a:t>
            </a:r>
            <a:r>
              <a:rPr lang="fr-FR" dirty="0"/>
              <a:t> </a:t>
            </a:r>
            <a:r>
              <a:rPr lang="fr-FR" dirty="0" err="1"/>
              <a:t>idiatiur</a:t>
            </a:r>
            <a:r>
              <a:rPr lang="fr-FR" dirty="0"/>
              <a:t>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549303E-E98E-388E-BA79-B5750161478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06381" y="7094641"/>
            <a:ext cx="5357919" cy="369332"/>
          </a:xfrm>
        </p:spPr>
        <p:txBody>
          <a:bodyPr/>
          <a:lstStyle/>
          <a:p>
            <a:r>
              <a:rPr lang="fr-FR" dirty="0"/>
              <a:t>Recruteur spécialisé</a:t>
            </a:r>
            <a:br>
              <a:rPr lang="fr-FR" dirty="0"/>
            </a:br>
            <a:r>
              <a:rPr lang="fr-FR" dirty="0"/>
              <a:t>dans les métiers de la comptabilité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D39AA9-85B0-5FCB-7E36-6E8D7A28B00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106381" y="7872619"/>
            <a:ext cx="5357919" cy="1117649"/>
          </a:xfrm>
        </p:spPr>
        <p:txBody>
          <a:bodyPr/>
          <a:lstStyle/>
          <a:p>
            <a:r>
              <a:rPr lang="fr-FR" dirty="0" err="1"/>
              <a:t>Cus</a:t>
            </a:r>
            <a:r>
              <a:rPr lang="fr-FR" dirty="0"/>
              <a:t> ut </a:t>
            </a:r>
            <a:r>
              <a:rPr lang="fr-FR" dirty="0" err="1"/>
              <a:t>asit</a:t>
            </a:r>
            <a:r>
              <a:rPr lang="fr-FR" dirty="0"/>
              <a:t> la </a:t>
            </a:r>
            <a:r>
              <a:rPr lang="fr-FR" dirty="0" err="1"/>
              <a:t>velit</a:t>
            </a:r>
            <a:r>
              <a:rPr lang="fr-FR" dirty="0"/>
              <a:t> et </a:t>
            </a:r>
            <a:r>
              <a:rPr lang="fr-FR" dirty="0" err="1"/>
              <a:t>alit</a:t>
            </a:r>
            <a:r>
              <a:rPr lang="fr-FR" dirty="0"/>
              <a:t> </a:t>
            </a:r>
            <a:r>
              <a:rPr lang="fr-FR" dirty="0" err="1"/>
              <a:t>utassundam</a:t>
            </a:r>
            <a:r>
              <a:rPr lang="fr-FR" dirty="0"/>
              <a:t>, </a:t>
            </a:r>
            <a:r>
              <a:rPr lang="fr-FR" dirty="0" err="1"/>
              <a:t>solendu</a:t>
            </a:r>
            <a:r>
              <a:rPr lang="fr-FR" dirty="0"/>
              <a:t> </a:t>
            </a:r>
            <a:r>
              <a:rPr lang="fr-FR" dirty="0" err="1"/>
              <a:t>ciuntior</a:t>
            </a:r>
            <a:r>
              <a:rPr lang="fr-FR" dirty="0"/>
              <a:t> </a:t>
            </a:r>
            <a:r>
              <a:rPr lang="fr-FR" dirty="0" err="1"/>
              <a:t>ratia</a:t>
            </a:r>
            <a:r>
              <a:rPr lang="fr-FR" dirty="0"/>
              <a:t> ad </a:t>
            </a:r>
            <a:r>
              <a:rPr lang="fr-FR" dirty="0" err="1"/>
              <a:t>esequame</a:t>
            </a:r>
            <a:r>
              <a:rPr lang="fr-FR" dirty="0"/>
              <a:t> </a:t>
            </a:r>
            <a:r>
              <a:rPr lang="fr-FR" dirty="0" err="1"/>
              <a:t>voluptatium</a:t>
            </a:r>
            <a:r>
              <a:rPr lang="fr-FR" dirty="0"/>
              <a:t> volo </a:t>
            </a:r>
            <a:r>
              <a:rPr lang="fr-FR" dirty="0" err="1"/>
              <a:t>opti</a:t>
            </a:r>
            <a:r>
              <a:rPr lang="fr-FR" dirty="0"/>
              <a:t> </a:t>
            </a:r>
            <a:r>
              <a:rPr lang="fr-FR" dirty="0" err="1"/>
              <a:t>occae</a:t>
            </a:r>
            <a:r>
              <a:rPr lang="fr-FR" dirty="0"/>
              <a:t> </a:t>
            </a:r>
            <a:r>
              <a:rPr lang="fr-FR" dirty="0" err="1"/>
              <a:t>volupta</a:t>
            </a:r>
            <a:r>
              <a:rPr lang="fr-FR" dirty="0"/>
              <a:t> </a:t>
            </a:r>
            <a:r>
              <a:rPr lang="fr-FR" dirty="0" err="1"/>
              <a:t>tibus</a:t>
            </a:r>
            <a:r>
              <a:rPr lang="fr-FR" dirty="0"/>
              <a:t>, </a:t>
            </a:r>
            <a:r>
              <a:rPr lang="fr-FR" dirty="0" err="1"/>
              <a:t>omniet</a:t>
            </a:r>
            <a:r>
              <a:rPr lang="fr-FR" dirty="0"/>
              <a:t> </a:t>
            </a:r>
            <a:r>
              <a:rPr lang="fr-FR" dirty="0" err="1"/>
              <a:t>vendistor</a:t>
            </a:r>
            <a:r>
              <a:rPr lang="fr-FR" dirty="0"/>
              <a:t> </a:t>
            </a:r>
            <a:r>
              <a:rPr lang="fr-FR" dirty="0" err="1"/>
              <a:t>am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, ut et que </a:t>
            </a:r>
            <a:r>
              <a:rPr lang="fr-FR" dirty="0" err="1"/>
              <a:t>sae</a:t>
            </a:r>
            <a:r>
              <a:rPr lang="fr-FR" dirty="0"/>
              <a:t>. </a:t>
            </a:r>
            <a:r>
              <a:rPr lang="fr-FR" dirty="0" err="1"/>
              <a:t>Itae</a:t>
            </a:r>
            <a:r>
              <a:rPr lang="fr-FR" dirty="0"/>
              <a:t> non </a:t>
            </a:r>
            <a:r>
              <a:rPr lang="fr-FR" dirty="0" err="1"/>
              <a:t>core</a:t>
            </a:r>
            <a:r>
              <a:rPr lang="fr-FR" dirty="0"/>
              <a:t> </a:t>
            </a:r>
            <a:r>
              <a:rPr lang="fr-FR" dirty="0" err="1"/>
              <a:t>nonsed</a:t>
            </a:r>
            <a:r>
              <a:rPr lang="fr-FR" dirty="0"/>
              <a:t> </a:t>
            </a:r>
            <a:r>
              <a:rPr lang="fr-FR" dirty="0" err="1"/>
              <a:t>moditi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dollest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pratem</a:t>
            </a:r>
            <a:r>
              <a:rPr lang="fr-FR" dirty="0"/>
              <a:t>. </a:t>
            </a:r>
            <a:r>
              <a:rPr lang="fr-FR" dirty="0" err="1"/>
              <a:t>Uciurem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</a:t>
            </a:r>
            <a:r>
              <a:rPr lang="fr-FR" dirty="0" err="1"/>
              <a:t>Itatur</a:t>
            </a:r>
            <a:r>
              <a:rPr lang="fr-FR" dirty="0"/>
              <a:t> a dit </a:t>
            </a:r>
            <a:r>
              <a:rPr lang="fr-FR" dirty="0" err="1"/>
              <a:t>remporrore</a:t>
            </a:r>
            <a:r>
              <a:rPr lang="fr-FR" dirty="0"/>
              <a:t> </a:t>
            </a:r>
            <a:r>
              <a:rPr lang="fr-FR" dirty="0" err="1"/>
              <a:t>intions</a:t>
            </a:r>
            <a:r>
              <a:rPr lang="fr-FR" dirty="0"/>
              <a:t> </a:t>
            </a:r>
            <a:r>
              <a:rPr lang="fr-FR" dirty="0" err="1"/>
              <a:t>equodi</a:t>
            </a:r>
            <a:r>
              <a:rPr lang="fr-FR" dirty="0"/>
              <a:t> </a:t>
            </a:r>
            <a:r>
              <a:rPr lang="fr-FR" dirty="0" err="1"/>
              <a:t>atios</a:t>
            </a:r>
            <a:r>
              <a:rPr lang="fr-FR" dirty="0"/>
              <a:t> </a:t>
            </a:r>
            <a:r>
              <a:rPr lang="fr-FR" dirty="0" err="1"/>
              <a:t>anim</a:t>
            </a:r>
            <a:r>
              <a:rPr lang="fr-FR" dirty="0"/>
              <a:t> </a:t>
            </a:r>
            <a:r>
              <a:rPr lang="fr-FR" dirty="0" err="1"/>
              <a:t>aditam</a:t>
            </a:r>
            <a:r>
              <a:rPr lang="fr-FR" dirty="0"/>
              <a:t> </a:t>
            </a:r>
            <a:r>
              <a:rPr lang="fr-FR" dirty="0" err="1"/>
              <a:t>etum</a:t>
            </a:r>
            <a:r>
              <a:rPr lang="fr-FR" dirty="0"/>
              <a:t> </a:t>
            </a:r>
            <a:r>
              <a:rPr lang="fr-FR" dirty="0" err="1"/>
              <a:t>sequi</a:t>
            </a:r>
            <a:r>
              <a:rPr lang="fr-FR" dirty="0"/>
              <a:t> </a:t>
            </a:r>
            <a:r>
              <a:rPr lang="fr-FR" dirty="0" err="1"/>
              <a:t>comnis</a:t>
            </a:r>
            <a:r>
              <a:rPr lang="fr-FR" dirty="0"/>
              <a:t> </a:t>
            </a:r>
            <a:r>
              <a:rPr lang="fr-FR" dirty="0" err="1"/>
              <a:t>endia</a:t>
            </a:r>
            <a:r>
              <a:rPr lang="fr-FR" dirty="0"/>
              <a:t> </a:t>
            </a:r>
            <a:r>
              <a:rPr lang="fr-FR" dirty="0" err="1"/>
              <a:t>comnis</a:t>
            </a:r>
            <a:r>
              <a:rPr lang="fr-FR" dirty="0"/>
              <a:t>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alitia</a:t>
            </a:r>
            <a:r>
              <a:rPr lang="fr-FR" dirty="0"/>
              <a:t> est </a:t>
            </a:r>
            <a:r>
              <a:rPr lang="fr-FR" dirty="0" err="1"/>
              <a:t>elenihilita</a:t>
            </a:r>
            <a:r>
              <a:rPr lang="fr-FR" dirty="0"/>
              <a:t> nus </a:t>
            </a:r>
            <a:r>
              <a:rPr lang="fr-FR" dirty="0" err="1"/>
              <a:t>eaquis</a:t>
            </a:r>
            <a:r>
              <a:rPr lang="fr-FR" dirty="0"/>
              <a:t> </a:t>
            </a:r>
            <a:r>
              <a:rPr lang="fr-FR" dirty="0" err="1"/>
              <a:t>dolecus</a:t>
            </a:r>
            <a:r>
              <a:rPr lang="fr-FR" dirty="0"/>
              <a:t> </a:t>
            </a:r>
            <a:r>
              <a:rPr lang="fr-FR" dirty="0" err="1"/>
              <a:t>rehendellori</a:t>
            </a:r>
            <a:r>
              <a:rPr lang="fr-FR" dirty="0"/>
              <a:t> simus </a:t>
            </a:r>
            <a:r>
              <a:rPr lang="fr-FR" dirty="0" err="1"/>
              <a:t>acius</a:t>
            </a:r>
            <a:r>
              <a:rPr lang="fr-FR" dirty="0"/>
              <a:t>, </a:t>
            </a:r>
            <a:r>
              <a:rPr lang="fr-FR" dirty="0" err="1"/>
              <a:t>ommolut</a:t>
            </a:r>
            <a:r>
              <a:rPr lang="fr-FR" dirty="0"/>
              <a:t> </a:t>
            </a:r>
            <a:r>
              <a:rPr lang="fr-FR" dirty="0" err="1"/>
              <a:t>illupta</a:t>
            </a:r>
            <a:r>
              <a:rPr lang="fr-FR" dirty="0"/>
              <a:t> </a:t>
            </a:r>
            <a:r>
              <a:rPr lang="fr-FR" dirty="0" err="1"/>
              <a:t>vollupt</a:t>
            </a:r>
            <a:r>
              <a:rPr lang="fr-FR" dirty="0"/>
              <a:t> </a:t>
            </a:r>
            <a:r>
              <a:rPr lang="fr-FR" dirty="0" err="1"/>
              <a:t>atecto</a:t>
            </a:r>
            <a:r>
              <a:rPr lang="fr-FR" dirty="0"/>
              <a:t> </a:t>
            </a:r>
            <a:r>
              <a:rPr lang="fr-FR" dirty="0" err="1"/>
              <a:t>volestia</a:t>
            </a:r>
            <a:r>
              <a:rPr lang="fr-FR" dirty="0"/>
              <a:t> </a:t>
            </a:r>
            <a:r>
              <a:rPr lang="fr-FR" dirty="0" err="1"/>
              <a:t>nonse</a:t>
            </a:r>
            <a:r>
              <a:rPr lang="fr-FR" dirty="0"/>
              <a:t> es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asperov</a:t>
            </a:r>
            <a:r>
              <a:rPr lang="fr-FR" dirty="0"/>
              <a:t> </a:t>
            </a:r>
            <a:r>
              <a:rPr lang="fr-FR" dirty="0" err="1"/>
              <a:t>idiatiur</a:t>
            </a:r>
            <a:r>
              <a:rPr lang="fr-FR" dirty="0"/>
              <a:t>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38B798-A30E-05AC-C572-25932152331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106381" y="9028740"/>
            <a:ext cx="5357919" cy="369332"/>
          </a:xfrm>
        </p:spPr>
        <p:txBody>
          <a:bodyPr/>
          <a:lstStyle/>
          <a:p>
            <a:r>
              <a:rPr lang="fr-FR" dirty="0"/>
              <a:t>Recruteur spécialisé</a:t>
            </a:r>
            <a:br>
              <a:rPr lang="fr-FR" dirty="0"/>
            </a:br>
            <a:r>
              <a:rPr lang="fr-FR" dirty="0"/>
              <a:t>dans les métiers de la comptabilité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82C05B3F-AB80-6A36-8182-063B4BE616BD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97BC9B29-1E86-1606-D000-4D24BE5E0AE7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478641" y="5721179"/>
            <a:ext cx="420588" cy="364331"/>
          </a:xfrm>
        </p:spPr>
        <p:txBody>
          <a:bodyPr/>
          <a:lstStyle/>
          <a:p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C6DF4C8-4D0E-B525-3242-FC85EC483BC0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478641" y="7746826"/>
            <a:ext cx="420588" cy="364331"/>
          </a:xfrm>
        </p:spPr>
        <p:txBody>
          <a:bodyPr/>
          <a:lstStyle/>
          <a:p>
            <a:endParaRPr lang="fr-FR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B229AB0-13E7-0C92-3BC4-BEE41E7355E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 rot="10800000">
            <a:off x="6574640" y="6895223"/>
            <a:ext cx="420588" cy="364331"/>
          </a:xfrm>
        </p:spPr>
        <p:txBody>
          <a:bodyPr/>
          <a:lstStyle/>
          <a:p>
            <a:endParaRPr lang="fr-FR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913047D8-3CB4-9AC8-17A4-5B352D9C1E30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 rot="10800000">
            <a:off x="6574640" y="8920870"/>
            <a:ext cx="420588" cy="364331"/>
          </a:xfrm>
        </p:spPr>
        <p:txBody>
          <a:bodyPr/>
          <a:lstStyle/>
          <a:p>
            <a:endParaRPr lang="fr-FR"/>
          </a:p>
        </p:txBody>
      </p:sp>
      <p:sp>
        <p:nvSpPr>
          <p:cNvPr id="83" name="Espace réservé du texte 82">
            <a:extLst>
              <a:ext uri="{FF2B5EF4-FFF2-40B4-BE49-F238E27FC236}">
                <a16:creationId xmlns:a16="http://schemas.microsoft.com/office/drawing/2014/main" id="{185F6D26-023C-802F-F350-AAB3B445C22E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r>
              <a:rPr lang="fr-FR" dirty="0"/>
              <a:t>TENDANCES À SUIVRE </a:t>
            </a:r>
          </a:p>
          <a:p>
            <a:pPr lvl="1"/>
            <a:r>
              <a:rPr lang="fr-FR" dirty="0"/>
              <a:t>Ceci est le titre d’un paragraphe</a:t>
            </a:r>
          </a:p>
          <a:p>
            <a:pPr lvl="2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</a:t>
            </a:r>
          </a:p>
          <a:p>
            <a:pPr lvl="3"/>
            <a:r>
              <a:rPr lang="fr-FR" dirty="0"/>
              <a:t>ut </a:t>
            </a:r>
            <a:r>
              <a:rPr lang="fr-FR" dirty="0" err="1"/>
              <a:t>ut</a:t>
            </a:r>
            <a:r>
              <a:rPr lang="fr-FR" dirty="0"/>
              <a:t> </a:t>
            </a:r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r>
              <a:rPr lang="fr-FR" dirty="0"/>
              <a:t> </a:t>
            </a:r>
            <a:r>
              <a:rPr lang="fr-FR" dirty="0" err="1"/>
              <a:t>eserspe</a:t>
            </a:r>
            <a:r>
              <a:rPr lang="fr-FR" dirty="0"/>
              <a:t> con </a:t>
            </a:r>
            <a:r>
              <a:rPr lang="fr-FR" dirty="0" err="1"/>
              <a:t>con</a:t>
            </a:r>
            <a:r>
              <a:rPr lang="fr-FR" dirty="0"/>
              <a:t>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?</a:t>
            </a:r>
          </a:p>
          <a:p>
            <a:pPr lvl="3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4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4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4"/>
            <a:endParaRPr lang="fr-FR" dirty="0"/>
          </a:p>
          <a:p>
            <a:r>
              <a:rPr lang="fr-FR" dirty="0"/>
              <a:t>INDICATEURS À SURVEILLER</a:t>
            </a:r>
          </a:p>
          <a:p>
            <a:pPr lvl="1"/>
            <a:r>
              <a:rPr lang="fr-FR" dirty="0"/>
              <a:t>Ceci est le titre d’un paragraphe</a:t>
            </a:r>
          </a:p>
          <a:p>
            <a:pPr lvl="2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</a:t>
            </a:r>
          </a:p>
          <a:p>
            <a:pPr lvl="3"/>
            <a:r>
              <a:rPr lang="fr-FR" dirty="0"/>
              <a:t>ut </a:t>
            </a:r>
            <a:r>
              <a:rPr lang="fr-FR" dirty="0" err="1"/>
              <a:t>ut</a:t>
            </a:r>
            <a:r>
              <a:rPr lang="fr-FR" dirty="0"/>
              <a:t> </a:t>
            </a:r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r>
              <a:rPr lang="fr-FR" dirty="0"/>
              <a:t> </a:t>
            </a:r>
            <a:r>
              <a:rPr lang="fr-FR" dirty="0" err="1"/>
              <a:t>eserspe</a:t>
            </a:r>
            <a:r>
              <a:rPr lang="fr-FR" dirty="0"/>
              <a:t> con </a:t>
            </a:r>
            <a:r>
              <a:rPr lang="fr-FR" dirty="0" err="1"/>
              <a:t>con</a:t>
            </a:r>
            <a:r>
              <a:rPr lang="fr-FR" dirty="0"/>
              <a:t>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?</a:t>
            </a:r>
          </a:p>
          <a:p>
            <a:pPr lvl="3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4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4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93856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2" descr="A picture containing screenshot, symbol, design&#10;&#10;Description automatically generated">
            <a:extLst>
              <a:ext uri="{FF2B5EF4-FFF2-40B4-BE49-F238E27FC236}">
                <a16:creationId xmlns:a16="http://schemas.microsoft.com/office/drawing/2014/main" id="{B3E6B85B-5B3B-A44C-86BE-1CBF79FF4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73" y="625190"/>
            <a:ext cx="720000" cy="720000"/>
          </a:xfrm>
          <a:prstGeom prst="rect">
            <a:avLst/>
          </a:prstGeom>
        </p:spPr>
      </p:pic>
      <p:pic>
        <p:nvPicPr>
          <p:cNvPr id="4" name="Picture 143" descr="A picture containing graphics, symbol, font, circle&#10;&#10;Description automatically generated">
            <a:extLst>
              <a:ext uri="{FF2B5EF4-FFF2-40B4-BE49-F238E27FC236}">
                <a16:creationId xmlns:a16="http://schemas.microsoft.com/office/drawing/2014/main" id="{72F5F5DD-CBC3-2F64-BB88-E8768549B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06" y="9225492"/>
            <a:ext cx="720000" cy="720000"/>
          </a:xfrm>
          <a:prstGeom prst="rect">
            <a:avLst/>
          </a:prstGeom>
        </p:spPr>
      </p:pic>
      <p:pic>
        <p:nvPicPr>
          <p:cNvPr id="6" name="Picture 144" descr="A picture containing symbol, graphics, font, logo&#10;&#10;Description automatically generated">
            <a:extLst>
              <a:ext uri="{FF2B5EF4-FFF2-40B4-BE49-F238E27FC236}">
                <a16:creationId xmlns:a16="http://schemas.microsoft.com/office/drawing/2014/main" id="{8EB9D4B7-A2F2-AD50-C270-FD4572D95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33" y="9225492"/>
            <a:ext cx="720000" cy="720000"/>
          </a:xfrm>
          <a:prstGeom prst="rect">
            <a:avLst/>
          </a:prstGeom>
        </p:spPr>
      </p:pic>
      <p:pic>
        <p:nvPicPr>
          <p:cNvPr id="8" name="Picture 145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25D0B56D-A9D7-873F-072F-02EC86A6CA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42" y="9225492"/>
            <a:ext cx="720000" cy="720000"/>
          </a:xfrm>
          <a:prstGeom prst="rect">
            <a:avLst/>
          </a:prstGeom>
        </p:spPr>
      </p:pic>
      <p:pic>
        <p:nvPicPr>
          <p:cNvPr id="10" name="Picture 146" descr="A group of people in line&#10;&#10;Description automatically generated with low confidence">
            <a:extLst>
              <a:ext uri="{FF2B5EF4-FFF2-40B4-BE49-F238E27FC236}">
                <a16:creationId xmlns:a16="http://schemas.microsoft.com/office/drawing/2014/main" id="{DC1E0CDB-B603-A3BF-A6D4-2EF0673B48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73" y="7996880"/>
            <a:ext cx="720000" cy="720000"/>
          </a:xfrm>
          <a:prstGeom prst="rect">
            <a:avLst/>
          </a:prstGeom>
        </p:spPr>
      </p:pic>
      <p:pic>
        <p:nvPicPr>
          <p:cNvPr id="12" name="Picture 147" descr="A blue outline of a star&#10;&#10;Description automatically generated with low confidence">
            <a:extLst>
              <a:ext uri="{FF2B5EF4-FFF2-40B4-BE49-F238E27FC236}">
                <a16:creationId xmlns:a16="http://schemas.microsoft.com/office/drawing/2014/main" id="{EC06E127-B054-E6EA-30D2-53753438CA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87" y="7996880"/>
            <a:ext cx="720000" cy="720000"/>
          </a:xfrm>
          <a:prstGeom prst="rect">
            <a:avLst/>
          </a:prstGeom>
        </p:spPr>
      </p:pic>
      <p:pic>
        <p:nvPicPr>
          <p:cNvPr id="14" name="Picture 148" descr="A picture containing circle, graphics, black, darkness&#10;&#10;Description automatically generated">
            <a:extLst>
              <a:ext uri="{FF2B5EF4-FFF2-40B4-BE49-F238E27FC236}">
                <a16:creationId xmlns:a16="http://schemas.microsoft.com/office/drawing/2014/main" id="{419195E1-0F3A-7419-FAFA-F66A89E561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33" y="7996880"/>
            <a:ext cx="720000" cy="720000"/>
          </a:xfrm>
          <a:prstGeom prst="rect">
            <a:avLst/>
          </a:prstGeom>
        </p:spPr>
      </p:pic>
      <p:pic>
        <p:nvPicPr>
          <p:cNvPr id="16" name="Picture 149" descr="A logo of a person and a square&#10;&#10;Description automatically generated with low confidence">
            <a:extLst>
              <a:ext uri="{FF2B5EF4-FFF2-40B4-BE49-F238E27FC236}">
                <a16:creationId xmlns:a16="http://schemas.microsoft.com/office/drawing/2014/main" id="{2F9D7D32-13F0-D5A8-68AA-93FC7E1BB5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61" y="7996880"/>
            <a:ext cx="720000" cy="720000"/>
          </a:xfrm>
          <a:prstGeom prst="rect">
            <a:avLst/>
          </a:prstGeom>
        </p:spPr>
      </p:pic>
      <p:pic>
        <p:nvPicPr>
          <p:cNvPr id="18" name="Picture 150" descr="A logo of a graduation cap&#10;&#10;Description automatically generated with low confidence">
            <a:extLst>
              <a:ext uri="{FF2B5EF4-FFF2-40B4-BE49-F238E27FC236}">
                <a16:creationId xmlns:a16="http://schemas.microsoft.com/office/drawing/2014/main" id="{8CC23DDB-ACE8-E16A-4A7A-D9B324E0A6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73" y="6768265"/>
            <a:ext cx="720000" cy="720000"/>
          </a:xfrm>
          <a:prstGeom prst="rect">
            <a:avLst/>
          </a:prstGeom>
        </p:spPr>
      </p:pic>
      <p:pic>
        <p:nvPicPr>
          <p:cNvPr id="20" name="Picture 151" descr="A blue ribbon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F6AFEC5-BEC3-6F72-64D8-B805F5EC0B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87" y="6768265"/>
            <a:ext cx="720000" cy="720000"/>
          </a:xfrm>
          <a:prstGeom prst="rect">
            <a:avLst/>
          </a:prstGeom>
        </p:spPr>
      </p:pic>
      <p:pic>
        <p:nvPicPr>
          <p:cNvPr id="22" name="Picture 152" descr="A picture containing symbol, graphics, font, screenshot&#10;&#10;Description automatically generated">
            <a:extLst>
              <a:ext uri="{FF2B5EF4-FFF2-40B4-BE49-F238E27FC236}">
                <a16:creationId xmlns:a16="http://schemas.microsoft.com/office/drawing/2014/main" id="{9742AB10-47A3-BCD4-76BE-B1C595DE4E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33" y="6768265"/>
            <a:ext cx="720000" cy="720000"/>
          </a:xfrm>
          <a:prstGeom prst="rect">
            <a:avLst/>
          </a:prstGeom>
        </p:spPr>
      </p:pic>
      <p:pic>
        <p:nvPicPr>
          <p:cNvPr id="24" name="Picture 153" descr="A picture containing circle, symbol, graphics, logo&#10;&#10;Description automatically generated">
            <a:extLst>
              <a:ext uri="{FF2B5EF4-FFF2-40B4-BE49-F238E27FC236}">
                <a16:creationId xmlns:a16="http://schemas.microsoft.com/office/drawing/2014/main" id="{BA9D185A-CAD9-91CF-0668-E56EAE8630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61" y="6768265"/>
            <a:ext cx="720000" cy="720000"/>
          </a:xfrm>
          <a:prstGeom prst="rect">
            <a:avLst/>
          </a:prstGeom>
        </p:spPr>
      </p:pic>
      <p:pic>
        <p:nvPicPr>
          <p:cNvPr id="26" name="Picture 190" descr="A picture containing symbol, circle, logo&#10;&#10;Description automatically generated">
            <a:extLst>
              <a:ext uri="{FF2B5EF4-FFF2-40B4-BE49-F238E27FC236}">
                <a16:creationId xmlns:a16="http://schemas.microsoft.com/office/drawing/2014/main" id="{811CA0B3-0258-7583-9210-D8EAF5E390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73" y="5539650"/>
            <a:ext cx="720000" cy="720000"/>
          </a:xfrm>
          <a:prstGeom prst="rect">
            <a:avLst/>
          </a:prstGeom>
        </p:spPr>
      </p:pic>
      <p:pic>
        <p:nvPicPr>
          <p:cNvPr id="28" name="Picture 194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2AA5E7E4-C476-5FFD-475B-DC3916EA6C8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06" y="5539650"/>
            <a:ext cx="720000" cy="720000"/>
          </a:xfrm>
          <a:prstGeom prst="rect">
            <a:avLst/>
          </a:prstGeom>
        </p:spPr>
      </p:pic>
      <p:pic>
        <p:nvPicPr>
          <p:cNvPr id="30" name="Picture 195" descr="A purple symbol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347BA7AF-4879-5D92-FE97-40640EA8E2D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33" y="5539650"/>
            <a:ext cx="720000" cy="720000"/>
          </a:xfrm>
          <a:prstGeom prst="rect">
            <a:avLst/>
          </a:prstGeom>
        </p:spPr>
      </p:pic>
      <p:pic>
        <p:nvPicPr>
          <p:cNvPr id="32" name="Picture 196" descr="A picture containing black, darkness, graphics&#10;&#10;Description automatically generated">
            <a:extLst>
              <a:ext uri="{FF2B5EF4-FFF2-40B4-BE49-F238E27FC236}">
                <a16:creationId xmlns:a16="http://schemas.microsoft.com/office/drawing/2014/main" id="{7C8035B4-C218-2FFD-2597-8692FCD1953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42" y="5539650"/>
            <a:ext cx="720000" cy="720000"/>
          </a:xfrm>
          <a:prstGeom prst="rect">
            <a:avLst/>
          </a:prstGeom>
        </p:spPr>
      </p:pic>
      <p:pic>
        <p:nvPicPr>
          <p:cNvPr id="34" name="Picture 197" descr="A picture containing circle, symbol, logo&#10;&#10;Description automatically generated">
            <a:extLst>
              <a:ext uri="{FF2B5EF4-FFF2-40B4-BE49-F238E27FC236}">
                <a16:creationId xmlns:a16="http://schemas.microsoft.com/office/drawing/2014/main" id="{677AF287-24DF-CCA3-6581-EED662E0FF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73" y="4311035"/>
            <a:ext cx="720000" cy="720000"/>
          </a:xfrm>
          <a:prstGeom prst="rect">
            <a:avLst/>
          </a:prstGeom>
        </p:spPr>
      </p:pic>
      <p:pic>
        <p:nvPicPr>
          <p:cNvPr id="36" name="Picture 198" descr="A picture containing circle, graphics&#10;&#10;Description automatically generated">
            <a:extLst>
              <a:ext uri="{FF2B5EF4-FFF2-40B4-BE49-F238E27FC236}">
                <a16:creationId xmlns:a16="http://schemas.microsoft.com/office/drawing/2014/main" id="{18AE2F34-961C-DEDF-B92E-1CA257F085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06" y="4311035"/>
            <a:ext cx="720000" cy="720000"/>
          </a:xfrm>
          <a:prstGeom prst="rect">
            <a:avLst/>
          </a:prstGeom>
        </p:spPr>
      </p:pic>
      <p:pic>
        <p:nvPicPr>
          <p:cNvPr id="38" name="Picture 199" descr="A camera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3953B663-C44D-91EE-B1F6-8E1A52F80BB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33" y="4311035"/>
            <a:ext cx="720000" cy="720000"/>
          </a:xfrm>
          <a:prstGeom prst="rect">
            <a:avLst/>
          </a:prstGeom>
        </p:spPr>
      </p:pic>
      <p:pic>
        <p:nvPicPr>
          <p:cNvPr id="40" name="Picture 200" descr="A picture containing circle, graphics, black, darkness&#10;&#10;Description automatically generated">
            <a:extLst>
              <a:ext uri="{FF2B5EF4-FFF2-40B4-BE49-F238E27FC236}">
                <a16:creationId xmlns:a16="http://schemas.microsoft.com/office/drawing/2014/main" id="{F556FED7-C0A1-62FE-4A3E-465433846E4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61" y="4311035"/>
            <a:ext cx="720000" cy="720000"/>
          </a:xfrm>
          <a:prstGeom prst="rect">
            <a:avLst/>
          </a:prstGeom>
        </p:spPr>
      </p:pic>
      <p:pic>
        <p:nvPicPr>
          <p:cNvPr id="42" name="Picture 201" descr="A picture containing symbol&#10;&#10;Description automatically generated">
            <a:extLst>
              <a:ext uri="{FF2B5EF4-FFF2-40B4-BE49-F238E27FC236}">
                <a16:creationId xmlns:a16="http://schemas.microsoft.com/office/drawing/2014/main" id="{131BA7D3-98CF-0E9D-7610-BF3E775DE18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73" y="3082420"/>
            <a:ext cx="720000" cy="720000"/>
          </a:xfrm>
          <a:prstGeom prst="rect">
            <a:avLst/>
          </a:prstGeom>
        </p:spPr>
      </p:pic>
      <p:pic>
        <p:nvPicPr>
          <p:cNvPr id="44" name="Picture 202" descr="A picture containing graphics, symbol, black, design&#10;&#10;Description automatically generated">
            <a:extLst>
              <a:ext uri="{FF2B5EF4-FFF2-40B4-BE49-F238E27FC236}">
                <a16:creationId xmlns:a16="http://schemas.microsoft.com/office/drawing/2014/main" id="{F26B3D47-142B-5821-278E-0223FA78B06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06" y="3082420"/>
            <a:ext cx="720000" cy="720000"/>
          </a:xfrm>
          <a:prstGeom prst="rect">
            <a:avLst/>
          </a:prstGeom>
        </p:spPr>
      </p:pic>
      <p:pic>
        <p:nvPicPr>
          <p:cNvPr id="46" name="Picture 203" descr="A key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B5AEEE7-3FFB-D3E6-9780-F0054A86787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627" y="3082420"/>
            <a:ext cx="720000" cy="720000"/>
          </a:xfrm>
          <a:prstGeom prst="rect">
            <a:avLst/>
          </a:prstGeom>
        </p:spPr>
      </p:pic>
      <p:pic>
        <p:nvPicPr>
          <p:cNvPr id="48" name="Picture 204" descr="A picture containing symbol, graphics, screenshot, design&#10;&#10;Description automatically generated">
            <a:extLst>
              <a:ext uri="{FF2B5EF4-FFF2-40B4-BE49-F238E27FC236}">
                <a16:creationId xmlns:a16="http://schemas.microsoft.com/office/drawing/2014/main" id="{22122ABF-60C9-F7F3-E4CC-4E4EFE1B2FD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42" y="3082420"/>
            <a:ext cx="720000" cy="720000"/>
          </a:xfrm>
          <a:prstGeom prst="rect">
            <a:avLst/>
          </a:prstGeom>
        </p:spPr>
      </p:pic>
      <p:pic>
        <p:nvPicPr>
          <p:cNvPr id="50" name="Picture 205" descr="A picture containing symbol, logo, design&#10;&#10;Description automatically generated">
            <a:extLst>
              <a:ext uri="{FF2B5EF4-FFF2-40B4-BE49-F238E27FC236}">
                <a16:creationId xmlns:a16="http://schemas.microsoft.com/office/drawing/2014/main" id="{9390EABE-1C91-EAB2-DE7D-E701F981039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73" y="1853805"/>
            <a:ext cx="720000" cy="720000"/>
          </a:xfrm>
          <a:prstGeom prst="rect">
            <a:avLst/>
          </a:prstGeom>
        </p:spPr>
      </p:pic>
      <p:pic>
        <p:nvPicPr>
          <p:cNvPr id="52" name="Picture 206" descr="A picture containing graphics, black&#10;&#10;Description automatically generated">
            <a:extLst>
              <a:ext uri="{FF2B5EF4-FFF2-40B4-BE49-F238E27FC236}">
                <a16:creationId xmlns:a16="http://schemas.microsoft.com/office/drawing/2014/main" id="{3830D9F6-E20E-9ACF-C975-91585A8B04E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87" y="1853805"/>
            <a:ext cx="720000" cy="720000"/>
          </a:xfrm>
          <a:prstGeom prst="rect">
            <a:avLst/>
          </a:prstGeom>
        </p:spPr>
      </p:pic>
      <p:pic>
        <p:nvPicPr>
          <p:cNvPr id="54" name="Picture 207" descr="A wifi symbol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6B46874-BA75-5C0A-200D-F2DC889A410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33" y="1853805"/>
            <a:ext cx="720000" cy="720000"/>
          </a:xfrm>
          <a:prstGeom prst="rect">
            <a:avLst/>
          </a:prstGeom>
        </p:spPr>
      </p:pic>
      <p:pic>
        <p:nvPicPr>
          <p:cNvPr id="56" name="Picture 208" descr="A picture containing screenshot, rectangle, design&#10;&#10;Description automatically generated">
            <a:extLst>
              <a:ext uri="{FF2B5EF4-FFF2-40B4-BE49-F238E27FC236}">
                <a16:creationId xmlns:a16="http://schemas.microsoft.com/office/drawing/2014/main" id="{DDA598FF-8729-DF8B-E4A6-9A14F975C1D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61" y="1853805"/>
            <a:ext cx="720000" cy="720000"/>
          </a:xfrm>
          <a:prstGeom prst="rect">
            <a:avLst/>
          </a:prstGeom>
        </p:spPr>
      </p:pic>
      <p:pic>
        <p:nvPicPr>
          <p:cNvPr id="58" name="Picture 209" descr="A picture containing clock, circle, design&#10;&#10;Description automatically generated">
            <a:extLst>
              <a:ext uri="{FF2B5EF4-FFF2-40B4-BE49-F238E27FC236}">
                <a16:creationId xmlns:a16="http://schemas.microsoft.com/office/drawing/2014/main" id="{FEFE744A-D82F-EBB7-925E-4B2957311D7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3" y="1853805"/>
            <a:ext cx="720000" cy="720000"/>
          </a:xfrm>
          <a:prstGeom prst="rect">
            <a:avLst/>
          </a:prstGeom>
        </p:spPr>
      </p:pic>
      <p:pic>
        <p:nvPicPr>
          <p:cNvPr id="60" name="Picture 210" descr="A picture containing graphics, black&#10;&#10;Description automatically generated">
            <a:extLst>
              <a:ext uri="{FF2B5EF4-FFF2-40B4-BE49-F238E27FC236}">
                <a16:creationId xmlns:a16="http://schemas.microsoft.com/office/drawing/2014/main" id="{A47A7F48-7A66-971C-1DE8-C4692A5C13E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" y="3082420"/>
            <a:ext cx="720000" cy="720000"/>
          </a:xfrm>
          <a:prstGeom prst="rect">
            <a:avLst/>
          </a:prstGeom>
        </p:spPr>
      </p:pic>
      <p:pic>
        <p:nvPicPr>
          <p:cNvPr id="62" name="Picture 211" descr="A blue lightning bol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995C015-B0A0-A932-3202-A84847E246A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3" y="4311035"/>
            <a:ext cx="720000" cy="720000"/>
          </a:xfrm>
          <a:prstGeom prst="rect">
            <a:avLst/>
          </a:prstGeom>
        </p:spPr>
      </p:pic>
      <p:pic>
        <p:nvPicPr>
          <p:cNvPr id="64" name="Picture 212" descr="A picture containing black, graphics, darkness&#10;&#10;Description automatically generated">
            <a:extLst>
              <a:ext uri="{FF2B5EF4-FFF2-40B4-BE49-F238E27FC236}">
                <a16:creationId xmlns:a16="http://schemas.microsoft.com/office/drawing/2014/main" id="{E6C4CDCD-8B13-B9A4-9AEC-970D5BF6A1A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" y="5539650"/>
            <a:ext cx="720000" cy="720000"/>
          </a:xfrm>
          <a:prstGeom prst="rect">
            <a:avLst/>
          </a:prstGeom>
        </p:spPr>
      </p:pic>
      <p:pic>
        <p:nvPicPr>
          <p:cNvPr id="66" name="Picture 213" descr="A blue envelop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3FAE8FBD-4202-2ED7-F51E-7E2D96AF24E1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3" y="6768265"/>
            <a:ext cx="720000" cy="720000"/>
          </a:xfrm>
          <a:prstGeom prst="rect">
            <a:avLst/>
          </a:prstGeom>
        </p:spPr>
      </p:pic>
      <p:pic>
        <p:nvPicPr>
          <p:cNvPr id="68" name="Picture 214" descr="A picture containing screenshot, symbol, graphics, black&#10;&#10;Description automatically generated">
            <a:extLst>
              <a:ext uri="{FF2B5EF4-FFF2-40B4-BE49-F238E27FC236}">
                <a16:creationId xmlns:a16="http://schemas.microsoft.com/office/drawing/2014/main" id="{D9CC020F-9C55-78E4-E959-6A35CA95280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" y="7996880"/>
            <a:ext cx="720000" cy="720000"/>
          </a:xfrm>
          <a:prstGeom prst="rect">
            <a:avLst/>
          </a:prstGeom>
        </p:spPr>
      </p:pic>
      <p:pic>
        <p:nvPicPr>
          <p:cNvPr id="70" name="Picture 215" descr="A picture containing screenshot, symbol, black, design&#10;&#10;Description automatically generated">
            <a:extLst>
              <a:ext uri="{FF2B5EF4-FFF2-40B4-BE49-F238E27FC236}">
                <a16:creationId xmlns:a16="http://schemas.microsoft.com/office/drawing/2014/main" id="{DC8E8FE8-8C46-9F58-80F9-490803D19018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3" y="9225492"/>
            <a:ext cx="720000" cy="720000"/>
          </a:xfrm>
          <a:prstGeom prst="rect">
            <a:avLst/>
          </a:prstGeom>
        </p:spPr>
      </p:pic>
      <p:pic>
        <p:nvPicPr>
          <p:cNvPr id="72" name="Picture 216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2E2C06F5-BD42-F517-F3CE-9C1456CEDD90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61" y="625190"/>
            <a:ext cx="720000" cy="720000"/>
          </a:xfrm>
          <a:prstGeom prst="rect">
            <a:avLst/>
          </a:prstGeom>
        </p:spPr>
      </p:pic>
      <p:pic>
        <p:nvPicPr>
          <p:cNvPr id="74" name="Picture 217" descr="A picture containing graphics&#10;&#10;Description automatically generated">
            <a:extLst>
              <a:ext uri="{FF2B5EF4-FFF2-40B4-BE49-F238E27FC236}">
                <a16:creationId xmlns:a16="http://schemas.microsoft.com/office/drawing/2014/main" id="{65917D02-7903-B925-EC80-B94D4841F37F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33" y="625190"/>
            <a:ext cx="720000" cy="720000"/>
          </a:xfrm>
          <a:prstGeom prst="rect">
            <a:avLst/>
          </a:prstGeom>
        </p:spPr>
      </p:pic>
      <p:pic>
        <p:nvPicPr>
          <p:cNvPr id="76" name="Picture 218" descr="A picture containing symbol, black&#10;&#10;Description automatically generated">
            <a:extLst>
              <a:ext uri="{FF2B5EF4-FFF2-40B4-BE49-F238E27FC236}">
                <a16:creationId xmlns:a16="http://schemas.microsoft.com/office/drawing/2014/main" id="{17AC123E-F932-B9B8-C4EC-E6C378BF000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87" y="625190"/>
            <a:ext cx="720000" cy="720000"/>
          </a:xfrm>
          <a:prstGeom prst="rect">
            <a:avLst/>
          </a:prstGeom>
        </p:spPr>
      </p:pic>
      <p:pic>
        <p:nvPicPr>
          <p:cNvPr id="78" name="Picture 221" descr="A picture containing symbol, circle, logo&#10;&#10;Description automatically generated">
            <a:extLst>
              <a:ext uri="{FF2B5EF4-FFF2-40B4-BE49-F238E27FC236}">
                <a16:creationId xmlns:a16="http://schemas.microsoft.com/office/drawing/2014/main" id="{65154535-67C4-3DC6-1AAA-234A13843E2B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" y="625190"/>
            <a:ext cx="720000" cy="720000"/>
          </a:xfrm>
          <a:prstGeom prst="rect">
            <a:avLst/>
          </a:prstGeom>
        </p:spPr>
      </p:pic>
      <p:pic>
        <p:nvPicPr>
          <p:cNvPr id="80" name="Picture 320" descr="A light bulb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F7CFA50-0F66-9233-EC61-A0158007A9A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73" y="922549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94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77730F6-0285-67A0-7DED-233DB21AA9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QUESTION 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41B0010-8C11-44D3-A088-E5D1B567E87B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73A9A05-25A7-7200-4A5E-8C001977EEE6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fr-FR" dirty="0"/>
              <a:t>QUELLES SONT LES PRINCIPALES ÉVOLUTIONS CONSTATÉES EN LIEN AVEC LE THÈME ? </a:t>
            </a:r>
            <a:r>
              <a:rPr lang="fr-FR" sz="900" dirty="0"/>
              <a:t>(titre à adapter)</a:t>
            </a:r>
          </a:p>
          <a:p>
            <a:pPr lvl="1"/>
            <a:r>
              <a:rPr lang="fr-FR" dirty="0"/>
              <a:t>Mutations réglementaires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B93737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</a:rPr>
              <a:t>(titre à adapter) </a:t>
            </a:r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2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3"/>
            <a:endParaRPr lang="fr-FR" dirty="0"/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3"/>
            <a:endParaRPr lang="fr-FR" dirty="0"/>
          </a:p>
          <a:p>
            <a:pPr lvl="1"/>
            <a:r>
              <a:rPr lang="fr-FR" dirty="0"/>
              <a:t>Autres mutations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B93737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</a:rPr>
              <a:t>(titre à adapter) </a:t>
            </a:r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2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3"/>
            <a:endParaRPr lang="fr-FR" dirty="0"/>
          </a:p>
          <a:p>
            <a:pPr lvl="2"/>
            <a:r>
              <a:rPr lang="fr-FR" dirty="0"/>
              <a:t>Sous-titre </a:t>
            </a:r>
          </a:p>
          <a:p>
            <a:pPr lvl="3"/>
            <a:r>
              <a:rPr lang="fr-FR" dirty="0"/>
              <a:t>con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marL="0" lvl="3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622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E17B858-A4F8-E27D-D318-E50AE65E03E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QUESTION 2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8691817-4618-08A7-CD3B-DBF00D90B98F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DF1BD3D-C5EE-1E23-E15B-F1722BE10C53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fr-FR" dirty="0"/>
              <a:t>QUELS IMPACTS ONT CES MUTATIONS SUR LA BRANCHE PROFESSIONNELLE / LE SECTEUR ?</a:t>
            </a:r>
          </a:p>
          <a:p>
            <a:pPr marL="0" marR="0" lvl="1" indent="0" algn="l" defTabSz="75593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9578E"/>
              </a:buClr>
              <a:buSzPct val="55000"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Les impacts sur l’activité des entreprises ?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891E2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(titre à adapter) </a:t>
            </a:r>
            <a:endParaRPr lang="fr-FR" dirty="0"/>
          </a:p>
          <a:p>
            <a:pPr lvl="2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ut </a:t>
            </a:r>
            <a:r>
              <a:rPr lang="fr-FR" dirty="0" err="1"/>
              <a:t>ut</a:t>
            </a:r>
            <a:r>
              <a:rPr lang="fr-FR" dirty="0"/>
              <a:t> </a:t>
            </a:r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r>
              <a:rPr lang="fr-FR" dirty="0"/>
              <a:t> </a:t>
            </a:r>
          </a:p>
          <a:p>
            <a:pPr lvl="3"/>
            <a:r>
              <a:rPr lang="fr-FR" dirty="0" err="1"/>
              <a:t>eserspe</a:t>
            </a:r>
            <a:r>
              <a:rPr lang="fr-FR" dirty="0"/>
              <a:t> con </a:t>
            </a:r>
            <a:r>
              <a:rPr lang="fr-FR" dirty="0" err="1"/>
              <a:t>con</a:t>
            </a:r>
            <a:r>
              <a:rPr lang="fr-FR" dirty="0"/>
              <a:t>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?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 </a:t>
            </a:r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3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Les impacts sur les emplois et les métiers ?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891E2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(titre à adapter) </a:t>
            </a:r>
          </a:p>
          <a:p>
            <a:pPr lvl="2"/>
            <a:r>
              <a:rPr lang="fr-FR" dirty="0"/>
              <a:t>Métiers concernés ? Apparition de nouveaux métiers ? Evolution quantitative des emplois à terme ? (Titre à adapter) </a:t>
            </a:r>
          </a:p>
          <a:p>
            <a:pPr lvl="3"/>
            <a:r>
              <a:rPr lang="fr-FR" dirty="0">
                <a:solidFill>
                  <a:schemeClr val="accent3"/>
                </a:solidFill>
              </a:rPr>
              <a:t>Nam, </a:t>
            </a:r>
            <a:r>
              <a:rPr lang="fr-FR" dirty="0" err="1">
                <a:solidFill>
                  <a:schemeClr val="accent3"/>
                </a:solidFill>
              </a:rPr>
              <a:t>comniat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issimi</a:t>
            </a:r>
            <a:r>
              <a:rPr lang="fr-FR" dirty="0">
                <a:solidFill>
                  <a:schemeClr val="accent3"/>
                </a:solidFill>
              </a:rPr>
              <a:t>, ut </a:t>
            </a:r>
            <a:r>
              <a:rPr lang="fr-FR" dirty="0" err="1">
                <a:solidFill>
                  <a:schemeClr val="accent3"/>
                </a:solidFill>
              </a:rPr>
              <a:t>ut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undi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abora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eserspe</a:t>
            </a:r>
            <a:r>
              <a:rPr lang="fr-FR" dirty="0">
                <a:solidFill>
                  <a:schemeClr val="accent3"/>
                </a:solidFill>
              </a:rPr>
              <a:t> con </a:t>
            </a:r>
            <a:r>
              <a:rPr lang="fr-FR" dirty="0" err="1">
                <a:solidFill>
                  <a:schemeClr val="accent3"/>
                </a:solidFill>
              </a:rPr>
              <a:t>con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poreruptae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num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volum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nonecaes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quam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acesequi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dolendam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>
                <a:solidFill>
                  <a:schemeClr val="accent3"/>
                </a:solidFill>
              </a:rPr>
              <a:t>fugiaspit</a:t>
            </a:r>
            <a:r>
              <a:rPr lang="fr-FR" dirty="0">
                <a:solidFill>
                  <a:schemeClr val="accent3"/>
                </a:solidFill>
              </a:rPr>
              <a:t> que </a:t>
            </a:r>
            <a:r>
              <a:rPr lang="fr-FR" dirty="0" err="1">
                <a:solidFill>
                  <a:schemeClr val="accent3"/>
                </a:solidFill>
              </a:rPr>
              <a:t>rempos</a:t>
            </a:r>
            <a:r>
              <a:rPr lang="fr-FR" dirty="0">
                <a:solidFill>
                  <a:schemeClr val="accent3"/>
                </a:solidFill>
              </a:rPr>
              <a:t> et </a:t>
            </a:r>
            <a:r>
              <a:rPr lang="fr-FR" dirty="0" err="1">
                <a:solidFill>
                  <a:schemeClr val="accent3"/>
                </a:solidFill>
              </a:rPr>
              <a:t>dolupta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essusandit</a:t>
            </a:r>
            <a:r>
              <a:rPr lang="fr-FR" dirty="0"/>
              <a:t> </a:t>
            </a:r>
            <a:r>
              <a:rPr lang="fr-FR" dirty="0" err="1"/>
              <a:t>quos</a:t>
            </a:r>
            <a:r>
              <a:rPr lang="fr-FR" dirty="0"/>
              <a:t> </a:t>
            </a:r>
            <a:r>
              <a:rPr lang="fr-FR" dirty="0" err="1"/>
              <a:t>maximolorpor</a:t>
            </a:r>
            <a:r>
              <a:rPr lang="fr-FR" dirty="0"/>
              <a:t> </a:t>
            </a:r>
            <a:r>
              <a:rPr lang="fr-FR" dirty="0" err="1"/>
              <a:t>rest</a:t>
            </a:r>
            <a:r>
              <a:rPr lang="fr-FR" dirty="0"/>
              <a:t> </a:t>
            </a:r>
            <a:r>
              <a:rPr lang="fr-FR" dirty="0" err="1"/>
              <a:t>plaut</a:t>
            </a:r>
            <a:r>
              <a:rPr lang="fr-FR" dirty="0"/>
              <a:t> idem </a:t>
            </a:r>
            <a:r>
              <a:rPr lang="fr-FR" dirty="0" err="1"/>
              <a:t>quias</a:t>
            </a:r>
            <a:r>
              <a:rPr lang="fr-FR" dirty="0"/>
              <a:t> </a:t>
            </a:r>
            <a:r>
              <a:rPr lang="fr-FR" dirty="0" err="1"/>
              <a:t>adi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nim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, to </a:t>
            </a:r>
            <a:r>
              <a:rPr lang="fr-FR" dirty="0" err="1"/>
              <a:t>totatiis</a:t>
            </a:r>
            <a:r>
              <a:rPr lang="fr-FR" dirty="0"/>
              <a:t> </a:t>
            </a:r>
            <a:r>
              <a:rPr lang="fr-FR" dirty="0" err="1"/>
              <a:t>maion</a:t>
            </a:r>
            <a:r>
              <a:rPr lang="fr-FR" dirty="0"/>
              <a:t> </a:t>
            </a:r>
            <a:r>
              <a:rPr lang="fr-FR" dirty="0" err="1"/>
              <a:t>cori</a:t>
            </a:r>
            <a:r>
              <a:rPr lang="fr-FR" dirty="0"/>
              <a:t> </a:t>
            </a:r>
            <a:r>
              <a:rPr lang="fr-FR" dirty="0" err="1"/>
              <a:t>doluptium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prorehe</a:t>
            </a:r>
            <a:r>
              <a:rPr lang="fr-FR" dirty="0"/>
              <a:t>.</a:t>
            </a:r>
          </a:p>
          <a:p>
            <a:pPr lvl="3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5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5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Les compétences en mutation, les nouvelles compétences, les compétences à développer ? </a:t>
            </a:r>
            <a:r>
              <a:rPr lang="fr-FR" sz="900" dirty="0"/>
              <a:t>(titre à adapter) </a:t>
            </a:r>
          </a:p>
          <a:p>
            <a:pPr lvl="2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ut </a:t>
            </a:r>
            <a:r>
              <a:rPr lang="fr-FR" dirty="0" err="1"/>
              <a:t>ut</a:t>
            </a:r>
            <a:r>
              <a:rPr lang="fr-FR" dirty="0"/>
              <a:t> </a:t>
            </a:r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endParaRPr lang="fr-FR" dirty="0"/>
          </a:p>
          <a:p>
            <a:pPr lvl="3"/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essusandit</a:t>
            </a:r>
            <a:r>
              <a:rPr lang="fr-FR" dirty="0"/>
              <a:t> </a:t>
            </a:r>
            <a:r>
              <a:rPr lang="fr-FR" dirty="0" err="1"/>
              <a:t>quos</a:t>
            </a:r>
            <a:r>
              <a:rPr lang="fr-FR" dirty="0"/>
              <a:t> </a:t>
            </a:r>
            <a:r>
              <a:rPr lang="fr-FR" dirty="0" err="1"/>
              <a:t>maximolorpor</a:t>
            </a:r>
            <a:r>
              <a:rPr lang="fr-FR" dirty="0"/>
              <a:t> </a:t>
            </a:r>
            <a:r>
              <a:rPr lang="fr-FR" dirty="0" err="1"/>
              <a:t>rest</a:t>
            </a:r>
            <a:r>
              <a:rPr lang="fr-FR" dirty="0"/>
              <a:t> </a:t>
            </a:r>
            <a:r>
              <a:rPr lang="fr-FR" dirty="0" err="1"/>
              <a:t>plaut</a:t>
            </a:r>
            <a:r>
              <a:rPr lang="fr-FR" dirty="0"/>
              <a:t> idem </a:t>
            </a:r>
            <a:r>
              <a:rPr lang="fr-FR" dirty="0" err="1"/>
              <a:t>quias</a:t>
            </a:r>
            <a:r>
              <a:rPr lang="fr-FR" dirty="0"/>
              <a:t> </a:t>
            </a:r>
            <a:r>
              <a:rPr lang="fr-FR" dirty="0" err="1"/>
              <a:t>adi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nim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, to </a:t>
            </a:r>
            <a:r>
              <a:rPr lang="fr-FR" dirty="0" err="1"/>
              <a:t>totatiis</a:t>
            </a:r>
            <a:r>
              <a:rPr lang="fr-FR" dirty="0"/>
              <a:t> </a:t>
            </a:r>
            <a:r>
              <a:rPr lang="fr-FR" dirty="0" err="1"/>
              <a:t>maion</a:t>
            </a:r>
            <a:r>
              <a:rPr lang="fr-FR" dirty="0"/>
              <a:t> </a:t>
            </a:r>
            <a:r>
              <a:rPr lang="fr-FR" dirty="0" err="1"/>
              <a:t>cori</a:t>
            </a:r>
            <a:r>
              <a:rPr lang="fr-FR" dirty="0"/>
              <a:t> </a:t>
            </a:r>
            <a:r>
              <a:rPr lang="fr-FR" dirty="0" err="1"/>
              <a:t>doluptium</a:t>
            </a:r>
            <a:r>
              <a:rPr lang="fr-FR" dirty="0"/>
              <a:t>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prorehe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5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5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h</a:t>
            </a:r>
          </a:p>
        </p:txBody>
      </p:sp>
    </p:spTree>
    <p:extLst>
      <p:ext uri="{BB962C8B-B14F-4D97-AF65-F5344CB8AC3E}">
        <p14:creationId xmlns:p14="http://schemas.microsoft.com/office/powerpoint/2010/main" val="630225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DE88C2-E19D-90ED-2C24-4194D95119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QUESTION 3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6D0D31C-0A2C-A9F9-2DBA-419D87A7EE49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B036E8-8F0F-BC7E-9FF2-76759C9F54D3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fr-FR" dirty="0"/>
              <a:t>QUELLES FORMATIONS VONT RÉPONDRE AUX BESOINS ACTUELS ET PRÉVISIONNELS ?</a:t>
            </a:r>
          </a:p>
          <a:p>
            <a:pPr lvl="1"/>
            <a:r>
              <a:rPr lang="fr-FR" dirty="0"/>
              <a:t>Quels sont les pratiques et besoins prévisionnels de formation des entreprises sur (LE THEME) ?</a:t>
            </a:r>
          </a:p>
          <a:p>
            <a:pPr lvl="2"/>
            <a:r>
              <a:rPr lang="fr-FR" dirty="0"/>
              <a:t>Sous-titre</a:t>
            </a:r>
          </a:p>
          <a:p>
            <a:pPr lvl="3"/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essusandit</a:t>
            </a:r>
            <a:r>
              <a:rPr lang="fr-FR" dirty="0"/>
              <a:t> </a:t>
            </a:r>
            <a:r>
              <a:rPr lang="fr-FR" dirty="0" err="1"/>
              <a:t>quos</a:t>
            </a:r>
            <a:r>
              <a:rPr lang="fr-FR" dirty="0"/>
              <a:t> </a:t>
            </a:r>
            <a:r>
              <a:rPr lang="fr-FR" dirty="0" err="1"/>
              <a:t>Uptus</a:t>
            </a:r>
            <a:r>
              <a:rPr lang="fr-FR" dirty="0"/>
              <a:t> </a:t>
            </a:r>
            <a:r>
              <a:rPr lang="fr-FR" dirty="0" err="1"/>
              <a:t>eument</a:t>
            </a:r>
            <a:r>
              <a:rPr lang="fr-FR" dirty="0"/>
              <a:t> </a:t>
            </a:r>
            <a:r>
              <a:rPr lang="fr-FR" dirty="0" err="1"/>
              <a:t>poribeaque</a:t>
            </a:r>
            <a:r>
              <a:rPr lang="fr-FR" dirty="0"/>
              <a:t> nihil est, </a:t>
            </a:r>
            <a:r>
              <a:rPr lang="fr-FR" dirty="0" err="1"/>
              <a:t>aliqui</a:t>
            </a:r>
            <a:r>
              <a:rPr lang="fr-FR" dirty="0"/>
              <a:t> re </a:t>
            </a:r>
            <a:r>
              <a:rPr lang="fr-FR" dirty="0" err="1"/>
              <a:t>velignim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omni ut </a:t>
            </a:r>
            <a:r>
              <a:rPr lang="fr-FR" dirty="0" err="1"/>
              <a:t>resectota</a:t>
            </a:r>
            <a:r>
              <a:rPr lang="fr-FR" dirty="0"/>
              <a:t> </a:t>
            </a:r>
            <a:r>
              <a:rPr lang="fr-FR" dirty="0" err="1"/>
              <a:t>esti</a:t>
            </a:r>
            <a:r>
              <a:rPr lang="fr-FR" dirty="0"/>
              <a:t> </a:t>
            </a:r>
            <a:r>
              <a:rPr lang="fr-FR" dirty="0" err="1"/>
              <a:t>commolu</a:t>
            </a:r>
            <a:r>
              <a:rPr lang="fr-FR" dirty="0"/>
              <a:t> </a:t>
            </a:r>
            <a:r>
              <a:rPr lang="fr-FR" dirty="0" err="1"/>
              <a:t>ptatiis</a:t>
            </a:r>
            <a:r>
              <a:rPr lang="fr-FR" dirty="0"/>
              <a:t> </a:t>
            </a:r>
            <a:r>
              <a:rPr lang="fr-FR" dirty="0" err="1"/>
              <a:t>diorio</a:t>
            </a:r>
            <a:r>
              <a:rPr lang="fr-FR" dirty="0"/>
              <a:t> </a:t>
            </a:r>
            <a:r>
              <a:rPr lang="fr-FR" dirty="0" err="1"/>
              <a:t>totaectur</a:t>
            </a:r>
            <a:r>
              <a:rPr lang="fr-FR" dirty="0"/>
              <a:t> si </a:t>
            </a:r>
            <a:r>
              <a:rPr lang="fr-FR" dirty="0" err="1"/>
              <a:t>doleceperum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</a:t>
            </a:r>
            <a:r>
              <a:rPr lang="fr-FR" dirty="0" err="1"/>
              <a:t>Itamus</a:t>
            </a:r>
            <a:r>
              <a:rPr lang="fr-FR" dirty="0"/>
              <a:t> </a:t>
            </a:r>
            <a:r>
              <a:rPr lang="fr-FR" dirty="0" err="1"/>
              <a:t>esenis</a:t>
            </a:r>
            <a:r>
              <a:rPr lang="fr-FR" dirty="0"/>
              <a:t> </a:t>
            </a:r>
            <a:r>
              <a:rPr lang="fr-FR" dirty="0" err="1"/>
              <a:t>senis</a:t>
            </a:r>
            <a:r>
              <a:rPr lang="fr-FR" dirty="0"/>
              <a:t> rem. Et </a:t>
            </a:r>
            <a:r>
              <a:rPr lang="fr-FR" dirty="0" err="1"/>
              <a:t>estiis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. </a:t>
            </a:r>
            <a:r>
              <a:rPr lang="fr-FR" dirty="0" err="1"/>
              <a:t>Uscipsam</a:t>
            </a:r>
            <a:r>
              <a:rPr lang="fr-FR" dirty="0"/>
              <a:t>, et il </a:t>
            </a:r>
            <a:r>
              <a:rPr lang="fr-FR" dirty="0" err="1"/>
              <a:t>iliquam</a:t>
            </a:r>
            <a:r>
              <a:rPr lang="fr-FR" dirty="0"/>
              <a:t> </a:t>
            </a:r>
            <a:r>
              <a:rPr lang="fr-FR" dirty="0" err="1"/>
              <a:t>doluptae</a:t>
            </a:r>
            <a:r>
              <a:rPr lang="fr-FR" dirty="0"/>
              <a:t> </a:t>
            </a:r>
            <a:r>
              <a:rPr lang="fr-FR" dirty="0" err="1"/>
              <a:t>dolorio</a:t>
            </a:r>
            <a:r>
              <a:rPr lang="fr-FR" dirty="0"/>
              <a:t>.</a:t>
            </a:r>
          </a:p>
          <a:p>
            <a:pPr lvl="4"/>
            <a:r>
              <a:rPr lang="fr-FR" dirty="0" err="1"/>
              <a:t>Lorepellenda</a:t>
            </a:r>
            <a:r>
              <a:rPr lang="fr-FR" dirty="0"/>
              <a:t> </a:t>
            </a:r>
            <a:r>
              <a:rPr lang="fr-FR" dirty="0" err="1"/>
              <a:t>nostenet</a:t>
            </a:r>
            <a:r>
              <a:rPr lang="fr-FR" dirty="0"/>
              <a:t> as </a:t>
            </a:r>
            <a:r>
              <a:rPr lang="fr-FR" dirty="0" err="1"/>
              <a:t>estinti</a:t>
            </a:r>
            <a:r>
              <a:rPr lang="fr-FR" dirty="0"/>
              <a:t> </a:t>
            </a:r>
            <a:r>
              <a:rPr lang="fr-FR" dirty="0" err="1"/>
              <a:t>nvellesequi</a:t>
            </a:r>
            <a:r>
              <a:rPr lang="fr-FR" dirty="0"/>
              <a:t> as</a:t>
            </a:r>
          </a:p>
          <a:p>
            <a:pPr lvl="5"/>
            <a:r>
              <a:rPr lang="fr-FR" dirty="0" err="1"/>
              <a:t>magnia</a:t>
            </a:r>
            <a:r>
              <a:rPr lang="fr-FR" dirty="0"/>
              <a:t> </a:t>
            </a:r>
            <a:r>
              <a:rPr lang="fr-FR" dirty="0" err="1"/>
              <a:t>plit</a:t>
            </a:r>
            <a:r>
              <a:rPr lang="fr-FR" dirty="0"/>
              <a:t> </a:t>
            </a:r>
            <a:r>
              <a:rPr lang="fr-FR" dirty="0" err="1"/>
              <a:t>hitemolecea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ipit</a:t>
            </a:r>
            <a:r>
              <a:rPr lang="fr-FR" dirty="0"/>
              <a:t> que </a:t>
            </a:r>
            <a:r>
              <a:rPr lang="fr-FR" dirty="0" err="1"/>
              <a:t>venturem</a:t>
            </a:r>
            <a:endParaRPr lang="fr-FR" dirty="0"/>
          </a:p>
          <a:p>
            <a:pPr lvl="3"/>
            <a:r>
              <a:rPr lang="fr-FR" dirty="0" err="1"/>
              <a:t>sequis</a:t>
            </a:r>
            <a:r>
              <a:rPr lang="fr-FR" dirty="0"/>
              <a:t> </a:t>
            </a:r>
            <a:r>
              <a:rPr lang="fr-FR" dirty="0" err="1"/>
              <a:t>ipicid</a:t>
            </a:r>
            <a:r>
              <a:rPr lang="fr-FR" dirty="0"/>
              <a:t> </a:t>
            </a:r>
            <a:r>
              <a:rPr lang="fr-FR" dirty="0" err="1"/>
              <a:t>magnim</a:t>
            </a:r>
            <a:r>
              <a:rPr lang="fr-FR" dirty="0"/>
              <a:t> qui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perio</a:t>
            </a:r>
            <a:r>
              <a:rPr lang="fr-FR" dirty="0"/>
              <a:t>. Am </a:t>
            </a:r>
            <a:r>
              <a:rPr lang="fr-FR" dirty="0" err="1"/>
              <a:t>haribus</a:t>
            </a:r>
            <a:r>
              <a:rPr lang="fr-FR" dirty="0"/>
              <a:t>, qui </a:t>
            </a:r>
            <a:r>
              <a:rPr lang="fr-FR" dirty="0" err="1"/>
              <a:t>reptis</a:t>
            </a:r>
            <a:r>
              <a:rPr lang="fr-FR" dirty="0"/>
              <a:t> </a:t>
            </a:r>
            <a:r>
              <a:rPr lang="fr-FR" dirty="0" err="1"/>
              <a:t>autemod</a:t>
            </a:r>
            <a:r>
              <a:rPr lang="fr-FR" dirty="0"/>
              <a:t> </a:t>
            </a:r>
            <a:r>
              <a:rPr lang="fr-FR" dirty="0" err="1"/>
              <a:t>itatur</a:t>
            </a:r>
            <a:r>
              <a:rPr lang="fr-FR" dirty="0"/>
              <a:t>?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Quels sont les principaux les constats opérés sur l’appareil de formation ? </a:t>
            </a:r>
          </a:p>
          <a:p>
            <a:pPr lvl="2"/>
            <a:r>
              <a:rPr lang="fr-FR" dirty="0"/>
              <a:t>Nam, </a:t>
            </a:r>
            <a:r>
              <a:rPr lang="fr-FR" dirty="0" err="1"/>
              <a:t>comniat</a:t>
            </a:r>
            <a:r>
              <a:rPr lang="fr-FR" dirty="0"/>
              <a:t> </a:t>
            </a:r>
            <a:r>
              <a:rPr lang="fr-FR" dirty="0" err="1"/>
              <a:t>issimi</a:t>
            </a:r>
            <a:r>
              <a:rPr lang="fr-FR" dirty="0"/>
              <a:t>, ut </a:t>
            </a:r>
            <a:r>
              <a:rPr lang="fr-FR" dirty="0" err="1"/>
              <a:t>ut</a:t>
            </a:r>
            <a:r>
              <a:rPr lang="fr-FR" dirty="0"/>
              <a:t> </a:t>
            </a:r>
          </a:p>
          <a:p>
            <a:pPr lvl="3"/>
            <a:r>
              <a:rPr lang="fr-FR" dirty="0" err="1"/>
              <a:t>undi</a:t>
            </a:r>
            <a:r>
              <a:rPr lang="fr-FR" dirty="0"/>
              <a:t> </a:t>
            </a:r>
            <a:r>
              <a:rPr lang="fr-FR" dirty="0" err="1"/>
              <a:t>abora</a:t>
            </a:r>
            <a:r>
              <a:rPr lang="fr-FR" dirty="0"/>
              <a:t> </a:t>
            </a:r>
            <a:r>
              <a:rPr lang="fr-FR" dirty="0" err="1"/>
              <a:t>eserspe</a:t>
            </a:r>
            <a:r>
              <a:rPr lang="fr-FR" dirty="0"/>
              <a:t> con </a:t>
            </a:r>
            <a:r>
              <a:rPr lang="fr-FR" dirty="0" err="1"/>
              <a:t>con</a:t>
            </a:r>
            <a:r>
              <a:rPr lang="fr-FR" dirty="0"/>
              <a:t> </a:t>
            </a:r>
            <a:r>
              <a:rPr lang="fr-FR" dirty="0" err="1"/>
              <a:t>poreruptae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nonecaes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acesequi</a:t>
            </a:r>
            <a:r>
              <a:rPr lang="fr-FR" dirty="0"/>
              <a:t> </a:t>
            </a:r>
            <a:r>
              <a:rPr lang="fr-FR" dirty="0" err="1"/>
              <a:t>dolendam</a:t>
            </a:r>
            <a:r>
              <a:rPr lang="fr-FR" dirty="0"/>
              <a:t> </a:t>
            </a:r>
            <a:r>
              <a:rPr lang="fr-FR" dirty="0" err="1"/>
              <a:t>fugiaspit</a:t>
            </a:r>
            <a:r>
              <a:rPr lang="fr-FR" dirty="0"/>
              <a:t> que </a:t>
            </a:r>
            <a:r>
              <a:rPr lang="fr-FR" dirty="0" err="1"/>
              <a:t>rempos</a:t>
            </a:r>
            <a:r>
              <a:rPr lang="fr-FR" dirty="0"/>
              <a:t> et </a:t>
            </a:r>
            <a:r>
              <a:rPr lang="fr-FR" dirty="0" err="1"/>
              <a:t>dolupta</a:t>
            </a:r>
            <a:r>
              <a:rPr lang="fr-FR" dirty="0"/>
              <a:t> </a:t>
            </a:r>
            <a:r>
              <a:rPr lang="fr-FR" dirty="0" err="1"/>
              <a:t>volese</a:t>
            </a:r>
            <a:r>
              <a:rPr lang="fr-FR" dirty="0"/>
              <a:t> occus,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erruptae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quaecab</a:t>
            </a:r>
            <a:r>
              <a:rPr lang="fr-FR" dirty="0"/>
              <a:t> </a:t>
            </a:r>
            <a:r>
              <a:rPr lang="fr-FR" dirty="0" err="1"/>
              <a:t>inisti</a:t>
            </a:r>
            <a:r>
              <a:rPr lang="fr-FR" dirty="0"/>
              <a:t> audit quid </a:t>
            </a:r>
            <a:r>
              <a:rPr lang="fr-FR" dirty="0" err="1"/>
              <a:t>experion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rionsed</a:t>
            </a:r>
            <a:r>
              <a:rPr lang="fr-FR" dirty="0"/>
              <a:t> que </a:t>
            </a:r>
            <a:r>
              <a:rPr lang="fr-FR" dirty="0" err="1"/>
              <a:t>possequi</a:t>
            </a:r>
            <a:r>
              <a:rPr lang="fr-FR" dirty="0"/>
              <a:t> ut </a:t>
            </a:r>
            <a:r>
              <a:rPr lang="fr-FR" dirty="0" err="1"/>
              <a:t>fugitende</a:t>
            </a:r>
            <a:r>
              <a:rPr lang="fr-FR" dirty="0"/>
              <a:t> </a:t>
            </a:r>
            <a:r>
              <a:rPr lang="fr-FR" dirty="0" err="1"/>
              <a:t>simet</a:t>
            </a:r>
            <a:r>
              <a:rPr lang="fr-FR" dirty="0"/>
              <a:t> </a:t>
            </a:r>
            <a:r>
              <a:rPr lang="fr-FR" dirty="0" err="1"/>
              <a:t>liquistiat</a:t>
            </a:r>
            <a:r>
              <a:rPr lang="fr-FR" dirty="0"/>
              <a:t> </a:t>
            </a:r>
            <a:r>
              <a:rPr lang="fr-FR" dirty="0" err="1"/>
              <a:t>autate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</a:t>
            </a:r>
            <a:r>
              <a:rPr lang="fr-FR" dirty="0" err="1"/>
              <a:t>dolut</a:t>
            </a:r>
            <a:r>
              <a:rPr lang="fr-FR" dirty="0"/>
              <a:t> </a:t>
            </a:r>
            <a:r>
              <a:rPr lang="fr-FR" dirty="0" err="1"/>
              <a:t>fugitatur</a:t>
            </a:r>
            <a:r>
              <a:rPr lang="fr-FR" dirty="0"/>
              <a:t>? Qui </a:t>
            </a:r>
            <a:r>
              <a:rPr lang="fr-FR" dirty="0" err="1"/>
              <a:t>dolutatque</a:t>
            </a:r>
            <a:r>
              <a:rPr lang="fr-FR" dirty="0"/>
              <a:t> </a:t>
            </a:r>
            <a:r>
              <a:rPr lang="fr-FR" dirty="0" err="1"/>
              <a:t>eaturestio</a:t>
            </a:r>
            <a:r>
              <a:rPr lang="fr-FR" dirty="0"/>
              <a:t> </a:t>
            </a:r>
            <a:r>
              <a:rPr lang="fr-FR" dirty="0" err="1"/>
              <a:t>quaspisin</a:t>
            </a:r>
            <a:r>
              <a:rPr lang="fr-FR" dirty="0"/>
              <a:t> </a:t>
            </a:r>
            <a:r>
              <a:rPr lang="fr-FR" dirty="0" err="1"/>
              <a:t>pedigent</a:t>
            </a:r>
            <a:r>
              <a:rPr lang="fr-FR" dirty="0"/>
              <a:t> </a:t>
            </a:r>
            <a:r>
              <a:rPr lang="fr-FR" dirty="0" err="1"/>
              <a:t>remperum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quiam</a:t>
            </a:r>
            <a:r>
              <a:rPr lang="fr-FR" dirty="0"/>
              <a:t> </a:t>
            </a:r>
            <a:r>
              <a:rPr lang="fr-FR" dirty="0" err="1"/>
              <a:t>unt</a:t>
            </a:r>
            <a:r>
              <a:rPr lang="fr-FR" dirty="0"/>
              <a:t>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seque</a:t>
            </a:r>
            <a:r>
              <a:rPr lang="fr-FR" dirty="0"/>
              <a:t> </a:t>
            </a:r>
            <a:r>
              <a:rPr lang="fr-FR" dirty="0" err="1"/>
              <a:t>volenis</a:t>
            </a:r>
            <a:r>
              <a:rPr lang="fr-FR" dirty="0"/>
              <a:t> et </a:t>
            </a:r>
            <a:r>
              <a:rPr lang="fr-FR" dirty="0" err="1"/>
              <a:t>unt</a:t>
            </a:r>
            <a:r>
              <a:rPr lang="fr-FR" dirty="0"/>
              <a:t> occus </a:t>
            </a:r>
            <a:r>
              <a:rPr lang="fr-FR" dirty="0" err="1"/>
              <a:t>essusandit</a:t>
            </a:r>
            <a:endParaRPr lang="fr-FR" dirty="0"/>
          </a:p>
          <a:p>
            <a:endParaRPr lang="fr-FR" dirty="0"/>
          </a:p>
        </p:txBody>
      </p:sp>
      <p:graphicFrame>
        <p:nvGraphicFramePr>
          <p:cNvPr id="17" name="Table 14">
            <a:extLst>
              <a:ext uri="{FF2B5EF4-FFF2-40B4-BE49-F238E27FC236}">
                <a16:creationId xmlns:a16="http://schemas.microsoft.com/office/drawing/2014/main" id="{5F529D71-8E15-4946-C757-E37AFFC96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669524"/>
              </p:ext>
            </p:extLst>
          </p:nvPr>
        </p:nvGraphicFramePr>
        <p:xfrm>
          <a:off x="721501" y="6864800"/>
          <a:ext cx="6120000" cy="255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51728898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9024504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1205451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57995985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5550388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731396602"/>
                    </a:ext>
                  </a:extLst>
                </a:gridCol>
              </a:tblGrid>
              <a:tr h="399600">
                <a:tc>
                  <a:txBody>
                    <a:bodyPr/>
                    <a:lstStyle/>
                    <a:p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0" i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Jjh</a:t>
                      </a:r>
                    </a:p>
                    <a:p>
                      <a:pPr algn="r"/>
                      <a:r>
                        <a:rPr lang="fr-FR" sz="1200" b="0" noProof="0" dirty="0" err="1">
                          <a:solidFill>
                            <a:schemeClr val="bg1"/>
                          </a:solidFill>
                        </a:rPr>
                        <a:t>hjkjkiuy!u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Jjh</a:t>
                      </a:r>
                    </a:p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hjkjkiuy!u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504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PJjh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hjkjkiuy!u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504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Jjh</a:t>
                      </a:r>
                    </a:p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hjkjkiuy!u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504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Jjh</a:t>
                      </a:r>
                    </a:p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hjkjkiuy!u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504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1981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lkuhnj</a:t>
                      </a:r>
                      <a:r>
                        <a:rPr lang="fr-FR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juohikghgf</a:t>
                      </a:r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63252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lkuhnj</a:t>
                      </a:r>
                      <a:r>
                        <a:rPr lang="fr-FR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juohikghgf</a:t>
                      </a:r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34087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lkuhnj</a:t>
                      </a:r>
                      <a:r>
                        <a:rPr lang="fr-FR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juohikghgf</a:t>
                      </a:r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3396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kuhnj</a:t>
                      </a:r>
                      <a:r>
                        <a:rPr lang="fr-FR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juohikghgf</a:t>
                      </a:r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001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1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8385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kuhnj</a:t>
                      </a:r>
                      <a:r>
                        <a:rPr lang="fr-FR" sz="1200" b="0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200" b="0" i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juohikghgf</a:t>
                      </a:r>
                      <a:endParaRPr lang="fr-FR" sz="12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04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504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24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627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84624F16-5FD0-5A01-195B-82FE92681455}"/>
              </a:ext>
            </a:extLst>
          </p:cNvPr>
          <p:cNvSpPr/>
          <p:nvPr/>
        </p:nvSpPr>
        <p:spPr>
          <a:xfrm>
            <a:off x="4864100" y="1661642"/>
            <a:ext cx="1974850" cy="10355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511A4F-F815-DA75-EAA2-88DFF1ECF1A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Titre infographie</a:t>
            </a:r>
          </a:p>
        </p:txBody>
      </p:sp>
      <p:graphicFrame>
        <p:nvGraphicFramePr>
          <p:cNvPr id="16" name="Espace réservé du graphique 15">
            <a:extLst>
              <a:ext uri="{FF2B5EF4-FFF2-40B4-BE49-F238E27FC236}">
                <a16:creationId xmlns:a16="http://schemas.microsoft.com/office/drawing/2014/main" id="{C08C5001-6505-3E61-384F-6378FF387B3D}"/>
              </a:ext>
            </a:extLst>
          </p:cNvPr>
          <p:cNvGraphicFramePr>
            <a:graphicFrameLocks noGrp="1"/>
          </p:cNvGraphicFramePr>
          <p:nvPr>
            <p:ph type="chart" sz="quarter" idx="30"/>
          </p:nvPr>
        </p:nvGraphicFramePr>
        <p:xfrm>
          <a:off x="720725" y="1104900"/>
          <a:ext cx="3981904" cy="1592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Placeholder 13">
            <a:extLst>
              <a:ext uri="{FF2B5EF4-FFF2-40B4-BE49-F238E27FC236}">
                <a16:creationId xmlns:a16="http://schemas.microsoft.com/office/drawing/2014/main" id="{314F9661-C284-C09E-3400-F85A665C587B}"/>
              </a:ext>
            </a:extLst>
          </p:cNvPr>
          <p:cNvGraphicFramePr>
            <a:graphicFrameLocks noGrp="1"/>
          </p:cNvGraphicFramePr>
          <p:nvPr>
            <p:ph type="chart" sz="quarter" idx="31"/>
          </p:nvPr>
        </p:nvGraphicFramePr>
        <p:xfrm>
          <a:off x="720725" y="3200400"/>
          <a:ext cx="6210300" cy="262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3A61FE-35BC-5FE8-1172-7F9E906A589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r-FR" dirty="0"/>
              <a:t>Titre infographie</a:t>
            </a:r>
          </a:p>
        </p:txBody>
      </p:sp>
      <p:graphicFrame>
        <p:nvGraphicFramePr>
          <p:cNvPr id="12" name="Chart Placeholder 11">
            <a:extLst>
              <a:ext uri="{FF2B5EF4-FFF2-40B4-BE49-F238E27FC236}">
                <a16:creationId xmlns:a16="http://schemas.microsoft.com/office/drawing/2014/main" id="{06A3ADA9-7975-72E8-B077-2080C7169827}"/>
              </a:ext>
            </a:extLst>
          </p:cNvPr>
          <p:cNvGraphicFramePr>
            <a:graphicFrameLocks noGrp="1"/>
          </p:cNvGraphicFramePr>
          <p:nvPr>
            <p:ph type="chart" sz="quarter" idx="33"/>
          </p:nvPr>
        </p:nvGraphicFramePr>
        <p:xfrm>
          <a:off x="496388" y="6384551"/>
          <a:ext cx="6604454" cy="3670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88A48FD-8DC7-5D20-86FD-43830F4423FF}"/>
              </a:ext>
            </a:extLst>
          </p:cNvPr>
          <p:cNvSpPr txBox="1">
            <a:spLocks/>
          </p:cNvSpPr>
          <p:nvPr/>
        </p:nvSpPr>
        <p:spPr>
          <a:xfrm>
            <a:off x="2958152" y="7779570"/>
            <a:ext cx="1259699" cy="55399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Lorem ipsum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dolor</a:t>
            </a: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sit</a:t>
            </a: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amet</a:t>
            </a: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,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consectetur</a:t>
            </a: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adipiscing</a:t>
            </a:r>
            <a:r>
              <a:rPr lang="fr-FR" sz="1200" b="1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chemeClr val="bg2"/>
                </a:solidFill>
                <a:latin typeface="Arial" panose="020B0604020202020204" pitchFamily="34" charset="0"/>
              </a:rPr>
              <a:t>elit</a:t>
            </a:r>
            <a:endParaRPr lang="fr-FR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53FE059B-6436-A0AD-2255-A7BBB8E6C5B9}"/>
              </a:ext>
            </a:extLst>
          </p:cNvPr>
          <p:cNvSpPr txBox="1">
            <a:spLocks/>
          </p:cNvSpPr>
          <p:nvPr/>
        </p:nvSpPr>
        <p:spPr>
          <a:xfrm>
            <a:off x="4937926" y="1740093"/>
            <a:ext cx="1677972" cy="9233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Ovid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esequis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quas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aut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quo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cullatq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uatiate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nonse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sum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sant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il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esti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nem re,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cus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utem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quos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sintendae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rentint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cxnSp>
        <p:nvCxnSpPr>
          <p:cNvPr id="25" name="Straight Connector 11">
            <a:extLst>
              <a:ext uri="{FF2B5EF4-FFF2-40B4-BE49-F238E27FC236}">
                <a16:creationId xmlns:a16="http://schemas.microsoft.com/office/drawing/2014/main" id="{8FCFDCAD-EF28-62B7-97A9-3FBAC7292E7F}"/>
              </a:ext>
            </a:extLst>
          </p:cNvPr>
          <p:cNvCxnSpPr>
            <a:cxnSpLocks/>
          </p:cNvCxnSpPr>
          <p:nvPr/>
        </p:nvCxnSpPr>
        <p:spPr>
          <a:xfrm>
            <a:off x="721501" y="2973378"/>
            <a:ext cx="619745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9689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Études Conseils">
  <a:themeElements>
    <a:clrScheme name="OPIIEC">
      <a:dk1>
        <a:srgbClr val="000000"/>
      </a:dk1>
      <a:lt1>
        <a:srgbClr val="FFFFFF"/>
      </a:lt1>
      <a:dk2>
        <a:srgbClr val="254A96"/>
      </a:dk2>
      <a:lt2>
        <a:srgbClr val="2C2C4A"/>
      </a:lt2>
      <a:accent1>
        <a:srgbClr val="79578E"/>
      </a:accent1>
      <a:accent2>
        <a:srgbClr val="B93737"/>
      </a:accent2>
      <a:accent3>
        <a:srgbClr val="891E28"/>
      </a:accent3>
      <a:accent4>
        <a:srgbClr val="DC9022"/>
      </a:accent4>
      <a:accent5>
        <a:srgbClr val="2C2C4A"/>
      </a:accent5>
      <a:accent6>
        <a:srgbClr val="F0F4F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>
        <a:noAutofit/>
      </a:bodyPr>
      <a:lstStyle>
        <a:defPPr algn="l">
          <a:defRPr dirty="0" smtClean="0"/>
        </a:defPPr>
      </a:lstStyle>
    </a:txDef>
  </a:objectDefaults>
  <a:extraClrSchemeLst/>
  <a:custClrLst>
    <a:custClr name="Custom Color 1">
      <a:srgbClr val="F39200"/>
    </a:custClr>
    <a:custClr name="Custom Color 2">
      <a:srgbClr val="815394"/>
    </a:custClr>
    <a:custClr name="Custom Color 3">
      <a:srgbClr val="D73534"/>
    </a:custClr>
    <a:custClr name="Custom Color 4">
      <a:srgbClr val="A21A25"/>
    </a:custClr>
  </a:custClrLst>
  <a:extLst>
    <a:ext uri="{05A4C25C-085E-4340-85A3-A5531E510DB2}">
      <thm15:themeFamily xmlns:thm15="http://schemas.microsoft.com/office/thememl/2012/main" name="Vide" id="{52823612-4B2D-4E98-A334-550676B1CDD0}" vid="{F3F31C97-F449-4D5B-BC72-8D6AD577FC96}"/>
    </a:ext>
  </a:extLst>
</a:theme>
</file>

<file path=ppt/theme/theme2.xml><?xml version="1.0" encoding="utf-8"?>
<a:theme xmlns:a="http://schemas.openxmlformats.org/drawingml/2006/main" name="Événement">
  <a:themeElements>
    <a:clrScheme name="OPIIEC">
      <a:dk1>
        <a:srgbClr val="000000"/>
      </a:dk1>
      <a:lt1>
        <a:srgbClr val="FFFFFF"/>
      </a:lt1>
      <a:dk2>
        <a:srgbClr val="254A96"/>
      </a:dk2>
      <a:lt2>
        <a:srgbClr val="2C2C4A"/>
      </a:lt2>
      <a:accent1>
        <a:srgbClr val="79578E"/>
      </a:accent1>
      <a:accent2>
        <a:srgbClr val="B93737"/>
      </a:accent2>
      <a:accent3>
        <a:srgbClr val="891E28"/>
      </a:accent3>
      <a:accent4>
        <a:srgbClr val="DC9022"/>
      </a:accent4>
      <a:accent5>
        <a:srgbClr val="2C2C4A"/>
      </a:accent5>
      <a:accent6>
        <a:srgbClr val="F0F4F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>
        <a:noAutofit/>
      </a:bodyPr>
      <a:lstStyle>
        <a:defPPr algn="l">
          <a:defRPr smtClean="0"/>
        </a:defPPr>
      </a:lstStyle>
    </a:txDef>
  </a:objectDefaults>
  <a:extraClrSchemeLst/>
  <a:custClrLst>
    <a:custClr name="Custom Color 1">
      <a:srgbClr val="F39200"/>
    </a:custClr>
    <a:custClr name="Custom Color 2">
      <a:srgbClr val="815394"/>
    </a:custClr>
    <a:custClr name="Custom Color 3">
      <a:srgbClr val="D73534"/>
    </a:custClr>
    <a:custClr name="Custom Color 4">
      <a:srgbClr val="A21A25"/>
    </a:custClr>
  </a:custClrLst>
  <a:extLst>
    <a:ext uri="{05A4C25C-085E-4340-85A3-A5531E510DB2}">
      <thm15:themeFamily xmlns:thm15="http://schemas.microsoft.com/office/thememl/2012/main" name="Vide" id="{52823612-4B2D-4E98-A334-550676B1CDD0}" vid="{F3F31C97-F449-4D5B-BC72-8D6AD577FC96}"/>
    </a:ext>
  </a:extLst>
</a:theme>
</file>

<file path=ppt/theme/theme3.xml><?xml version="1.0" encoding="utf-8"?>
<a:theme xmlns:a="http://schemas.openxmlformats.org/drawingml/2006/main" name="Ingénierie">
  <a:themeElements>
    <a:clrScheme name="OPIIEC">
      <a:dk1>
        <a:srgbClr val="000000"/>
      </a:dk1>
      <a:lt1>
        <a:srgbClr val="FFFFFF"/>
      </a:lt1>
      <a:dk2>
        <a:srgbClr val="254A96"/>
      </a:dk2>
      <a:lt2>
        <a:srgbClr val="2C2C4A"/>
      </a:lt2>
      <a:accent1>
        <a:srgbClr val="79578E"/>
      </a:accent1>
      <a:accent2>
        <a:srgbClr val="B93737"/>
      </a:accent2>
      <a:accent3>
        <a:srgbClr val="891E28"/>
      </a:accent3>
      <a:accent4>
        <a:srgbClr val="DC9022"/>
      </a:accent4>
      <a:accent5>
        <a:srgbClr val="2C2C4A"/>
      </a:accent5>
      <a:accent6>
        <a:srgbClr val="F0F4F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>
        <a:noAutofit/>
      </a:bodyPr>
      <a:lstStyle>
        <a:defPPr algn="l">
          <a:defRPr smtClean="0"/>
        </a:defPPr>
      </a:lstStyle>
    </a:txDef>
  </a:objectDefaults>
  <a:extraClrSchemeLst/>
  <a:custClrLst>
    <a:custClr name="Custom Color 1">
      <a:srgbClr val="F39200"/>
    </a:custClr>
    <a:custClr name="Custom Color 2">
      <a:srgbClr val="815394"/>
    </a:custClr>
    <a:custClr name="Custom Color 3">
      <a:srgbClr val="D73534"/>
    </a:custClr>
    <a:custClr name="Custom Color 4">
      <a:srgbClr val="A21A25"/>
    </a:custClr>
  </a:custClrLst>
  <a:extLst>
    <a:ext uri="{05A4C25C-085E-4340-85A3-A5531E510DB2}">
      <thm15:themeFamily xmlns:thm15="http://schemas.microsoft.com/office/thememl/2012/main" name="Vide" id="{52823612-4B2D-4E98-A334-550676B1CDD0}" vid="{F3F31C97-F449-4D5B-BC72-8D6AD577FC96}"/>
    </a:ext>
  </a:extLst>
</a:theme>
</file>

<file path=ppt/theme/theme4.xml><?xml version="1.0" encoding="utf-8"?>
<a:theme xmlns:a="http://schemas.openxmlformats.org/drawingml/2006/main" name="Numérique">
  <a:themeElements>
    <a:clrScheme name="OPIIEC">
      <a:dk1>
        <a:srgbClr val="000000"/>
      </a:dk1>
      <a:lt1>
        <a:srgbClr val="FFFFFF"/>
      </a:lt1>
      <a:dk2>
        <a:srgbClr val="254A96"/>
      </a:dk2>
      <a:lt2>
        <a:srgbClr val="2C2C4A"/>
      </a:lt2>
      <a:accent1>
        <a:srgbClr val="79578E"/>
      </a:accent1>
      <a:accent2>
        <a:srgbClr val="B93737"/>
      </a:accent2>
      <a:accent3>
        <a:srgbClr val="891E28"/>
      </a:accent3>
      <a:accent4>
        <a:srgbClr val="DC9022"/>
      </a:accent4>
      <a:accent5>
        <a:srgbClr val="2C2C4A"/>
      </a:accent5>
      <a:accent6>
        <a:srgbClr val="F0F4F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>
        <a:noAutofit/>
      </a:bodyPr>
      <a:lstStyle>
        <a:defPPr algn="l">
          <a:defRPr smtClean="0"/>
        </a:defPPr>
      </a:lstStyle>
    </a:txDef>
  </a:objectDefaults>
  <a:extraClrSchemeLst/>
  <a:custClrLst>
    <a:custClr name="Custom Color 1">
      <a:srgbClr val="F39200"/>
    </a:custClr>
    <a:custClr name="Custom Color 2">
      <a:srgbClr val="815394"/>
    </a:custClr>
    <a:custClr name="Custom Color 3">
      <a:srgbClr val="D73534"/>
    </a:custClr>
    <a:custClr name="Custom Color 4">
      <a:srgbClr val="A21A25"/>
    </a:custClr>
  </a:custClrLst>
  <a:extLst>
    <a:ext uri="{05A4C25C-085E-4340-85A3-A5531E510DB2}">
      <thm15:themeFamily xmlns:thm15="http://schemas.microsoft.com/office/thememl/2012/main" name="Vide" id="{52823612-4B2D-4E98-A334-550676B1CDD0}" vid="{F3F31C97-F449-4D5B-BC72-8D6AD577FC96}"/>
    </a:ext>
  </a:extLst>
</a:theme>
</file>

<file path=ppt/theme/theme5.xml><?xml version="1.0" encoding="utf-8"?>
<a:theme xmlns:a="http://schemas.openxmlformats.org/drawingml/2006/main" name="Opiiec">
  <a:themeElements>
    <a:clrScheme name="OPIIEC">
      <a:dk1>
        <a:srgbClr val="000000"/>
      </a:dk1>
      <a:lt1>
        <a:srgbClr val="FFFFFF"/>
      </a:lt1>
      <a:dk2>
        <a:srgbClr val="254A96"/>
      </a:dk2>
      <a:lt2>
        <a:srgbClr val="2C2C4A"/>
      </a:lt2>
      <a:accent1>
        <a:srgbClr val="79578E"/>
      </a:accent1>
      <a:accent2>
        <a:srgbClr val="B93737"/>
      </a:accent2>
      <a:accent3>
        <a:srgbClr val="891E28"/>
      </a:accent3>
      <a:accent4>
        <a:srgbClr val="DC9022"/>
      </a:accent4>
      <a:accent5>
        <a:srgbClr val="2C2C4A"/>
      </a:accent5>
      <a:accent6>
        <a:srgbClr val="F0F4F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>
        <a:noAutofit/>
      </a:bodyPr>
      <a:lstStyle>
        <a:defPPr algn="l">
          <a:defRPr smtClean="0"/>
        </a:defPPr>
      </a:lstStyle>
    </a:txDef>
  </a:objectDefaults>
  <a:extraClrSchemeLst/>
  <a:custClrLst>
    <a:custClr name="Custom Color 1">
      <a:srgbClr val="F39200"/>
    </a:custClr>
    <a:custClr name="Custom Color 2">
      <a:srgbClr val="815394"/>
    </a:custClr>
    <a:custClr name="Custom Color 3">
      <a:srgbClr val="D73534"/>
    </a:custClr>
    <a:custClr name="Custom Color 4">
      <a:srgbClr val="A21A25"/>
    </a:custClr>
  </a:custClrLst>
  <a:extLst>
    <a:ext uri="{05A4C25C-085E-4340-85A3-A5531E510DB2}">
      <thm15:themeFamily xmlns:thm15="http://schemas.microsoft.com/office/thememl/2012/main" name="Vide" id="{52823612-4B2D-4E98-A334-550676B1CDD0}" vid="{F3F31C97-F449-4D5B-BC72-8D6AD577FC9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Vide</Template>
  <TotalTime>7747</TotalTime>
  <Words>11519</Words>
  <Application>Microsoft Office PowerPoint</Application>
  <PresentationFormat>Personnalisé</PresentationFormat>
  <Paragraphs>1332</Paragraphs>
  <Slides>55</Slides>
  <Notes>49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5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63" baseType="lpstr">
      <vt:lpstr>Arial</vt:lpstr>
      <vt:lpstr>Arial Black</vt:lpstr>
      <vt:lpstr>Études Conseils</vt:lpstr>
      <vt:lpstr>Événement</vt:lpstr>
      <vt:lpstr>Ingénierie</vt:lpstr>
      <vt:lpstr>Numérique</vt:lpstr>
      <vt:lpstr>Opiiec</vt:lpstr>
      <vt:lpstr>think-cell Slide</vt:lpstr>
      <vt:lpstr>LES ESSENTIELS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ESSENTIELS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ESSENTIELS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ESSENTIELS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ESSENTIELS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Pokeslide</dc:creator>
  <cp:lastModifiedBy>PHAN Stéphane</cp:lastModifiedBy>
  <cp:revision>289</cp:revision>
  <dcterms:created xsi:type="dcterms:W3CDTF">2023-06-12T02:26:16Z</dcterms:created>
  <dcterms:modified xsi:type="dcterms:W3CDTF">2023-10-04T14:10:25Z</dcterms:modified>
</cp:coreProperties>
</file>