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6.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7.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53" r:id="rId4"/>
    <p:sldMasterId id="2147483870" r:id="rId5"/>
    <p:sldMasterId id="2147483876" r:id="rId6"/>
    <p:sldMasterId id="2147483878" r:id="rId7"/>
    <p:sldMasterId id="2147483851" r:id="rId8"/>
  </p:sldMasterIdLst>
  <p:notesMasterIdLst>
    <p:notesMasterId r:id="rId20"/>
  </p:notesMasterIdLst>
  <p:handoutMasterIdLst>
    <p:handoutMasterId r:id="rId21"/>
  </p:handoutMasterIdLst>
  <p:sldIdLst>
    <p:sldId id="276" r:id="rId9"/>
    <p:sldId id="257" r:id="rId10"/>
    <p:sldId id="277" r:id="rId11"/>
    <p:sldId id="267" r:id="rId12"/>
    <p:sldId id="275" r:id="rId13"/>
    <p:sldId id="269" r:id="rId14"/>
    <p:sldId id="278" r:id="rId15"/>
    <p:sldId id="271" r:id="rId16"/>
    <p:sldId id="272" r:id="rId17"/>
    <p:sldId id="273" r:id="rId18"/>
    <p:sldId id="274" r:id="rId19"/>
  </p:sldIdLst>
  <p:sldSz cx="7559675" cy="10691813"/>
  <p:notesSz cx="6858000" cy="9144000"/>
  <p:embeddedFontLst>
    <p:embeddedFont>
      <p:font typeface="Avenir Next LT Pro" panose="020B0504020202020204" pitchFamily="34" charset="0"/>
      <p:regular r:id="rId22"/>
      <p:bold r:id="rId23"/>
      <p:italic r:id="rId24"/>
      <p:boldItalic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F16341-D36C-5FA5-EB0D-80728077B9B4}" name="PHAN Stéphane" initials="PS" userId="S::sphan@fafiec.fr::9055aaf5-199a-4daf-855c-4f889c308a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F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74" d="100"/>
          <a:sy n="74" d="100"/>
        </p:scale>
        <p:origin x="3066" y="66"/>
      </p:cViewPr>
      <p:guideLst/>
    </p:cSldViewPr>
  </p:slideViewPr>
  <p:notesTextViewPr>
    <p:cViewPr>
      <p:scale>
        <a:sx n="3" d="2"/>
        <a:sy n="3" d="2"/>
      </p:scale>
      <p:origin x="0" y="0"/>
    </p:cViewPr>
  </p:notesTextViewPr>
  <p:notesViewPr>
    <p:cSldViewPr snapToGrid="0">
      <p:cViewPr varScale="1">
        <p:scale>
          <a:sx n="83" d="100"/>
          <a:sy n="83" d="100"/>
        </p:scale>
        <p:origin x="300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84222222222224E-2"/>
          <c:y val="4.1157407407407406E-2"/>
          <c:w val="0.91477133333333338"/>
          <c:h val="0.69345462962962967"/>
        </c:manualLayout>
      </c:layout>
      <c:barChart>
        <c:barDir val="col"/>
        <c:grouping val="clustered"/>
        <c:varyColors val="0"/>
        <c:ser>
          <c:idx val="0"/>
          <c:order val="0"/>
          <c:tx>
            <c:strRef>
              <c:f>Feuil1!$B$1</c:f>
              <c:strCache>
                <c:ptCount val="1"/>
                <c:pt idx="0">
                  <c:v>Série 1</c:v>
                </c:pt>
              </c:strCache>
            </c:strRef>
          </c:tx>
          <c:spPr>
            <a:solidFill>
              <a:srgbClr val="2D0F64"/>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7ED-43B1-9C60-21C21FBEB75F}"/>
            </c:ext>
          </c:extLst>
        </c:ser>
        <c:ser>
          <c:idx val="1"/>
          <c:order val="1"/>
          <c:tx>
            <c:strRef>
              <c:f>Feuil1!$C$1</c:f>
              <c:strCache>
                <c:ptCount val="1"/>
                <c:pt idx="0">
                  <c:v>Série 2</c:v>
                </c:pt>
              </c:strCache>
            </c:strRef>
          </c:tx>
          <c:spPr>
            <a:solidFill>
              <a:srgbClr val="7850DC"/>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7ED-43B1-9C60-21C21FBEB75F}"/>
            </c:ext>
          </c:extLst>
        </c:ser>
        <c:dLbls>
          <c:showLegendKey val="0"/>
          <c:showVal val="0"/>
          <c:showCatName val="0"/>
          <c:showSerName val="0"/>
          <c:showPercent val="0"/>
          <c:showBubbleSize val="0"/>
        </c:dLbls>
        <c:gapWidth val="170"/>
        <c:axId val="1580760175"/>
        <c:axId val="1580295583"/>
      </c:barChart>
      <c:lineChart>
        <c:grouping val="standard"/>
        <c:varyColors val="0"/>
        <c:ser>
          <c:idx val="2"/>
          <c:order val="2"/>
          <c:tx>
            <c:strRef>
              <c:f>Feuil1!$D$1</c:f>
              <c:strCache>
                <c:ptCount val="1"/>
                <c:pt idx="0">
                  <c:v>Série 3</c:v>
                </c:pt>
              </c:strCache>
            </c:strRef>
          </c:tx>
          <c:spPr>
            <a:ln w="28575" cap="rnd">
              <a:solidFill>
                <a:schemeClr val="accent2">
                  <a:alpha val="99000"/>
                </a:schemeClr>
              </a:solidFill>
              <a:round/>
            </a:ln>
            <a:effectLst/>
          </c:spPr>
          <c:marker>
            <c:symbol val="none"/>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E7ED-43B1-9C60-21C21FBEB75F}"/>
            </c:ext>
          </c:extLst>
        </c:ser>
        <c:dLbls>
          <c:showLegendKey val="0"/>
          <c:showVal val="0"/>
          <c:showCatName val="0"/>
          <c:showSerName val="0"/>
          <c:showPercent val="0"/>
          <c:showBubbleSize val="0"/>
        </c:dLbls>
        <c:marker val="1"/>
        <c:smooth val="0"/>
        <c:axId val="1580760175"/>
        <c:axId val="1580295583"/>
      </c:lineChart>
      <c:catAx>
        <c:axId val="1580760175"/>
        <c:scaling>
          <c:orientation val="minMax"/>
        </c:scaling>
        <c:delete val="0"/>
        <c:axPos val="b"/>
        <c:numFmt formatCode="General" sourceLinked="1"/>
        <c:majorTickMark val="none"/>
        <c:minorTickMark val="none"/>
        <c:tickLblPos val="nextTo"/>
        <c:spPr>
          <a:noFill/>
          <a:ln w="6350" cap="flat" cmpd="sng" algn="ctr">
            <a:solidFill>
              <a:schemeClr val="bg1">
                <a:lumMod val="9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Circular Pro Book" panose="020B0604020101020102" pitchFamily="34" charset="0"/>
              </a:defRPr>
            </a:pPr>
            <a:endParaRPr lang="fr-FR"/>
          </a:p>
        </c:txPr>
        <c:crossAx val="1580295583"/>
        <c:crosses val="autoZero"/>
        <c:auto val="1"/>
        <c:lblAlgn val="ctr"/>
        <c:lblOffset val="100"/>
        <c:noMultiLvlLbl val="0"/>
      </c:catAx>
      <c:valAx>
        <c:axId val="1580295583"/>
        <c:scaling>
          <c:orientation val="minMax"/>
        </c:scaling>
        <c:delete val="0"/>
        <c:axPos val="l"/>
        <c:numFmt formatCode="General" sourceLinked="1"/>
        <c:majorTickMark val="none"/>
        <c:minorTickMark val="none"/>
        <c:tickLblPos val="nextTo"/>
        <c:spPr>
          <a:noFill/>
          <a:ln w="6350">
            <a:solidFill>
              <a:schemeClr val="bg1">
                <a:lumMod val="95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Circular Pro Book" panose="020B0604020101020102" pitchFamily="34" charset="0"/>
                <a:ea typeface="+mn-ea"/>
                <a:cs typeface="Circular Pro Book" panose="020B0604020101020102" pitchFamily="34" charset="0"/>
              </a:defRPr>
            </a:pPr>
            <a:endParaRPr lang="fr-FR"/>
          </a:p>
        </c:txPr>
        <c:crossAx val="1580760175"/>
        <c:crosses val="autoZero"/>
        <c:crossBetween val="between"/>
      </c:valAx>
      <c:spPr>
        <a:noFill/>
        <a:ln>
          <a:noFill/>
        </a:ln>
        <a:effectLst/>
      </c:spPr>
    </c:plotArea>
    <c:legend>
      <c:legendPos val="b"/>
      <c:layout>
        <c:manualLayout>
          <c:xMode val="edge"/>
          <c:yMode val="edge"/>
          <c:x val="0"/>
          <c:y val="0.87429537037037042"/>
          <c:w val="1"/>
          <c:h val="0.12488514774255258"/>
        </c:manualLayout>
      </c:layout>
      <c:overlay val="0"/>
      <c:spPr>
        <a:noFill/>
        <a:ln>
          <a:noFill/>
        </a:ln>
        <a:effectLst/>
      </c:spPr>
      <c:txPr>
        <a:bodyPr rot="0" spcFirstLastPara="1" vertOverflow="ellipsis" vert="horz" wrap="square" anchor="ctr" anchorCtr="1"/>
        <a:lstStyle/>
        <a:p>
          <a:pPr>
            <a:defRPr lang="fr-FR" sz="900" b="0" i="0" u="none" strike="noStrike" kern="1200" baseline="0">
              <a:solidFill>
                <a:schemeClr val="tx1"/>
              </a:solidFill>
              <a:latin typeface="+mn-lt"/>
              <a:ea typeface="+mn-ea"/>
              <a:cs typeface="Circular Pro Book" panose="020B0604020101020102"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2"/>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61405228758173"/>
          <c:y val="9.4192386831275718E-3"/>
          <c:w val="0.73438594771241827"/>
          <c:h val="0.9898981481481481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454F-4D52-A26D-A02EF3C2ACF4}"/>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3-454F-4D52-A26D-A02EF3C2ACF4}"/>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454F-4D52-A26D-A02EF3C2ACF4}"/>
              </c:ext>
            </c:extLst>
          </c:dPt>
          <c:dPt>
            <c:idx val="3"/>
            <c:invertIfNegative val="0"/>
            <c:bubble3D val="0"/>
            <c:spPr>
              <a:solidFill>
                <a:srgbClr val="2D0F64"/>
              </a:solidFill>
              <a:ln>
                <a:noFill/>
              </a:ln>
              <a:effectLst/>
            </c:spPr>
            <c:extLst>
              <c:ext xmlns:c16="http://schemas.microsoft.com/office/drawing/2014/chart" uri="{C3380CC4-5D6E-409C-BE32-E72D297353CC}">
                <c16:uniqueId val="{00000007-454F-4D52-A26D-A02EF3C2ACF4}"/>
              </c:ext>
            </c:extLst>
          </c:dPt>
          <c:dPt>
            <c:idx val="4"/>
            <c:invertIfNegative val="0"/>
            <c:bubble3D val="0"/>
            <c:spPr>
              <a:solidFill>
                <a:srgbClr val="7850DC"/>
              </a:solidFill>
              <a:ln>
                <a:noFill/>
              </a:ln>
              <a:effectLst/>
            </c:spPr>
            <c:extLst>
              <c:ext xmlns:c16="http://schemas.microsoft.com/office/drawing/2014/chart" uri="{C3380CC4-5D6E-409C-BE32-E72D297353CC}">
                <c16:uniqueId val="{00000009-454F-4D52-A26D-A02EF3C2ACF4}"/>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B-454F-4D52-A26D-A02EF3C2ACF4}"/>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454F-4D52-A26D-A02EF3C2ACF4}"/>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F-454F-4D52-A26D-A02EF3C2ACF4}"/>
              </c:ext>
            </c:extLst>
          </c:dPt>
          <c:dPt>
            <c:idx val="8"/>
            <c:invertIfNegative val="0"/>
            <c:bubble3D val="0"/>
            <c:spPr>
              <a:solidFill>
                <a:schemeClr val="tx2"/>
              </a:solidFill>
              <a:ln>
                <a:noFill/>
              </a:ln>
              <a:effectLst/>
            </c:spPr>
            <c:extLst>
              <c:ext xmlns:c16="http://schemas.microsoft.com/office/drawing/2014/chart" uri="{C3380CC4-5D6E-409C-BE32-E72D297353CC}">
                <c16:uniqueId val="{00000011-454F-4D52-A26D-A02EF3C2ACF4}"/>
              </c:ext>
            </c:extLst>
          </c:dPt>
          <c:dPt>
            <c:idx val="9"/>
            <c:invertIfNegative val="0"/>
            <c:bubble3D val="0"/>
            <c:extLst>
              <c:ext xmlns:c16="http://schemas.microsoft.com/office/drawing/2014/chart" uri="{C3380CC4-5D6E-409C-BE32-E72D297353CC}">
                <c16:uniqueId val="{00000012-454F-4D52-A26D-A02EF3C2ACF4}"/>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4-454F-4D52-A26D-A02EF3C2ACF4}"/>
              </c:ext>
            </c:extLst>
          </c:dPt>
          <c:dLbls>
            <c:dLbl>
              <c:idx val="0"/>
              <c:tx>
                <c:rich>
                  <a:bodyPr/>
                  <a:lstStyle/>
                  <a:p>
                    <a:fld id="{D75B1E2D-E675-E74C-9EEA-FE320FE88A92}" type="VALUE">
                      <a:rPr lang="en-US" sz="800" b="1" i="0">
                        <a:solidFill>
                          <a:schemeClr val="tx1"/>
                        </a:solidFill>
                        <a:latin typeface="Arial" panose="020B0604020202020204" pitchFamily="34" charset="0"/>
                        <a:cs typeface="Arial" panose="020B0604020202020204"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4F-4D52-A26D-A02EF3C2ACF4}"/>
                </c:ext>
              </c:extLst>
            </c:dLbl>
            <c:dLbl>
              <c:idx val="1"/>
              <c:tx>
                <c:rich>
                  <a:bodyPr/>
                  <a:lstStyle/>
                  <a:p>
                    <a:fld id="{99154BB5-8465-5F4E-82AF-64B86FF94310}" type="VALUE">
                      <a:rPr lang="en-US" sz="800" b="1" i="0">
                        <a:solidFill>
                          <a:schemeClr val="tx1"/>
                        </a:solidFill>
                        <a:latin typeface="Arial" panose="020B0604020202020204" pitchFamily="34" charset="0"/>
                        <a:cs typeface="Arial" panose="020B0604020202020204"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54F-4D52-A26D-A02EF3C2ACF4}"/>
                </c:ext>
              </c:extLst>
            </c:dLbl>
            <c:dLbl>
              <c:idx val="2"/>
              <c:tx>
                <c:rich>
                  <a:bodyPr/>
                  <a:lstStyle/>
                  <a:p>
                    <a:fld id="{41D76243-C35D-DE42-AC50-6C897FF65594}" type="VALUE">
                      <a:rPr lang="en-US" sz="800" b="1" i="0">
                        <a:solidFill>
                          <a:schemeClr val="tx1"/>
                        </a:solidFill>
                        <a:latin typeface="Arial" panose="020B0604020202020204" pitchFamily="34" charset="0"/>
                        <a:cs typeface="Arial" panose="020B0604020202020204"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54F-4D52-A26D-A02EF3C2ACF4}"/>
                </c:ext>
              </c:extLst>
            </c:dLbl>
            <c:dLbl>
              <c:idx val="3"/>
              <c:tx>
                <c:rich>
                  <a:bodyPr/>
                  <a:lstStyle/>
                  <a:p>
                    <a:fld id="{AA85B4BA-13B1-714A-94F7-2973F546C554}" type="VALUE">
                      <a:rPr lang="en-US" sz="800" b="1" i="0">
                        <a:solidFill>
                          <a:schemeClr val="tx1"/>
                        </a:solidFill>
                        <a:latin typeface="Arial" panose="020B0604020202020204" pitchFamily="34" charset="0"/>
                        <a:cs typeface="Arial" panose="020B0604020202020204"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54F-4D52-A26D-A02EF3C2ACF4}"/>
                </c:ext>
              </c:extLst>
            </c:dLbl>
            <c:dLbl>
              <c:idx val="4"/>
              <c:tx>
                <c:rich>
                  <a:bodyPr rot="0" spcFirstLastPara="1" vertOverflow="ellipsis" vert="horz" wrap="square" lIns="0" tIns="0" rIns="0" bIns="0" anchor="ctr" anchorCtr="1">
                    <a:spAutoFit/>
                  </a:bodyPr>
                  <a:lstStyle/>
                  <a:p>
                    <a:pPr>
                      <a:defRPr sz="800" b="0" i="0" u="none" strike="noStrike" kern="1200" baseline="0">
                        <a:solidFill>
                          <a:srgbClr val="7850DC"/>
                        </a:solidFill>
                        <a:latin typeface="+mn-lt"/>
                        <a:ea typeface="+mn-ea"/>
                        <a:cs typeface="Circular Pro Bold" panose="020B0804020101010102" pitchFamily="34" charset="0"/>
                      </a:defRPr>
                    </a:pPr>
                    <a:r>
                      <a:rPr lang="en-US" b="1" i="0" dirty="0">
                        <a:solidFill>
                          <a:srgbClr val="7850DC"/>
                        </a:solidFill>
                        <a:latin typeface="+mn-lt"/>
                        <a:cs typeface="Arial" panose="020B0604020202020204" pitchFamily="34" charset="0"/>
                      </a:rPr>
                      <a:t>12 450</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9-454F-4D52-A26D-A02EF3C2ACF4}"/>
                </c:ext>
              </c:extLst>
            </c:dLbl>
            <c:dLbl>
              <c:idx val="5"/>
              <c:tx>
                <c:rich>
                  <a:bodyPr/>
                  <a:lstStyle/>
                  <a:p>
                    <a:r>
                      <a:rPr lang="en-US" sz="800" b="1" i="0" dirty="0">
                        <a:solidFill>
                          <a:schemeClr val="tx1"/>
                        </a:solidFill>
                        <a:latin typeface="Arial" panose="020B0604020202020204" pitchFamily="34" charset="0"/>
                        <a:cs typeface="Arial" panose="020B0604020202020204" pitchFamily="34" charset="0"/>
                      </a:rPr>
                      <a:t>32 010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54F-4D52-A26D-A02EF3C2ACF4}"/>
                </c:ext>
              </c:extLst>
            </c:dLbl>
            <c:spPr>
              <a:noFill/>
              <a:ln>
                <a:noFill/>
              </a:ln>
              <a:effectLst/>
            </c:spPr>
            <c:txPr>
              <a:bodyPr rot="0" spcFirstLastPara="1" vertOverflow="ellipsis" vert="horz" wrap="square" lIns="0" tIns="0" rIns="0" bIns="0" anchor="ctr" anchorCtr="1">
                <a:spAutoFit/>
              </a:bodyPr>
              <a:lstStyle/>
              <a:p>
                <a:pPr>
                  <a:defRPr sz="800" b="0" i="0" u="none" strike="noStrike" kern="1200" baseline="0">
                    <a:solidFill>
                      <a:schemeClr val="tx1"/>
                    </a:solidFill>
                    <a:latin typeface="+mn-lt"/>
                    <a:ea typeface="+mn-ea"/>
                    <a:cs typeface="Circular Pro Bold" panose="020B0804020101010102"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Lorem Ipsum a</c:v>
                </c:pt>
                <c:pt idx="1">
                  <c:v>Lorem Ipsum ab</c:v>
                </c:pt>
                <c:pt idx="2">
                  <c:v>Lorem Ipsum abc</c:v>
                </c:pt>
                <c:pt idx="3">
                  <c:v>Lorem Ipsum abcd</c:v>
                </c:pt>
                <c:pt idx="4">
                  <c:v>Lorem Ipsum abcde</c:v>
                </c:pt>
                <c:pt idx="5">
                  <c:v>Lorem Ipsum abcedf</c:v>
                </c:pt>
                <c:pt idx="6">
                  <c:v>Lorem Ipsum abcdefg</c:v>
                </c:pt>
                <c:pt idx="7">
                  <c:v>Lorem Ipsum abcdefgh</c:v>
                </c:pt>
                <c:pt idx="8">
                  <c:v>Lorem Ipsum abcdefghi</c:v>
                </c:pt>
                <c:pt idx="9">
                  <c:v>Lorem Ipsum abcdefghij</c:v>
                </c:pt>
                <c:pt idx="10">
                  <c:v>Lorem Ipsum abcdefghijk</c:v>
                </c:pt>
              </c:strCache>
            </c:strRef>
          </c:cat>
          <c:val>
            <c:numRef>
              <c:f>Sheet1!$B$2:$B$12</c:f>
              <c:numCache>
                <c:formatCode>General</c:formatCode>
                <c:ptCount val="11"/>
                <c:pt idx="0">
                  <c:v>2290</c:v>
                </c:pt>
                <c:pt idx="1">
                  <c:v>1950</c:v>
                </c:pt>
                <c:pt idx="2">
                  <c:v>3250</c:v>
                </c:pt>
                <c:pt idx="3">
                  <c:v>5350</c:v>
                </c:pt>
                <c:pt idx="4">
                  <c:v>6000</c:v>
                </c:pt>
                <c:pt idx="5">
                  <c:v>7000</c:v>
                </c:pt>
                <c:pt idx="6">
                  <c:v>8000</c:v>
                </c:pt>
                <c:pt idx="7">
                  <c:v>9000</c:v>
                </c:pt>
                <c:pt idx="8">
                  <c:v>10000</c:v>
                </c:pt>
                <c:pt idx="9">
                  <c:v>12450</c:v>
                </c:pt>
                <c:pt idx="10">
                  <c:v>32010</c:v>
                </c:pt>
              </c:numCache>
            </c:numRef>
          </c:val>
          <c:extLst>
            <c:ext xmlns:c16="http://schemas.microsoft.com/office/drawing/2014/chart" uri="{C3380CC4-5D6E-409C-BE32-E72D297353CC}">
              <c16:uniqueId val="{00000015-454F-4D52-A26D-A02EF3C2ACF4}"/>
            </c:ext>
          </c:extLst>
        </c:ser>
        <c:dLbls>
          <c:showLegendKey val="0"/>
          <c:showVal val="0"/>
          <c:showCatName val="0"/>
          <c:showSerName val="0"/>
          <c:showPercent val="0"/>
          <c:showBubbleSize val="0"/>
        </c:dLbls>
        <c:gapWidth val="53"/>
        <c:axId val="1284708728"/>
        <c:axId val="1284709712"/>
      </c:barChart>
      <c:catAx>
        <c:axId val="1284708728"/>
        <c:scaling>
          <c:orientation val="minMax"/>
        </c:scaling>
        <c:delete val="0"/>
        <c:axPos val="l"/>
        <c:numFmt formatCode="General" sourceLinked="1"/>
        <c:majorTickMark val="none"/>
        <c:minorTickMark val="none"/>
        <c:tickLblPos val="nextTo"/>
        <c:spPr>
          <a:noFill/>
          <a:ln w="6350"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Circular Pro Book" panose="020B0604020101020102" pitchFamily="34" charset="0"/>
              </a:defRPr>
            </a:pPr>
            <a:endParaRPr lang="fr-FR"/>
          </a:p>
        </c:txPr>
        <c:crossAx val="1284709712"/>
        <c:crosses val="autoZero"/>
        <c:auto val="1"/>
        <c:lblAlgn val="l"/>
        <c:lblOffset val="100"/>
        <c:noMultiLvlLbl val="0"/>
      </c:catAx>
      <c:valAx>
        <c:axId val="1284709712"/>
        <c:scaling>
          <c:orientation val="minMax"/>
        </c:scaling>
        <c:delete val="1"/>
        <c:axPos val="b"/>
        <c:numFmt formatCode="General" sourceLinked="1"/>
        <c:majorTickMark val="none"/>
        <c:minorTickMark val="none"/>
        <c:tickLblPos val="nextTo"/>
        <c:crossAx val="1284708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53116762076605E-2"/>
          <c:y val="3.2664609053497939E-2"/>
          <c:w val="0.32197788687748879"/>
          <c:h val="0.93226080246913567"/>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2"/>
              </a:solidFill>
              <a:ln w="6350">
                <a:solidFill>
                  <a:schemeClr val="bg1"/>
                </a:solidFill>
              </a:ln>
              <a:effectLst/>
            </c:spPr>
            <c:extLst>
              <c:ext xmlns:c16="http://schemas.microsoft.com/office/drawing/2014/chart" uri="{C3380CC4-5D6E-409C-BE32-E72D297353CC}">
                <c16:uniqueId val="{00000001-1295-4171-AD7F-25E97B66AFA2}"/>
              </c:ext>
            </c:extLst>
          </c:dPt>
          <c:dPt>
            <c:idx val="1"/>
            <c:bubble3D val="0"/>
            <c:spPr>
              <a:solidFill>
                <a:schemeClr val="accent1"/>
              </a:solidFill>
              <a:ln w="6350">
                <a:solidFill>
                  <a:schemeClr val="bg1"/>
                </a:solidFill>
              </a:ln>
              <a:effectLst/>
            </c:spPr>
            <c:extLst>
              <c:ext xmlns:c16="http://schemas.microsoft.com/office/drawing/2014/chart" uri="{C3380CC4-5D6E-409C-BE32-E72D297353CC}">
                <c16:uniqueId val="{00000003-1295-4171-AD7F-25E97B66AFA2}"/>
              </c:ext>
            </c:extLst>
          </c:dPt>
          <c:dPt>
            <c:idx val="2"/>
            <c:bubble3D val="0"/>
            <c:spPr>
              <a:solidFill>
                <a:schemeClr val="tx2"/>
              </a:solidFill>
              <a:ln w="6350">
                <a:solidFill>
                  <a:schemeClr val="bg1"/>
                </a:solidFill>
              </a:ln>
              <a:effectLst/>
            </c:spPr>
            <c:extLst>
              <c:ext xmlns:c16="http://schemas.microsoft.com/office/drawing/2014/chart" uri="{C3380CC4-5D6E-409C-BE32-E72D297353CC}">
                <c16:uniqueId val="{00000005-1295-4171-AD7F-25E97B66AFA2}"/>
              </c:ext>
            </c:extLst>
          </c:dPt>
          <c:dPt>
            <c:idx val="3"/>
            <c:bubble3D val="0"/>
            <c:spPr>
              <a:solidFill>
                <a:schemeClr val="accent3"/>
              </a:solidFill>
              <a:ln w="6350">
                <a:solidFill>
                  <a:schemeClr val="bg1"/>
                </a:solidFill>
              </a:ln>
              <a:effectLst/>
            </c:spPr>
            <c:extLst>
              <c:ext xmlns:c16="http://schemas.microsoft.com/office/drawing/2014/chart" uri="{C3380CC4-5D6E-409C-BE32-E72D297353CC}">
                <c16:uniqueId val="{00000007-1295-4171-AD7F-25E97B66AFA2}"/>
              </c:ext>
            </c:extLst>
          </c:dPt>
          <c:dPt>
            <c:idx val="4"/>
            <c:bubble3D val="0"/>
            <c:spPr>
              <a:solidFill>
                <a:schemeClr val="accent4"/>
              </a:solidFill>
              <a:ln w="6350">
                <a:solidFill>
                  <a:schemeClr val="bg1"/>
                </a:solidFill>
              </a:ln>
              <a:effectLst/>
            </c:spPr>
            <c:extLst>
              <c:ext xmlns:c16="http://schemas.microsoft.com/office/drawing/2014/chart" uri="{C3380CC4-5D6E-409C-BE32-E72D297353CC}">
                <c16:uniqueId val="{00000009-1295-4171-AD7F-25E97B66AFA2}"/>
              </c:ext>
            </c:extLst>
          </c:dPt>
          <c:dPt>
            <c:idx val="5"/>
            <c:bubble3D val="0"/>
            <c:spPr>
              <a:solidFill>
                <a:schemeClr val="accent5"/>
              </a:solidFill>
              <a:ln w="6350">
                <a:solidFill>
                  <a:schemeClr val="bg1"/>
                </a:solidFill>
              </a:ln>
              <a:effectLst/>
            </c:spPr>
            <c:extLst>
              <c:ext xmlns:c16="http://schemas.microsoft.com/office/drawing/2014/chart" uri="{C3380CC4-5D6E-409C-BE32-E72D297353CC}">
                <c16:uniqueId val="{0000000B-1295-4171-AD7F-25E97B66AFA2}"/>
              </c:ext>
            </c:extLst>
          </c:dPt>
          <c:dPt>
            <c:idx val="6"/>
            <c:bubble3D val="0"/>
            <c:spPr>
              <a:solidFill>
                <a:srgbClr val="7850DC"/>
              </a:solidFill>
              <a:ln w="6350">
                <a:solidFill>
                  <a:schemeClr val="bg1"/>
                </a:solidFill>
              </a:ln>
              <a:effectLst/>
            </c:spPr>
            <c:extLst>
              <c:ext xmlns:c16="http://schemas.microsoft.com/office/drawing/2014/chart" uri="{C3380CC4-5D6E-409C-BE32-E72D297353CC}">
                <c16:uniqueId val="{0000000D-1295-4171-AD7F-25E97B66AFA2}"/>
              </c:ext>
            </c:extLst>
          </c:dPt>
          <c:dPt>
            <c:idx val="7"/>
            <c:bubble3D val="0"/>
            <c:spPr>
              <a:solidFill>
                <a:srgbClr val="2D0F64"/>
              </a:solidFill>
              <a:ln w="6350">
                <a:solidFill>
                  <a:schemeClr val="bg1"/>
                </a:solidFill>
              </a:ln>
              <a:effectLst/>
            </c:spPr>
            <c:extLst>
              <c:ext xmlns:c16="http://schemas.microsoft.com/office/drawing/2014/chart" uri="{C3380CC4-5D6E-409C-BE32-E72D297353CC}">
                <c16:uniqueId val="{0000000F-1295-4171-AD7F-25E97B66AFA2}"/>
              </c:ext>
            </c:extLst>
          </c:dPt>
          <c:dPt>
            <c:idx val="8"/>
            <c:bubble3D val="0"/>
            <c:spPr>
              <a:solidFill>
                <a:schemeClr val="accent6"/>
              </a:solidFill>
              <a:ln w="6350">
                <a:solidFill>
                  <a:schemeClr val="bg1"/>
                </a:solidFill>
              </a:ln>
              <a:effectLst/>
            </c:spPr>
            <c:extLst>
              <c:ext xmlns:c16="http://schemas.microsoft.com/office/drawing/2014/chart" uri="{C3380CC4-5D6E-409C-BE32-E72D297353CC}">
                <c16:uniqueId val="{00000011-1295-4171-AD7F-25E97B66AFA2}"/>
              </c:ext>
            </c:extLst>
          </c:dPt>
          <c:dPt>
            <c:idx val="9"/>
            <c:bubble3D val="0"/>
            <c:spPr>
              <a:solidFill>
                <a:schemeClr val="accent3">
                  <a:lumMod val="50000"/>
                </a:schemeClr>
              </a:solidFill>
              <a:ln w="6350">
                <a:solidFill>
                  <a:schemeClr val="bg1"/>
                </a:solidFill>
              </a:ln>
              <a:effectLst/>
            </c:spPr>
            <c:extLst>
              <c:ext xmlns:c16="http://schemas.microsoft.com/office/drawing/2014/chart" uri="{C3380CC4-5D6E-409C-BE32-E72D297353CC}">
                <c16:uniqueId val="{00000013-1295-4171-AD7F-25E97B66AFA2}"/>
              </c:ext>
            </c:extLst>
          </c:dPt>
          <c:dPt>
            <c:idx val="10"/>
            <c:bubble3D val="0"/>
            <c:spPr>
              <a:solidFill>
                <a:schemeClr val="accent4">
                  <a:lumMod val="50000"/>
                </a:schemeClr>
              </a:solidFill>
              <a:ln w="6350">
                <a:solidFill>
                  <a:schemeClr val="bg1"/>
                </a:solidFill>
              </a:ln>
              <a:effectLst/>
            </c:spPr>
            <c:extLst>
              <c:ext xmlns:c16="http://schemas.microsoft.com/office/drawing/2014/chart" uri="{C3380CC4-5D6E-409C-BE32-E72D297353CC}">
                <c16:uniqueId val="{00000015-1295-4171-AD7F-25E97B66AFA2}"/>
              </c:ext>
            </c:extLst>
          </c:dPt>
          <c:dPt>
            <c:idx val="11"/>
            <c:bubble3D val="0"/>
            <c:spPr>
              <a:solidFill>
                <a:schemeClr val="accent5">
                  <a:lumMod val="50000"/>
                </a:schemeClr>
              </a:solidFill>
              <a:ln w="6350">
                <a:solidFill>
                  <a:schemeClr val="bg1"/>
                </a:solidFill>
              </a:ln>
              <a:effectLst/>
            </c:spPr>
            <c:extLst>
              <c:ext xmlns:c16="http://schemas.microsoft.com/office/drawing/2014/chart" uri="{C3380CC4-5D6E-409C-BE32-E72D297353CC}">
                <c16:uniqueId val="{00000017-1295-4171-AD7F-25E97B66AFA2}"/>
              </c:ext>
            </c:extLst>
          </c:dPt>
          <c:dPt>
            <c:idx val="12"/>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9-1295-4171-AD7F-25E97B66AFA2}"/>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FFFFF"/>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13"/>
                <c:pt idx="0">
                  <c:v>Lorem ipsum</c:v>
                </c:pt>
                <c:pt idx="1">
                  <c:v>Lorem ipsum</c:v>
                </c:pt>
                <c:pt idx="2">
                  <c:v>Lorem ipsum</c:v>
                </c:pt>
                <c:pt idx="3">
                  <c:v>Lorem ipsum</c:v>
                </c:pt>
                <c:pt idx="4">
                  <c:v>Lorem ipsum</c:v>
                </c:pt>
                <c:pt idx="5">
                  <c:v>Lorem ipsum</c:v>
                </c:pt>
                <c:pt idx="6">
                  <c:v>Lorem ipsum</c:v>
                </c:pt>
                <c:pt idx="7">
                  <c:v>Lorem ipsum</c:v>
                </c:pt>
                <c:pt idx="8">
                  <c:v>Lorem ipsum</c:v>
                </c:pt>
                <c:pt idx="9">
                  <c:v>Lorem ipsum</c:v>
                </c:pt>
                <c:pt idx="10">
                  <c:v>Lorem ipsum</c:v>
                </c:pt>
                <c:pt idx="11">
                  <c:v>Lorem ipsum</c:v>
                </c:pt>
                <c:pt idx="12">
                  <c:v>Lorem ipsum</c:v>
                </c:pt>
              </c:strCache>
            </c:strRef>
          </c:cat>
          <c:val>
            <c:numRef>
              <c:f>Sheet1!$B$2:$B$14</c:f>
              <c:numCache>
                <c:formatCode>0%</c:formatCode>
                <c:ptCount val="13"/>
                <c:pt idx="0">
                  <c:v>0.1</c:v>
                </c:pt>
                <c:pt idx="1">
                  <c:v>0.05</c:v>
                </c:pt>
                <c:pt idx="2">
                  <c:v>0.05</c:v>
                </c:pt>
                <c:pt idx="3">
                  <c:v>0.05</c:v>
                </c:pt>
                <c:pt idx="4">
                  <c:v>0.3</c:v>
                </c:pt>
                <c:pt idx="5">
                  <c:v>0.1</c:v>
                </c:pt>
                <c:pt idx="6">
                  <c:v>0.05</c:v>
                </c:pt>
                <c:pt idx="7">
                  <c:v>0.05</c:v>
                </c:pt>
                <c:pt idx="8">
                  <c:v>0.3</c:v>
                </c:pt>
                <c:pt idx="9">
                  <c:v>0.05</c:v>
                </c:pt>
                <c:pt idx="10">
                  <c:v>0.05</c:v>
                </c:pt>
                <c:pt idx="11">
                  <c:v>0.05</c:v>
                </c:pt>
                <c:pt idx="12">
                  <c:v>0.05</c:v>
                </c:pt>
              </c:numCache>
            </c:numRef>
          </c:val>
          <c:extLst>
            <c:ext xmlns:c16="http://schemas.microsoft.com/office/drawing/2014/chart" uri="{C3380CC4-5D6E-409C-BE32-E72D297353CC}">
              <c16:uniqueId val="{0000001A-1295-4171-AD7F-25E97B66AFA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4407102102102103"/>
          <c:y val="4.0524691358024702E-2"/>
          <c:w val="0.54239129129129127"/>
          <c:h val="0.91895061728395067"/>
        </c:manualLayout>
      </c:layout>
      <c:overlay val="0"/>
      <c:spPr>
        <a:noFill/>
        <a:ln>
          <a:noFill/>
        </a:ln>
        <a:effectLst/>
      </c:spPr>
      <c:txPr>
        <a:bodyPr rot="0" spcFirstLastPara="1" vertOverflow="ellipsis" vert="horz" wrap="square" anchor="ctr" anchorCtr="1"/>
        <a:lstStyle/>
        <a:p>
          <a:pPr>
            <a:defRPr lang="fr-FR" sz="1000" b="0" i="0" u="none" strike="noStrike" kern="1200" baseline="0">
              <a:solidFill>
                <a:schemeClr val="tx1"/>
              </a:solidFill>
              <a:latin typeface="+mn-lt"/>
              <a:ea typeface="+mn-ea"/>
              <a:cs typeface="Circular Pro Book" panose="020B0604020101020102"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A751B5-F9E0-35A5-44C6-F59201E5A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52198001-4CD1-CC41-DFA9-39F5E2FF58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8C32EC-5D43-479A-816D-6396E21F748B}" type="datetime2">
              <a:rPr lang="fr-FR" smtClean="0">
                <a:latin typeface="Arial" panose="020B0604020202020204" pitchFamily="34" charset="0"/>
              </a:rPr>
              <a:t>mercredi 20 mars 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B5EE7F76-A6CA-B203-BFC4-B7C1BF0552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66707A8C-0C0E-8A24-3DD6-DAA7AA730A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69E204-EA33-4094-B82E-B0E9B096D54D}" type="slidenum">
              <a:rPr lang="en-US" smtClean="0">
                <a:latin typeface="Arial" panose="020B0604020202020204" pitchFamily="34" charset="0"/>
              </a:rPr>
              <a:t>‹N°›</a:t>
            </a:fld>
            <a:endParaRPr lang="en-US" dirty="0">
              <a:latin typeface="Arial" panose="020B0604020202020204" pitchFamily="34" charset="0"/>
            </a:endParaRPr>
          </a:p>
        </p:txBody>
      </p:sp>
    </p:spTree>
    <p:extLst>
      <p:ext uri="{BB962C8B-B14F-4D97-AF65-F5344CB8AC3E}">
        <p14:creationId xmlns:p14="http://schemas.microsoft.com/office/powerpoint/2010/main" val="1072872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A0720AF-DCD5-4D31-88AA-2D4D4193CD47}" type="datetime2">
              <a:rPr lang="fr-FR" smtClean="0"/>
              <a:t>mercredi 20 mars 2024</a:t>
            </a:fld>
            <a:endParaRPr lang="fr-FR"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C92AD94-E9DA-4A9E-B8D2-7308787D7518}" type="slidenum">
              <a:rPr lang="fr-FR" smtClean="0"/>
              <a:pPr/>
              <a:t>‹N°›</a:t>
            </a:fld>
            <a:endParaRPr lang="fr-FR" dirty="0"/>
          </a:p>
        </p:txBody>
      </p:sp>
    </p:spTree>
    <p:extLst>
      <p:ext uri="{BB962C8B-B14F-4D97-AF65-F5344CB8AC3E}">
        <p14:creationId xmlns:p14="http://schemas.microsoft.com/office/powerpoint/2010/main" val="21513936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6A0720AF-DCD5-4D31-88AA-2D4D4193CD47}" type="datetime2">
              <a:rPr lang="fr-FR" smtClean="0"/>
              <a:t>mercredi 20 mars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1</a:t>
            </a:fld>
            <a:endParaRPr lang="fr-FR" dirty="0"/>
          </a:p>
        </p:txBody>
      </p:sp>
    </p:spTree>
    <p:extLst>
      <p:ext uri="{BB962C8B-B14F-4D97-AF65-F5344CB8AC3E}">
        <p14:creationId xmlns:p14="http://schemas.microsoft.com/office/powerpoint/2010/main" val="72219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6A0720AF-DCD5-4D31-88AA-2D4D4193CD47}" type="datetime2">
              <a:rPr lang="fr-FR" smtClean="0"/>
              <a:t>mercredi 20 mars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10</a:t>
            </a:fld>
            <a:endParaRPr lang="fr-FR" dirty="0"/>
          </a:p>
        </p:txBody>
      </p:sp>
    </p:spTree>
    <p:extLst>
      <p:ext uri="{BB962C8B-B14F-4D97-AF65-F5344CB8AC3E}">
        <p14:creationId xmlns:p14="http://schemas.microsoft.com/office/powerpoint/2010/main" val="144305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6A0720AF-DCD5-4D31-88AA-2D4D4193CD47}" type="datetime2">
              <a:rPr lang="fr-FR" smtClean="0"/>
              <a:t>mercredi 20 mars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11</a:t>
            </a:fld>
            <a:endParaRPr lang="fr-FR" dirty="0"/>
          </a:p>
        </p:txBody>
      </p:sp>
    </p:spTree>
    <p:extLst>
      <p:ext uri="{BB962C8B-B14F-4D97-AF65-F5344CB8AC3E}">
        <p14:creationId xmlns:p14="http://schemas.microsoft.com/office/powerpoint/2010/main" val="218776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6A0720AF-DCD5-4D31-88AA-2D4D4193CD47}" type="datetime2">
              <a:rPr lang="fr-FR" smtClean="0"/>
              <a:t>mercredi 20 mars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2</a:t>
            </a:fld>
            <a:endParaRPr lang="fr-FR" dirty="0"/>
          </a:p>
        </p:txBody>
      </p:sp>
    </p:spTree>
    <p:extLst>
      <p:ext uri="{BB962C8B-B14F-4D97-AF65-F5344CB8AC3E}">
        <p14:creationId xmlns:p14="http://schemas.microsoft.com/office/powerpoint/2010/main" val="356932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6A0720AF-DCD5-4D31-88AA-2D4D4193CD47}" type="datetime2">
              <a:rPr lang="fr-FR" smtClean="0"/>
              <a:t>mercredi 20 mars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3</a:t>
            </a:fld>
            <a:endParaRPr lang="fr-FR" dirty="0"/>
          </a:p>
        </p:txBody>
      </p:sp>
    </p:spTree>
    <p:extLst>
      <p:ext uri="{BB962C8B-B14F-4D97-AF65-F5344CB8AC3E}">
        <p14:creationId xmlns:p14="http://schemas.microsoft.com/office/powerpoint/2010/main" val="344516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6A0720AF-DCD5-4D31-88AA-2D4D4193CD47}" type="datetime2">
              <a:rPr lang="fr-FR" smtClean="0"/>
              <a:t>mercredi 20 mars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4</a:t>
            </a:fld>
            <a:endParaRPr lang="fr-FR" dirty="0"/>
          </a:p>
        </p:txBody>
      </p:sp>
    </p:spTree>
    <p:extLst>
      <p:ext uri="{BB962C8B-B14F-4D97-AF65-F5344CB8AC3E}">
        <p14:creationId xmlns:p14="http://schemas.microsoft.com/office/powerpoint/2010/main" val="73203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6A0720AF-DCD5-4D31-88AA-2D4D4193CD47}" type="datetime2">
              <a:rPr lang="fr-FR" smtClean="0"/>
              <a:t>mercredi 20 mars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5</a:t>
            </a:fld>
            <a:endParaRPr lang="fr-FR" dirty="0"/>
          </a:p>
        </p:txBody>
      </p:sp>
    </p:spTree>
    <p:extLst>
      <p:ext uri="{BB962C8B-B14F-4D97-AF65-F5344CB8AC3E}">
        <p14:creationId xmlns:p14="http://schemas.microsoft.com/office/powerpoint/2010/main" val="17987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6A0720AF-DCD5-4D31-88AA-2D4D4193CD47}" type="datetime2">
              <a:rPr lang="fr-FR" smtClean="0"/>
              <a:t>mercredi 20 mars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6</a:t>
            </a:fld>
            <a:endParaRPr lang="fr-FR" dirty="0"/>
          </a:p>
        </p:txBody>
      </p:sp>
    </p:spTree>
    <p:extLst>
      <p:ext uri="{BB962C8B-B14F-4D97-AF65-F5344CB8AC3E}">
        <p14:creationId xmlns:p14="http://schemas.microsoft.com/office/powerpoint/2010/main" val="143158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6A0720AF-DCD5-4D31-88AA-2D4D4193CD47}" type="datetime2">
              <a:rPr lang="fr-FR" smtClean="0"/>
              <a:t>mercredi 20 mars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7</a:t>
            </a:fld>
            <a:endParaRPr lang="fr-FR" dirty="0"/>
          </a:p>
        </p:txBody>
      </p:sp>
    </p:spTree>
    <p:extLst>
      <p:ext uri="{BB962C8B-B14F-4D97-AF65-F5344CB8AC3E}">
        <p14:creationId xmlns:p14="http://schemas.microsoft.com/office/powerpoint/2010/main" val="2065518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6A0720AF-DCD5-4D31-88AA-2D4D4193CD47}" type="datetime2">
              <a:rPr lang="fr-FR" smtClean="0"/>
              <a:t>mercredi 20 mars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8</a:t>
            </a:fld>
            <a:endParaRPr lang="fr-FR" dirty="0"/>
          </a:p>
        </p:txBody>
      </p:sp>
    </p:spTree>
    <p:extLst>
      <p:ext uri="{BB962C8B-B14F-4D97-AF65-F5344CB8AC3E}">
        <p14:creationId xmlns:p14="http://schemas.microsoft.com/office/powerpoint/2010/main" val="31946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6A0720AF-DCD5-4D31-88AA-2D4D4193CD47}" type="datetime2">
              <a:rPr lang="fr-FR" smtClean="0"/>
              <a:t>mercredi 20 mars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9</a:t>
            </a:fld>
            <a:endParaRPr lang="fr-FR" dirty="0"/>
          </a:p>
        </p:txBody>
      </p:sp>
    </p:spTree>
    <p:extLst>
      <p:ext uri="{BB962C8B-B14F-4D97-AF65-F5344CB8AC3E}">
        <p14:creationId xmlns:p14="http://schemas.microsoft.com/office/powerpoint/2010/main" val="2341383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http://www.metierscomptabilite.fr/" TargetMode="External"/><Relationship Id="rId10" Type="http://schemas.openxmlformats.org/officeDocument/2006/relationships/image" Target="../media/image8.png"/><Relationship Id="rId4" Type="http://schemas.openxmlformats.org/officeDocument/2006/relationships/hyperlink" Target="mailto:prospectiveatlas@opco-atlas.fr" TargetMode="External"/><Relationship Id="rId9"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F77FA8-F6DB-4EAB-9CE3-7C780EA00612}"/>
              </a:ext>
            </a:extLst>
          </p:cNvPr>
          <p:cNvPicPr>
            <a:picLocks noChangeAspect="1"/>
          </p:cNvPicPr>
          <p:nvPr userDrawn="1"/>
        </p:nvPicPr>
        <p:blipFill rotWithShape="1">
          <a:blip r:embed="rId2">
            <a:alphaModFix amt="20000"/>
            <a:extLst>
              <a:ext uri="{96DAC541-7B7A-43D3-8B79-37D633B846F1}">
                <asvg:svgBlip xmlns:asvg="http://schemas.microsoft.com/office/drawing/2016/SVG/main" r:embed="rId3"/>
              </a:ext>
            </a:extLst>
          </a:blip>
          <a:srcRect l="29647" r="29647"/>
          <a:stretch/>
        </p:blipFill>
        <p:spPr>
          <a:xfrm>
            <a:off x="1" y="0"/>
            <a:ext cx="7559673" cy="10691813"/>
          </a:xfrm>
          <a:custGeom>
            <a:avLst/>
            <a:gdLst>
              <a:gd name="connsiteX0" fmla="*/ 0 w 4818743"/>
              <a:gd name="connsiteY0" fmla="*/ 0 h 6858000"/>
              <a:gd name="connsiteX1" fmla="*/ 4818743 w 4818743"/>
              <a:gd name="connsiteY1" fmla="*/ 0 h 6858000"/>
              <a:gd name="connsiteX2" fmla="*/ 4818743 w 4818743"/>
              <a:gd name="connsiteY2" fmla="*/ 6858000 h 6858000"/>
              <a:gd name="connsiteX3" fmla="*/ 0 w 48187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8743" h="6858000">
                <a:moveTo>
                  <a:pt x="0" y="0"/>
                </a:moveTo>
                <a:lnTo>
                  <a:pt x="4818743" y="0"/>
                </a:lnTo>
                <a:lnTo>
                  <a:pt x="4818743" y="6858000"/>
                </a:lnTo>
                <a:lnTo>
                  <a:pt x="0" y="6858000"/>
                </a:lnTo>
                <a:close/>
              </a:path>
            </a:pathLst>
          </a:custGeom>
        </p:spPr>
      </p:pic>
      <p:sp>
        <p:nvSpPr>
          <p:cNvPr id="28" name="Graphic 10">
            <a:extLst>
              <a:ext uri="{FF2B5EF4-FFF2-40B4-BE49-F238E27FC236}">
                <a16:creationId xmlns:a16="http://schemas.microsoft.com/office/drawing/2014/main" id="{066BEBD1-2F6D-2587-792C-DA2A3427695A}"/>
              </a:ext>
            </a:extLst>
          </p:cNvPr>
          <p:cNvSpPr/>
          <p:nvPr userDrawn="1"/>
        </p:nvSpPr>
        <p:spPr>
          <a:xfrm flipV="1">
            <a:off x="3" y="2730531"/>
            <a:ext cx="7559671" cy="4330675"/>
          </a:xfrm>
          <a:custGeom>
            <a:avLst/>
            <a:gdLst>
              <a:gd name="connsiteX0" fmla="*/ 0 w 6826007"/>
              <a:gd name="connsiteY0" fmla="*/ 0 h 844129"/>
              <a:gd name="connsiteX1" fmla="*/ 6826007 w 6826007"/>
              <a:gd name="connsiteY1" fmla="*/ 0 h 844129"/>
              <a:gd name="connsiteX2" fmla="*/ 6826007 w 6826007"/>
              <a:gd name="connsiteY2" fmla="*/ 844129 h 844129"/>
              <a:gd name="connsiteX3" fmla="*/ 0 w 6826007"/>
              <a:gd name="connsiteY3" fmla="*/ 844129 h 844129"/>
            </a:gdLst>
            <a:ahLst/>
            <a:cxnLst>
              <a:cxn ang="0">
                <a:pos x="connsiteX0" y="connsiteY0"/>
              </a:cxn>
              <a:cxn ang="0">
                <a:pos x="connsiteX1" y="connsiteY1"/>
              </a:cxn>
              <a:cxn ang="0">
                <a:pos x="connsiteX2" y="connsiteY2"/>
              </a:cxn>
              <a:cxn ang="0">
                <a:pos x="connsiteX3" y="connsiteY3"/>
              </a:cxn>
            </a:cxnLst>
            <a:rect l="l" t="t" r="r" b="b"/>
            <a:pathLst>
              <a:path w="6826007" h="844129">
                <a:moveTo>
                  <a:pt x="0" y="0"/>
                </a:moveTo>
                <a:lnTo>
                  <a:pt x="6826007" y="0"/>
                </a:lnTo>
                <a:lnTo>
                  <a:pt x="6826007" y="844129"/>
                </a:lnTo>
                <a:lnTo>
                  <a:pt x="0" y="844129"/>
                </a:lnTo>
                <a:close/>
              </a:path>
            </a:pathLst>
          </a:custGeom>
          <a:gradFill>
            <a:gsLst>
              <a:gs pos="0">
                <a:schemeClr val="bg1">
                  <a:alpha val="0"/>
                </a:schemeClr>
              </a:gs>
              <a:gs pos="61000">
                <a:schemeClr val="bg1"/>
              </a:gs>
            </a:gsLst>
            <a:lin ang="5400000" scaled="1"/>
          </a:gradFill>
          <a:ln w="189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Freeform: Shape 2">
            <a:extLst>
              <a:ext uri="{FF2B5EF4-FFF2-40B4-BE49-F238E27FC236}">
                <a16:creationId xmlns:a16="http://schemas.microsoft.com/office/drawing/2014/main" id="{A82690ED-D5CC-4BA3-97CF-379F8388E4DC}"/>
              </a:ext>
            </a:extLst>
          </p:cNvPr>
          <p:cNvSpPr/>
          <p:nvPr userDrawn="1"/>
        </p:nvSpPr>
        <p:spPr>
          <a:xfrm>
            <a:off x="0" y="-1"/>
            <a:ext cx="7560001" cy="10692000"/>
          </a:xfrm>
          <a:custGeom>
            <a:avLst/>
            <a:gdLst>
              <a:gd name="connsiteX0" fmla="*/ 72000 w 7560001"/>
              <a:gd name="connsiteY0" fmla="*/ 72003 h 10692000"/>
              <a:gd name="connsiteX1" fmla="*/ 72000 w 7560001"/>
              <a:gd name="connsiteY1" fmla="*/ 10619814 h 10692000"/>
              <a:gd name="connsiteX2" fmla="*/ 7487675 w 7560001"/>
              <a:gd name="connsiteY2" fmla="*/ 10619814 h 10692000"/>
              <a:gd name="connsiteX3" fmla="*/ 7487675 w 7560001"/>
              <a:gd name="connsiteY3" fmla="*/ 72003 h 10692000"/>
              <a:gd name="connsiteX4" fmla="*/ 7487675 w 7560001"/>
              <a:gd name="connsiteY4" fmla="*/ 0 h 10692000"/>
              <a:gd name="connsiteX5" fmla="*/ 7559675 w 7560001"/>
              <a:gd name="connsiteY5" fmla="*/ 0 h 10692000"/>
              <a:gd name="connsiteX6" fmla="*/ 7559675 w 7560001"/>
              <a:gd name="connsiteY6" fmla="*/ 2 h 10692000"/>
              <a:gd name="connsiteX7" fmla="*/ 7560001 w 7560001"/>
              <a:gd name="connsiteY7" fmla="*/ 2 h 10692000"/>
              <a:gd name="connsiteX8" fmla="*/ 7560001 w 7560001"/>
              <a:gd name="connsiteY8" fmla="*/ 72003 h 10692000"/>
              <a:gd name="connsiteX9" fmla="*/ 7559675 w 7560001"/>
              <a:gd name="connsiteY9" fmla="*/ 72003 h 10692000"/>
              <a:gd name="connsiteX10" fmla="*/ 7559675 w 7560001"/>
              <a:gd name="connsiteY10" fmla="*/ 10619814 h 10692000"/>
              <a:gd name="connsiteX11" fmla="*/ 7560001 w 7560001"/>
              <a:gd name="connsiteY11" fmla="*/ 10619814 h 10692000"/>
              <a:gd name="connsiteX12" fmla="*/ 7560001 w 7560001"/>
              <a:gd name="connsiteY12" fmla="*/ 10691814 h 10692000"/>
              <a:gd name="connsiteX13" fmla="*/ 7559675 w 7560001"/>
              <a:gd name="connsiteY13" fmla="*/ 10691814 h 10692000"/>
              <a:gd name="connsiteX14" fmla="*/ 7559675 w 7560001"/>
              <a:gd name="connsiteY14" fmla="*/ 10692000 h 10692000"/>
              <a:gd name="connsiteX15" fmla="*/ 7487675 w 7560001"/>
              <a:gd name="connsiteY15" fmla="*/ 10692000 h 10692000"/>
              <a:gd name="connsiteX16" fmla="*/ 7487675 w 7560001"/>
              <a:gd name="connsiteY16" fmla="*/ 10691814 h 10692000"/>
              <a:gd name="connsiteX17" fmla="*/ 72000 w 7560001"/>
              <a:gd name="connsiteY17" fmla="*/ 10691814 h 10692000"/>
              <a:gd name="connsiteX18" fmla="*/ 72000 w 7560001"/>
              <a:gd name="connsiteY18" fmla="*/ 10692000 h 10692000"/>
              <a:gd name="connsiteX19" fmla="*/ 0 w 7560001"/>
              <a:gd name="connsiteY19" fmla="*/ 10692000 h 10692000"/>
              <a:gd name="connsiteX20" fmla="*/ 0 w 7560001"/>
              <a:gd name="connsiteY20" fmla="*/ 1 h 10692000"/>
              <a:gd name="connsiteX21" fmla="*/ 72000 w 7560001"/>
              <a:gd name="connsiteY21" fmla="*/ 1 h 10692000"/>
              <a:gd name="connsiteX22" fmla="*/ 72000 w 7560001"/>
              <a:gd name="connsiteY22" fmla="*/ 2 h 10692000"/>
              <a:gd name="connsiteX23" fmla="*/ 7487675 w 7560001"/>
              <a:gd name="connsiteY23" fmla="*/ 2 h 10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60001" h="10692000">
                <a:moveTo>
                  <a:pt x="72000" y="72003"/>
                </a:moveTo>
                <a:lnTo>
                  <a:pt x="72000" y="10619814"/>
                </a:lnTo>
                <a:lnTo>
                  <a:pt x="7487675" y="10619814"/>
                </a:lnTo>
                <a:lnTo>
                  <a:pt x="7487675" y="72003"/>
                </a:lnTo>
                <a:close/>
                <a:moveTo>
                  <a:pt x="7487675" y="0"/>
                </a:moveTo>
                <a:lnTo>
                  <a:pt x="7559675" y="0"/>
                </a:lnTo>
                <a:lnTo>
                  <a:pt x="7559675" y="2"/>
                </a:lnTo>
                <a:lnTo>
                  <a:pt x="7560001" y="2"/>
                </a:lnTo>
                <a:lnTo>
                  <a:pt x="7560001" y="72003"/>
                </a:lnTo>
                <a:lnTo>
                  <a:pt x="7559675" y="72003"/>
                </a:lnTo>
                <a:lnTo>
                  <a:pt x="7559675" y="10619814"/>
                </a:lnTo>
                <a:lnTo>
                  <a:pt x="7560001" y="10619814"/>
                </a:lnTo>
                <a:lnTo>
                  <a:pt x="7560001" y="10691814"/>
                </a:lnTo>
                <a:lnTo>
                  <a:pt x="7559675" y="10691814"/>
                </a:lnTo>
                <a:lnTo>
                  <a:pt x="7559675" y="10692000"/>
                </a:lnTo>
                <a:lnTo>
                  <a:pt x="7487675" y="10692000"/>
                </a:lnTo>
                <a:lnTo>
                  <a:pt x="7487675" y="10691814"/>
                </a:lnTo>
                <a:lnTo>
                  <a:pt x="72000" y="10691814"/>
                </a:lnTo>
                <a:lnTo>
                  <a:pt x="72000" y="10692000"/>
                </a:lnTo>
                <a:lnTo>
                  <a:pt x="0" y="10692000"/>
                </a:lnTo>
                <a:lnTo>
                  <a:pt x="0" y="1"/>
                </a:lnTo>
                <a:lnTo>
                  <a:pt x="72000" y="1"/>
                </a:lnTo>
                <a:lnTo>
                  <a:pt x="72000" y="2"/>
                </a:lnTo>
                <a:lnTo>
                  <a:pt x="7487675"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noProof="0" dirty="0"/>
          </a:p>
        </p:txBody>
      </p:sp>
      <p:sp>
        <p:nvSpPr>
          <p:cNvPr id="7" name="Title 6">
            <a:extLst>
              <a:ext uri="{FF2B5EF4-FFF2-40B4-BE49-F238E27FC236}">
                <a16:creationId xmlns:a16="http://schemas.microsoft.com/office/drawing/2014/main" id="{41E4E299-3C24-95B6-B5AC-31B629272674}"/>
              </a:ext>
            </a:extLst>
          </p:cNvPr>
          <p:cNvSpPr>
            <a:spLocks noGrp="1"/>
          </p:cNvSpPr>
          <p:nvPr userDrawn="1">
            <p:ph type="title" hasCustomPrompt="1"/>
          </p:nvPr>
        </p:nvSpPr>
        <p:spPr>
          <a:xfrm>
            <a:off x="667637" y="3938624"/>
            <a:ext cx="6224400" cy="925200"/>
          </a:xfrm>
          <a:prstGeom prst="rect">
            <a:avLst/>
          </a:prstGeom>
        </p:spPr>
        <p:txBody>
          <a:bodyPr lIns="0" tIns="0" rIns="0" bIns="0" anchor="t">
            <a:noAutofit/>
          </a:bodyPr>
          <a:lstStyle>
            <a:lvl1pPr>
              <a:lnSpc>
                <a:spcPct val="100000"/>
              </a:lnSpc>
              <a:defRPr sz="2000">
                <a:solidFill>
                  <a:schemeClr val="accent2"/>
                </a:solidFill>
                <a:latin typeface="+mn-lt"/>
              </a:defRPr>
            </a:lvl1pPr>
          </a:lstStyle>
          <a:p>
            <a:r>
              <a:rPr lang="fr-FR" noProof="0" dirty="0"/>
              <a:t>Ceci est le nom de la présentation</a:t>
            </a:r>
          </a:p>
        </p:txBody>
      </p:sp>
      <p:sp>
        <p:nvSpPr>
          <p:cNvPr id="11" name="Text Placeholder 10">
            <a:extLst>
              <a:ext uri="{FF2B5EF4-FFF2-40B4-BE49-F238E27FC236}">
                <a16:creationId xmlns:a16="http://schemas.microsoft.com/office/drawing/2014/main" id="{884EC73F-8AF3-9475-589E-10E431E5BE05}"/>
              </a:ext>
            </a:extLst>
          </p:cNvPr>
          <p:cNvSpPr>
            <a:spLocks noGrp="1"/>
          </p:cNvSpPr>
          <p:nvPr userDrawn="1">
            <p:ph type="body" sz="quarter" idx="10" hasCustomPrompt="1"/>
          </p:nvPr>
        </p:nvSpPr>
        <p:spPr>
          <a:xfrm>
            <a:off x="667637" y="2963227"/>
            <a:ext cx="6224400" cy="830997"/>
          </a:xfrm>
          <a:prstGeom prst="rect">
            <a:avLst/>
          </a:prstGeom>
        </p:spPr>
        <p:txBody>
          <a:bodyPr lIns="0" tIns="0" rIns="0" bIns="0" anchor="b">
            <a:noAutofit/>
          </a:bodyPr>
          <a:lstStyle>
            <a:lvl1pPr marL="0" indent="0">
              <a:lnSpc>
                <a:spcPct val="100000"/>
              </a:lnSpc>
              <a:spcBef>
                <a:spcPts val="0"/>
              </a:spcBef>
              <a:buNone/>
              <a:defRPr sz="5400" b="1">
                <a:solidFill>
                  <a:srgbClr val="7850DC"/>
                </a:solidFill>
                <a:latin typeface="+mj-lt"/>
              </a:defRPr>
            </a:lvl1pPr>
          </a:lstStyle>
          <a:p>
            <a:pPr lvl="0"/>
            <a:r>
              <a:rPr lang="fr-FR" noProof="0" dirty="0"/>
              <a:t>Insérer texte</a:t>
            </a:r>
          </a:p>
        </p:txBody>
      </p:sp>
      <p:sp>
        <p:nvSpPr>
          <p:cNvPr id="16" name="Text Placeholder 10">
            <a:extLst>
              <a:ext uri="{FF2B5EF4-FFF2-40B4-BE49-F238E27FC236}">
                <a16:creationId xmlns:a16="http://schemas.microsoft.com/office/drawing/2014/main" id="{DC1F0550-A932-7752-786E-E4CF09A41048}"/>
              </a:ext>
            </a:extLst>
          </p:cNvPr>
          <p:cNvSpPr>
            <a:spLocks noGrp="1"/>
          </p:cNvSpPr>
          <p:nvPr userDrawn="1">
            <p:ph type="body" sz="quarter" idx="11" hasCustomPrompt="1"/>
          </p:nvPr>
        </p:nvSpPr>
        <p:spPr>
          <a:xfrm>
            <a:off x="667637" y="5501022"/>
            <a:ext cx="6224400" cy="1384995"/>
          </a:xfrm>
          <a:prstGeom prst="rect">
            <a:avLst/>
          </a:prstGeom>
        </p:spPr>
        <p:txBody>
          <a:bodyPr lIns="0" tIns="0" rIns="0" bIns="0" anchor="t">
            <a:noAutofit/>
          </a:bodyPr>
          <a:lstStyle>
            <a:lvl1pPr marL="0" indent="0">
              <a:lnSpc>
                <a:spcPct val="100000"/>
              </a:lnSpc>
              <a:spcBef>
                <a:spcPts val="0"/>
              </a:spcBef>
              <a:spcAft>
                <a:spcPts val="600"/>
              </a:spcAft>
              <a:buNone/>
              <a:defRPr lang="fr-FR" sz="1400" kern="1200" noProof="0" dirty="0" smtClean="0">
                <a:solidFill>
                  <a:schemeClr val="tx1"/>
                </a:solidFill>
                <a:latin typeface="+mn-lt"/>
                <a:ea typeface="+mn-ea"/>
                <a:cs typeface="+mn-cs"/>
              </a:defRPr>
            </a:lvl1pPr>
          </a:lstStyle>
          <a:p>
            <a:pPr marL="0" lvl="0" indent="0" algn="l" defTabSz="755934" rtl="0" eaLnBrk="1" latinLnBrk="0" hangingPunct="1">
              <a:lnSpc>
                <a:spcPct val="100000"/>
              </a:lnSpc>
              <a:spcBef>
                <a:spcPts val="0"/>
              </a:spcBef>
              <a:spcAft>
                <a:spcPts val="600"/>
              </a:spcAft>
              <a:buFont typeface="Arial" panose="020B0604020202020204" pitchFamily="34" charset="0"/>
              <a:buNone/>
            </a:pPr>
            <a:r>
              <a:rPr lang="fr-FR" noProof="0" dirty="0"/>
              <a:t>#hashtag 1</a:t>
            </a:r>
          </a:p>
          <a:p>
            <a:pPr marL="0" lvl="0" indent="0" algn="l" defTabSz="755934" rtl="0" eaLnBrk="1" latinLnBrk="0" hangingPunct="1">
              <a:lnSpc>
                <a:spcPct val="100000"/>
              </a:lnSpc>
              <a:spcBef>
                <a:spcPts val="0"/>
              </a:spcBef>
              <a:spcAft>
                <a:spcPts val="600"/>
              </a:spcAft>
              <a:buFont typeface="Arial" panose="020B0604020202020204" pitchFamily="34" charset="0"/>
              <a:buNone/>
            </a:pPr>
            <a:r>
              <a:rPr lang="fr-FR" noProof="0" dirty="0"/>
              <a:t>#hashtag 2</a:t>
            </a:r>
          </a:p>
          <a:p>
            <a:pPr marL="0" marR="0" lvl="0" indent="0" algn="l" defTabSz="755934"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noProof="0" dirty="0"/>
              <a:t>#hashtag 3</a:t>
            </a:r>
          </a:p>
          <a:p>
            <a:pPr marL="0" marR="0" lvl="0" indent="0" algn="l" defTabSz="755934"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noProof="0" dirty="0"/>
              <a:t>#hashtag 4 </a:t>
            </a:r>
          </a:p>
          <a:p>
            <a:pPr marL="0" marR="0" lvl="0" indent="0" algn="l" defTabSz="755934"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noProof="0" dirty="0"/>
              <a:t>#hashtag 5  </a:t>
            </a:r>
          </a:p>
        </p:txBody>
      </p:sp>
      <p:sp>
        <p:nvSpPr>
          <p:cNvPr id="26" name="Date Placeholder 3">
            <a:extLst>
              <a:ext uri="{FF2B5EF4-FFF2-40B4-BE49-F238E27FC236}">
                <a16:creationId xmlns:a16="http://schemas.microsoft.com/office/drawing/2014/main" id="{D7068862-29CC-C250-D9EA-6694D72735A2}"/>
              </a:ext>
            </a:extLst>
          </p:cNvPr>
          <p:cNvSpPr>
            <a:spLocks noGrp="1"/>
          </p:cNvSpPr>
          <p:nvPr userDrawn="1">
            <p:ph type="dt" sz="half" idx="2"/>
          </p:nvPr>
        </p:nvSpPr>
        <p:spPr>
          <a:xfrm>
            <a:off x="668493" y="10211554"/>
            <a:ext cx="1620000" cy="216000"/>
          </a:xfrm>
          <a:prstGeom prst="rect">
            <a:avLst/>
          </a:prstGeom>
          <a:solidFill>
            <a:schemeClr val="accent1"/>
          </a:solidFill>
        </p:spPr>
        <p:txBody>
          <a:bodyPr vert="horz" lIns="0" tIns="0" rIns="0" bIns="0" rtlCol="0" anchor="ctr">
            <a:noAutofit/>
          </a:bodyPr>
          <a:lstStyle>
            <a:lvl1pPr algn="ctr">
              <a:defRPr sz="1000" i="1">
                <a:solidFill>
                  <a:schemeClr val="bg1"/>
                </a:solidFill>
              </a:defRPr>
            </a:lvl1pPr>
          </a:lstStyle>
          <a:p>
            <a:r>
              <a:rPr lang="fr-FR" noProof="0" dirty="0"/>
              <a:t>Lundi 29 Janvier 2024</a:t>
            </a:r>
          </a:p>
        </p:txBody>
      </p:sp>
      <p:grpSp>
        <p:nvGrpSpPr>
          <p:cNvPr id="12" name="Group 11">
            <a:extLst>
              <a:ext uri="{FF2B5EF4-FFF2-40B4-BE49-F238E27FC236}">
                <a16:creationId xmlns:a16="http://schemas.microsoft.com/office/drawing/2014/main" id="{5621FD1C-A85B-BE57-9609-F1F75FE5A2D6}"/>
              </a:ext>
            </a:extLst>
          </p:cNvPr>
          <p:cNvGrpSpPr/>
          <p:nvPr userDrawn="1"/>
        </p:nvGrpSpPr>
        <p:grpSpPr>
          <a:xfrm>
            <a:off x="1812195" y="617967"/>
            <a:ext cx="3935284" cy="791702"/>
            <a:chOff x="1812195" y="617967"/>
            <a:chExt cx="3935284" cy="791702"/>
          </a:xfrm>
        </p:grpSpPr>
        <p:sp>
          <p:nvSpPr>
            <p:cNvPr id="5" name="Rectangle 4">
              <a:extLst>
                <a:ext uri="{FF2B5EF4-FFF2-40B4-BE49-F238E27FC236}">
                  <a16:creationId xmlns:a16="http://schemas.microsoft.com/office/drawing/2014/main" id="{B6B7EBD4-FF14-3620-3BB2-EB9716F353BC}"/>
                </a:ext>
              </a:extLst>
            </p:cNvPr>
            <p:cNvSpPr/>
            <p:nvPr/>
          </p:nvSpPr>
          <p:spPr>
            <a:xfrm>
              <a:off x="1812195" y="617967"/>
              <a:ext cx="3935284" cy="791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10" name="Graphic 9">
              <a:extLst>
                <a:ext uri="{FF2B5EF4-FFF2-40B4-BE49-F238E27FC236}">
                  <a16:creationId xmlns:a16="http://schemas.microsoft.com/office/drawing/2014/main" id="{8925E5CA-EF11-4664-0B8C-F99F69722DC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5800" y="804960"/>
              <a:ext cx="3648076" cy="417718"/>
            </a:xfrm>
            <a:prstGeom prst="rect">
              <a:avLst/>
            </a:prstGeom>
          </p:spPr>
        </p:pic>
      </p:grpSp>
    </p:spTree>
    <p:extLst>
      <p:ext uri="{BB962C8B-B14F-4D97-AF65-F5344CB8AC3E}">
        <p14:creationId xmlns:p14="http://schemas.microsoft.com/office/powerpoint/2010/main" val="211728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80993C41-11FB-553D-45D6-B896B80F57B1}"/>
              </a:ext>
            </a:extLst>
          </p:cNvPr>
          <p:cNvGrpSpPr/>
          <p:nvPr userDrawn="1"/>
        </p:nvGrpSpPr>
        <p:grpSpPr>
          <a:xfrm>
            <a:off x="-3" y="8254267"/>
            <a:ext cx="7559677" cy="2437545"/>
            <a:chOff x="-3" y="8254267"/>
            <a:chExt cx="7559677" cy="2437545"/>
          </a:xfrm>
        </p:grpSpPr>
        <p:pic>
          <p:nvPicPr>
            <p:cNvPr id="31" name="Graphic 30">
              <a:extLst>
                <a:ext uri="{FF2B5EF4-FFF2-40B4-BE49-F238E27FC236}">
                  <a16:creationId xmlns:a16="http://schemas.microsoft.com/office/drawing/2014/main" id="{6B5C50E0-2AF9-115E-42C1-EA3CFA93AB45}"/>
                </a:ext>
              </a:extLst>
            </p:cNvPr>
            <p:cNvPicPr>
              <a:picLocks noChangeAspect="1"/>
            </p:cNvPicPr>
            <p:nvPr/>
          </p:nvPicPr>
          <p:blipFill rotWithShape="1">
            <a:blip r:embed="rId2">
              <a:alphaModFix amt="20000"/>
              <a:extLst>
                <a:ext uri="{96DAC541-7B7A-43D3-8B79-37D633B846F1}">
                  <asvg:svgBlip xmlns:asvg="http://schemas.microsoft.com/office/drawing/2016/SVG/main" r:embed="rId3"/>
                </a:ext>
              </a:extLst>
            </a:blip>
            <a:srcRect l="18379" t="19105" r="18379" b="49456"/>
            <a:stretch/>
          </p:blipFill>
          <p:spPr>
            <a:xfrm rot="10800000">
              <a:off x="-2" y="8531906"/>
              <a:ext cx="7559676" cy="2159906"/>
            </a:xfrm>
            <a:custGeom>
              <a:avLst/>
              <a:gdLst>
                <a:gd name="connsiteX0" fmla="*/ 0 w 12192000"/>
                <a:gd name="connsiteY0" fmla="*/ 0 h 1494971"/>
                <a:gd name="connsiteX1" fmla="*/ 12192000 w 12192000"/>
                <a:gd name="connsiteY1" fmla="*/ 0 h 1494971"/>
                <a:gd name="connsiteX2" fmla="*/ 12192000 w 12192000"/>
                <a:gd name="connsiteY2" fmla="*/ 1494971 h 1494971"/>
                <a:gd name="connsiteX3" fmla="*/ 0 w 12192000"/>
                <a:gd name="connsiteY3" fmla="*/ 1494971 h 1494971"/>
              </a:gdLst>
              <a:ahLst/>
              <a:cxnLst>
                <a:cxn ang="0">
                  <a:pos x="connsiteX0" y="connsiteY0"/>
                </a:cxn>
                <a:cxn ang="0">
                  <a:pos x="connsiteX1" y="connsiteY1"/>
                </a:cxn>
                <a:cxn ang="0">
                  <a:pos x="connsiteX2" y="connsiteY2"/>
                </a:cxn>
                <a:cxn ang="0">
                  <a:pos x="connsiteX3" y="connsiteY3"/>
                </a:cxn>
              </a:cxnLst>
              <a:rect l="l" t="t" r="r" b="b"/>
              <a:pathLst>
                <a:path w="12192000" h="1494971">
                  <a:moveTo>
                    <a:pt x="0" y="0"/>
                  </a:moveTo>
                  <a:lnTo>
                    <a:pt x="12192000" y="0"/>
                  </a:lnTo>
                  <a:lnTo>
                    <a:pt x="12192000" y="1494971"/>
                  </a:lnTo>
                  <a:lnTo>
                    <a:pt x="0" y="1494971"/>
                  </a:lnTo>
                  <a:close/>
                </a:path>
              </a:pathLst>
            </a:custGeom>
          </p:spPr>
        </p:pic>
        <p:sp>
          <p:nvSpPr>
            <p:cNvPr id="32" name="Graphic 10">
              <a:extLst>
                <a:ext uri="{FF2B5EF4-FFF2-40B4-BE49-F238E27FC236}">
                  <a16:creationId xmlns:a16="http://schemas.microsoft.com/office/drawing/2014/main" id="{E27923C0-4F65-9B7F-FE57-1E51EC16B0E0}"/>
                </a:ext>
              </a:extLst>
            </p:cNvPr>
            <p:cNvSpPr/>
            <p:nvPr/>
          </p:nvSpPr>
          <p:spPr>
            <a:xfrm rot="16200000">
              <a:off x="2879835" y="5374429"/>
              <a:ext cx="1800000" cy="7559676"/>
            </a:xfrm>
            <a:custGeom>
              <a:avLst/>
              <a:gdLst>
                <a:gd name="connsiteX0" fmla="*/ 0 w 6826007"/>
                <a:gd name="connsiteY0" fmla="*/ 0 h 844129"/>
                <a:gd name="connsiteX1" fmla="*/ 6826007 w 6826007"/>
                <a:gd name="connsiteY1" fmla="*/ 0 h 844129"/>
                <a:gd name="connsiteX2" fmla="*/ 6826007 w 6826007"/>
                <a:gd name="connsiteY2" fmla="*/ 844129 h 844129"/>
                <a:gd name="connsiteX3" fmla="*/ 0 w 6826007"/>
                <a:gd name="connsiteY3" fmla="*/ 844129 h 844129"/>
              </a:gdLst>
              <a:ahLst/>
              <a:cxnLst>
                <a:cxn ang="0">
                  <a:pos x="connsiteX0" y="connsiteY0"/>
                </a:cxn>
                <a:cxn ang="0">
                  <a:pos x="connsiteX1" y="connsiteY1"/>
                </a:cxn>
                <a:cxn ang="0">
                  <a:pos x="connsiteX2" y="connsiteY2"/>
                </a:cxn>
                <a:cxn ang="0">
                  <a:pos x="connsiteX3" y="connsiteY3"/>
                </a:cxn>
              </a:cxnLst>
              <a:rect l="l" t="t" r="r" b="b"/>
              <a:pathLst>
                <a:path w="6826007" h="844129">
                  <a:moveTo>
                    <a:pt x="0" y="0"/>
                  </a:moveTo>
                  <a:lnTo>
                    <a:pt x="6826007" y="0"/>
                  </a:lnTo>
                  <a:lnTo>
                    <a:pt x="6826007" y="844129"/>
                  </a:lnTo>
                  <a:lnTo>
                    <a:pt x="0" y="844129"/>
                  </a:lnTo>
                  <a:close/>
                </a:path>
              </a:pathLst>
            </a:custGeom>
            <a:gradFill flip="none" rotWithShape="1">
              <a:gsLst>
                <a:gs pos="0">
                  <a:schemeClr val="bg1"/>
                </a:gs>
                <a:gs pos="95000">
                  <a:schemeClr val="bg1">
                    <a:alpha val="0"/>
                  </a:schemeClr>
                </a:gs>
              </a:gsLst>
              <a:lin ang="10800000" scaled="1"/>
              <a:tileRect/>
            </a:gradFill>
            <a:ln w="18997" cap="flat">
              <a:noFill/>
              <a:prstDash val="solid"/>
              <a:miter/>
            </a:ln>
          </p:spPr>
          <p:txBody>
            <a:bodyPr rtlCol="0" anchor="ctr"/>
            <a:lstStyle/>
            <a:p>
              <a:endParaRPr lang="fr-FR" b="0" i="0" noProof="0" dirty="0">
                <a:latin typeface="Arial" panose="020B0604020202020204" pitchFamily="34" charset="0"/>
              </a:endParaRPr>
            </a:p>
          </p:txBody>
        </p:sp>
      </p:grpSp>
      <p:sp>
        <p:nvSpPr>
          <p:cNvPr id="7" name="Title 6">
            <a:extLst>
              <a:ext uri="{FF2B5EF4-FFF2-40B4-BE49-F238E27FC236}">
                <a16:creationId xmlns:a16="http://schemas.microsoft.com/office/drawing/2014/main" id="{41E4E299-3C24-95B6-B5AC-31B629272674}"/>
              </a:ext>
            </a:extLst>
          </p:cNvPr>
          <p:cNvSpPr>
            <a:spLocks noGrp="1"/>
          </p:cNvSpPr>
          <p:nvPr>
            <p:ph type="title" hasCustomPrompt="1"/>
          </p:nvPr>
        </p:nvSpPr>
        <p:spPr>
          <a:xfrm>
            <a:off x="449837" y="536612"/>
            <a:ext cx="6660000" cy="861774"/>
          </a:xfrm>
          <a:prstGeom prst="rect">
            <a:avLst/>
          </a:prstGeom>
        </p:spPr>
        <p:txBody>
          <a:bodyPr lIns="0" tIns="0" rIns="0" bIns="0" anchor="ctr">
            <a:noAutofit/>
          </a:bodyPr>
          <a:lstStyle>
            <a:lvl1pPr algn="l">
              <a:lnSpc>
                <a:spcPct val="100000"/>
              </a:lnSpc>
              <a:defRPr sz="2800" b="1">
                <a:solidFill>
                  <a:srgbClr val="7850DC"/>
                </a:solidFill>
                <a:latin typeface="+mj-lt"/>
              </a:defRPr>
            </a:lvl1pPr>
          </a:lstStyle>
          <a:p>
            <a:r>
              <a:rPr lang="fr-FR" noProof="0" dirty="0"/>
              <a:t>Ceci est le titre </a:t>
            </a:r>
            <a:br>
              <a:rPr lang="fr-FR" noProof="0" dirty="0"/>
            </a:br>
            <a:r>
              <a:rPr lang="fr-FR" noProof="0" dirty="0"/>
              <a:t>de la diapositive sur 2 lignes</a:t>
            </a:r>
          </a:p>
        </p:txBody>
      </p:sp>
      <p:sp>
        <p:nvSpPr>
          <p:cNvPr id="8" name="Rectangle 7">
            <a:extLst>
              <a:ext uri="{FF2B5EF4-FFF2-40B4-BE49-F238E27FC236}">
                <a16:creationId xmlns:a16="http://schemas.microsoft.com/office/drawing/2014/main" id="{B9A98608-BA82-3257-BB0F-2DD13D63250F}"/>
              </a:ext>
            </a:extLst>
          </p:cNvPr>
          <p:cNvSpPr/>
          <p:nvPr userDrawn="1"/>
        </p:nvSpPr>
        <p:spPr>
          <a:xfrm>
            <a:off x="0" y="-1"/>
            <a:ext cx="72000" cy="106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cxnSp>
        <p:nvCxnSpPr>
          <p:cNvPr id="36" name="Connecteur droit 21">
            <a:extLst>
              <a:ext uri="{FF2B5EF4-FFF2-40B4-BE49-F238E27FC236}">
                <a16:creationId xmlns:a16="http://schemas.microsoft.com/office/drawing/2014/main" id="{6D176725-7285-DA15-F5EA-AB80D1CA29C3}"/>
              </a:ext>
            </a:extLst>
          </p:cNvPr>
          <p:cNvCxnSpPr>
            <a:cxnSpLocks/>
          </p:cNvCxnSpPr>
          <p:nvPr userDrawn="1"/>
        </p:nvCxnSpPr>
        <p:spPr>
          <a:xfrm>
            <a:off x="5854618" y="10211832"/>
            <a:ext cx="0" cy="216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2291E649-ADEE-8435-3AA1-7DDF4C22218D}"/>
              </a:ext>
            </a:extLst>
          </p:cNvPr>
          <p:cNvSpPr>
            <a:spLocks noGrp="1"/>
          </p:cNvSpPr>
          <p:nvPr userDrawn="1">
            <p:ph type="sldNum" sz="quarter" idx="4"/>
          </p:nvPr>
        </p:nvSpPr>
        <p:spPr>
          <a:xfrm>
            <a:off x="5503069" y="10242888"/>
            <a:ext cx="262565" cy="153888"/>
          </a:xfrm>
          <a:prstGeom prst="rect">
            <a:avLst/>
          </a:prstGeom>
        </p:spPr>
        <p:txBody>
          <a:bodyPr vert="horz" lIns="0" tIns="0" rIns="0" bIns="0" rtlCol="0" anchor="ctr">
            <a:noAutofit/>
          </a:bodyPr>
          <a:lstStyle>
            <a:lvl1pPr algn="r">
              <a:defRPr sz="1000" i="1">
                <a:solidFill>
                  <a:srgbClr val="2D0F64"/>
                </a:solidFill>
              </a:defRPr>
            </a:lvl1pPr>
          </a:lstStyle>
          <a:p>
            <a:fld id="{5B08C63A-8E3D-4C07-872E-0191F8B5AB89}" type="slidenum">
              <a:rPr lang="fr-FR" noProof="0" smtClean="0"/>
              <a:pPr/>
              <a:t>‹N°›</a:t>
            </a:fld>
            <a:endParaRPr lang="fr-FR" noProof="0" dirty="0"/>
          </a:p>
        </p:txBody>
      </p:sp>
      <p:sp>
        <p:nvSpPr>
          <p:cNvPr id="2" name="Text Placeholder 10">
            <a:extLst>
              <a:ext uri="{FF2B5EF4-FFF2-40B4-BE49-F238E27FC236}">
                <a16:creationId xmlns:a16="http://schemas.microsoft.com/office/drawing/2014/main" id="{029DBE57-C506-EC6E-550A-286395C200C5}"/>
              </a:ext>
            </a:extLst>
          </p:cNvPr>
          <p:cNvSpPr>
            <a:spLocks noGrp="1"/>
          </p:cNvSpPr>
          <p:nvPr userDrawn="1">
            <p:ph type="body" sz="quarter" idx="15" hasCustomPrompt="1"/>
          </p:nvPr>
        </p:nvSpPr>
        <p:spPr>
          <a:xfrm>
            <a:off x="449837" y="0"/>
            <a:ext cx="1440000" cy="288000"/>
          </a:xfrm>
          <a:prstGeom prst="rect">
            <a:avLst/>
          </a:prstGeom>
          <a:solidFill>
            <a:schemeClr val="accent2"/>
          </a:solidFill>
        </p:spPr>
        <p:txBody>
          <a:bodyPr lIns="0" tIns="0" rIns="0" bIns="0" anchor="ctr">
            <a:noAutofit/>
          </a:bodyPr>
          <a:lstStyle>
            <a:lvl1pPr marL="0" indent="0" algn="ctr">
              <a:lnSpc>
                <a:spcPct val="100000"/>
              </a:lnSpc>
              <a:spcBef>
                <a:spcPts val="0"/>
              </a:spcBef>
              <a:buNone/>
              <a:defRPr sz="1100" b="1">
                <a:solidFill>
                  <a:schemeClr val="bg1"/>
                </a:solidFill>
                <a:latin typeface="+mj-lt"/>
              </a:defRPr>
            </a:lvl1pPr>
          </a:lstStyle>
          <a:p>
            <a:pPr lvl="0"/>
            <a:r>
              <a:rPr lang="fr-FR" noProof="0" dirty="0"/>
              <a:t>Nom de la section</a:t>
            </a:r>
          </a:p>
        </p:txBody>
      </p:sp>
      <p:grpSp>
        <p:nvGrpSpPr>
          <p:cNvPr id="4" name="Group 3">
            <a:extLst>
              <a:ext uri="{FF2B5EF4-FFF2-40B4-BE49-F238E27FC236}">
                <a16:creationId xmlns:a16="http://schemas.microsoft.com/office/drawing/2014/main" id="{F67BD134-F747-E9C1-7A2B-0E11EB362DC8}"/>
              </a:ext>
            </a:extLst>
          </p:cNvPr>
          <p:cNvGrpSpPr/>
          <p:nvPr userDrawn="1"/>
        </p:nvGrpSpPr>
        <p:grpSpPr>
          <a:xfrm>
            <a:off x="5943600" y="10166153"/>
            <a:ext cx="1285494" cy="307359"/>
            <a:chOff x="5943600" y="10166153"/>
            <a:chExt cx="1285494" cy="307359"/>
          </a:xfrm>
        </p:grpSpPr>
        <p:sp>
          <p:nvSpPr>
            <p:cNvPr id="34" name="Rectangle 33">
              <a:extLst>
                <a:ext uri="{FF2B5EF4-FFF2-40B4-BE49-F238E27FC236}">
                  <a16:creationId xmlns:a16="http://schemas.microsoft.com/office/drawing/2014/main" id="{2D81E5BF-70FC-73E8-305E-780E62C82399}"/>
                </a:ext>
              </a:extLst>
            </p:cNvPr>
            <p:cNvSpPr/>
            <p:nvPr/>
          </p:nvSpPr>
          <p:spPr>
            <a:xfrm>
              <a:off x="5943600" y="10166153"/>
              <a:ext cx="1285494" cy="307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3" name="Graphic 2">
              <a:extLst>
                <a:ext uri="{FF2B5EF4-FFF2-40B4-BE49-F238E27FC236}">
                  <a16:creationId xmlns:a16="http://schemas.microsoft.com/office/drawing/2014/main" id="{407F4585-5E98-E039-C78A-5ADB087C80A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2460" y="10248395"/>
              <a:ext cx="1247775" cy="142875"/>
            </a:xfrm>
            <a:prstGeom prst="rect">
              <a:avLst/>
            </a:prstGeom>
          </p:spPr>
        </p:pic>
      </p:grpSp>
      <p:sp>
        <p:nvSpPr>
          <p:cNvPr id="6" name="Text Placeholder 10">
            <a:extLst>
              <a:ext uri="{FF2B5EF4-FFF2-40B4-BE49-F238E27FC236}">
                <a16:creationId xmlns:a16="http://schemas.microsoft.com/office/drawing/2014/main" id="{7EF9FE91-94D3-2609-2206-4AF90C696279}"/>
              </a:ext>
            </a:extLst>
          </p:cNvPr>
          <p:cNvSpPr>
            <a:spLocks noGrp="1"/>
          </p:cNvSpPr>
          <p:nvPr>
            <p:ph type="body" sz="quarter" idx="22" hasCustomPrompt="1"/>
          </p:nvPr>
        </p:nvSpPr>
        <p:spPr>
          <a:xfrm>
            <a:off x="449834" y="1670660"/>
            <a:ext cx="6660000" cy="7981993"/>
          </a:xfrm>
          <a:prstGeom prst="rect">
            <a:avLst/>
          </a:prstGeom>
        </p:spPr>
        <p:txBody>
          <a:bodyPr lIns="0" tIns="0" rIns="0" bIns="0" anchor="t">
            <a:noAutofit/>
          </a:bodyPr>
          <a:lstStyle>
            <a:lvl1pPr marL="0" indent="0" algn="l">
              <a:lnSpc>
                <a:spcPct val="100000"/>
              </a:lnSpc>
              <a:spcBef>
                <a:spcPts val="0"/>
              </a:spcBef>
              <a:buNone/>
              <a:defRPr sz="1800" b="1">
                <a:solidFill>
                  <a:schemeClr val="accent2"/>
                </a:solidFill>
                <a:latin typeface="+mj-lt"/>
              </a:defRPr>
            </a:lvl1pPr>
          </a:lstStyle>
          <a:p>
            <a:pPr lvl="0"/>
            <a:r>
              <a:rPr lang="fr-FR" noProof="0" dirty="0"/>
              <a:t>Titre</a:t>
            </a:r>
            <a:br>
              <a:rPr lang="fr-FR" noProof="0" dirty="0"/>
            </a:br>
            <a:endParaRPr lang="fr-FR" noProof="0" dirty="0"/>
          </a:p>
        </p:txBody>
      </p:sp>
    </p:spTree>
    <p:extLst>
      <p:ext uri="{BB962C8B-B14F-4D97-AF65-F5344CB8AC3E}">
        <p14:creationId xmlns:p14="http://schemas.microsoft.com/office/powerpoint/2010/main" val="383109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2">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80993C41-11FB-553D-45D6-B896B80F57B1}"/>
              </a:ext>
            </a:extLst>
          </p:cNvPr>
          <p:cNvGrpSpPr/>
          <p:nvPr userDrawn="1"/>
        </p:nvGrpSpPr>
        <p:grpSpPr>
          <a:xfrm>
            <a:off x="-3" y="8254267"/>
            <a:ext cx="7559677" cy="2437545"/>
            <a:chOff x="-3" y="8254267"/>
            <a:chExt cx="7559677" cy="2437545"/>
          </a:xfrm>
        </p:grpSpPr>
        <p:pic>
          <p:nvPicPr>
            <p:cNvPr id="31" name="Graphic 30">
              <a:extLst>
                <a:ext uri="{FF2B5EF4-FFF2-40B4-BE49-F238E27FC236}">
                  <a16:creationId xmlns:a16="http://schemas.microsoft.com/office/drawing/2014/main" id="{6B5C50E0-2AF9-115E-42C1-EA3CFA93AB45}"/>
                </a:ext>
              </a:extLst>
            </p:cNvPr>
            <p:cNvPicPr>
              <a:picLocks noChangeAspect="1"/>
            </p:cNvPicPr>
            <p:nvPr/>
          </p:nvPicPr>
          <p:blipFill rotWithShape="1">
            <a:blip r:embed="rId2">
              <a:alphaModFix amt="20000"/>
              <a:extLst>
                <a:ext uri="{96DAC541-7B7A-43D3-8B79-37D633B846F1}">
                  <asvg:svgBlip xmlns:asvg="http://schemas.microsoft.com/office/drawing/2016/SVG/main" r:embed="rId3"/>
                </a:ext>
              </a:extLst>
            </a:blip>
            <a:srcRect l="18379" t="19105" r="18379" b="49456"/>
            <a:stretch/>
          </p:blipFill>
          <p:spPr>
            <a:xfrm rot="10800000">
              <a:off x="-2" y="8531906"/>
              <a:ext cx="7559676" cy="2159906"/>
            </a:xfrm>
            <a:custGeom>
              <a:avLst/>
              <a:gdLst>
                <a:gd name="connsiteX0" fmla="*/ 0 w 12192000"/>
                <a:gd name="connsiteY0" fmla="*/ 0 h 1494971"/>
                <a:gd name="connsiteX1" fmla="*/ 12192000 w 12192000"/>
                <a:gd name="connsiteY1" fmla="*/ 0 h 1494971"/>
                <a:gd name="connsiteX2" fmla="*/ 12192000 w 12192000"/>
                <a:gd name="connsiteY2" fmla="*/ 1494971 h 1494971"/>
                <a:gd name="connsiteX3" fmla="*/ 0 w 12192000"/>
                <a:gd name="connsiteY3" fmla="*/ 1494971 h 1494971"/>
              </a:gdLst>
              <a:ahLst/>
              <a:cxnLst>
                <a:cxn ang="0">
                  <a:pos x="connsiteX0" y="connsiteY0"/>
                </a:cxn>
                <a:cxn ang="0">
                  <a:pos x="connsiteX1" y="connsiteY1"/>
                </a:cxn>
                <a:cxn ang="0">
                  <a:pos x="connsiteX2" y="connsiteY2"/>
                </a:cxn>
                <a:cxn ang="0">
                  <a:pos x="connsiteX3" y="connsiteY3"/>
                </a:cxn>
              </a:cxnLst>
              <a:rect l="l" t="t" r="r" b="b"/>
              <a:pathLst>
                <a:path w="12192000" h="1494971">
                  <a:moveTo>
                    <a:pt x="0" y="0"/>
                  </a:moveTo>
                  <a:lnTo>
                    <a:pt x="12192000" y="0"/>
                  </a:lnTo>
                  <a:lnTo>
                    <a:pt x="12192000" y="1494971"/>
                  </a:lnTo>
                  <a:lnTo>
                    <a:pt x="0" y="1494971"/>
                  </a:lnTo>
                  <a:close/>
                </a:path>
              </a:pathLst>
            </a:custGeom>
          </p:spPr>
        </p:pic>
        <p:sp>
          <p:nvSpPr>
            <p:cNvPr id="32" name="Graphic 10">
              <a:extLst>
                <a:ext uri="{FF2B5EF4-FFF2-40B4-BE49-F238E27FC236}">
                  <a16:creationId xmlns:a16="http://schemas.microsoft.com/office/drawing/2014/main" id="{E27923C0-4F65-9B7F-FE57-1E51EC16B0E0}"/>
                </a:ext>
              </a:extLst>
            </p:cNvPr>
            <p:cNvSpPr/>
            <p:nvPr/>
          </p:nvSpPr>
          <p:spPr>
            <a:xfrm rot="16200000">
              <a:off x="2879835" y="5374429"/>
              <a:ext cx="1800000" cy="7559676"/>
            </a:xfrm>
            <a:custGeom>
              <a:avLst/>
              <a:gdLst>
                <a:gd name="connsiteX0" fmla="*/ 0 w 6826007"/>
                <a:gd name="connsiteY0" fmla="*/ 0 h 844129"/>
                <a:gd name="connsiteX1" fmla="*/ 6826007 w 6826007"/>
                <a:gd name="connsiteY1" fmla="*/ 0 h 844129"/>
                <a:gd name="connsiteX2" fmla="*/ 6826007 w 6826007"/>
                <a:gd name="connsiteY2" fmla="*/ 844129 h 844129"/>
                <a:gd name="connsiteX3" fmla="*/ 0 w 6826007"/>
                <a:gd name="connsiteY3" fmla="*/ 844129 h 844129"/>
              </a:gdLst>
              <a:ahLst/>
              <a:cxnLst>
                <a:cxn ang="0">
                  <a:pos x="connsiteX0" y="connsiteY0"/>
                </a:cxn>
                <a:cxn ang="0">
                  <a:pos x="connsiteX1" y="connsiteY1"/>
                </a:cxn>
                <a:cxn ang="0">
                  <a:pos x="connsiteX2" y="connsiteY2"/>
                </a:cxn>
                <a:cxn ang="0">
                  <a:pos x="connsiteX3" y="connsiteY3"/>
                </a:cxn>
              </a:cxnLst>
              <a:rect l="l" t="t" r="r" b="b"/>
              <a:pathLst>
                <a:path w="6826007" h="844129">
                  <a:moveTo>
                    <a:pt x="0" y="0"/>
                  </a:moveTo>
                  <a:lnTo>
                    <a:pt x="6826007" y="0"/>
                  </a:lnTo>
                  <a:lnTo>
                    <a:pt x="6826007" y="844129"/>
                  </a:lnTo>
                  <a:lnTo>
                    <a:pt x="0" y="844129"/>
                  </a:lnTo>
                  <a:close/>
                </a:path>
              </a:pathLst>
            </a:custGeom>
            <a:gradFill flip="none" rotWithShape="1">
              <a:gsLst>
                <a:gs pos="0">
                  <a:schemeClr val="bg1"/>
                </a:gs>
                <a:gs pos="95000">
                  <a:schemeClr val="bg1">
                    <a:alpha val="0"/>
                  </a:schemeClr>
                </a:gs>
              </a:gsLst>
              <a:lin ang="10800000" scaled="1"/>
              <a:tileRect/>
            </a:gradFill>
            <a:ln w="18997" cap="flat">
              <a:noFill/>
              <a:prstDash val="solid"/>
              <a:miter/>
            </a:ln>
          </p:spPr>
          <p:txBody>
            <a:bodyPr rtlCol="0" anchor="ctr"/>
            <a:lstStyle/>
            <a:p>
              <a:endParaRPr lang="fr-FR" b="0" i="0" noProof="0" dirty="0">
                <a:latin typeface="Arial" panose="020B0604020202020204" pitchFamily="34" charset="0"/>
              </a:endParaRPr>
            </a:p>
          </p:txBody>
        </p:sp>
      </p:grpSp>
      <p:sp>
        <p:nvSpPr>
          <p:cNvPr id="7" name="Title 6">
            <a:extLst>
              <a:ext uri="{FF2B5EF4-FFF2-40B4-BE49-F238E27FC236}">
                <a16:creationId xmlns:a16="http://schemas.microsoft.com/office/drawing/2014/main" id="{41E4E299-3C24-95B6-B5AC-31B629272674}"/>
              </a:ext>
            </a:extLst>
          </p:cNvPr>
          <p:cNvSpPr>
            <a:spLocks noGrp="1"/>
          </p:cNvSpPr>
          <p:nvPr>
            <p:ph type="title" hasCustomPrompt="1"/>
          </p:nvPr>
        </p:nvSpPr>
        <p:spPr>
          <a:xfrm>
            <a:off x="449837" y="536612"/>
            <a:ext cx="6660000" cy="861774"/>
          </a:xfrm>
          <a:prstGeom prst="rect">
            <a:avLst/>
          </a:prstGeom>
        </p:spPr>
        <p:txBody>
          <a:bodyPr lIns="0" tIns="0" rIns="0" bIns="0" anchor="ctr">
            <a:noAutofit/>
          </a:bodyPr>
          <a:lstStyle>
            <a:lvl1pPr algn="l">
              <a:lnSpc>
                <a:spcPct val="100000"/>
              </a:lnSpc>
              <a:defRPr sz="2800" b="1">
                <a:solidFill>
                  <a:srgbClr val="7850DC"/>
                </a:solidFill>
                <a:latin typeface="+mj-lt"/>
              </a:defRPr>
            </a:lvl1pPr>
          </a:lstStyle>
          <a:p>
            <a:r>
              <a:rPr lang="fr-FR" noProof="0" dirty="0"/>
              <a:t>Ceci est le titre </a:t>
            </a:r>
            <a:br>
              <a:rPr lang="fr-FR" noProof="0" dirty="0"/>
            </a:br>
            <a:r>
              <a:rPr lang="fr-FR" noProof="0" dirty="0"/>
              <a:t>de la diapositive sur 2 lignes</a:t>
            </a:r>
          </a:p>
        </p:txBody>
      </p:sp>
      <p:sp>
        <p:nvSpPr>
          <p:cNvPr id="8" name="Rectangle 7">
            <a:extLst>
              <a:ext uri="{FF2B5EF4-FFF2-40B4-BE49-F238E27FC236}">
                <a16:creationId xmlns:a16="http://schemas.microsoft.com/office/drawing/2014/main" id="{B9A98608-BA82-3257-BB0F-2DD13D63250F}"/>
              </a:ext>
            </a:extLst>
          </p:cNvPr>
          <p:cNvSpPr/>
          <p:nvPr userDrawn="1"/>
        </p:nvSpPr>
        <p:spPr>
          <a:xfrm>
            <a:off x="0" y="-1"/>
            <a:ext cx="72000" cy="106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cxnSp>
        <p:nvCxnSpPr>
          <p:cNvPr id="36" name="Connecteur droit 21">
            <a:extLst>
              <a:ext uri="{FF2B5EF4-FFF2-40B4-BE49-F238E27FC236}">
                <a16:creationId xmlns:a16="http://schemas.microsoft.com/office/drawing/2014/main" id="{6D176725-7285-DA15-F5EA-AB80D1CA29C3}"/>
              </a:ext>
            </a:extLst>
          </p:cNvPr>
          <p:cNvCxnSpPr>
            <a:cxnSpLocks/>
          </p:cNvCxnSpPr>
          <p:nvPr userDrawn="1"/>
        </p:nvCxnSpPr>
        <p:spPr>
          <a:xfrm>
            <a:off x="5854618" y="10211832"/>
            <a:ext cx="0" cy="216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2291E649-ADEE-8435-3AA1-7DDF4C22218D}"/>
              </a:ext>
            </a:extLst>
          </p:cNvPr>
          <p:cNvSpPr>
            <a:spLocks noGrp="1"/>
          </p:cNvSpPr>
          <p:nvPr>
            <p:ph type="sldNum" sz="quarter" idx="4"/>
          </p:nvPr>
        </p:nvSpPr>
        <p:spPr>
          <a:xfrm>
            <a:off x="5503069" y="10242888"/>
            <a:ext cx="262565" cy="153888"/>
          </a:xfrm>
          <a:prstGeom prst="rect">
            <a:avLst/>
          </a:prstGeom>
        </p:spPr>
        <p:txBody>
          <a:bodyPr vert="horz" lIns="0" tIns="0" rIns="0" bIns="0" rtlCol="0" anchor="ctr">
            <a:noAutofit/>
          </a:bodyPr>
          <a:lstStyle>
            <a:lvl1pPr algn="r">
              <a:defRPr sz="1000" i="1">
                <a:solidFill>
                  <a:srgbClr val="2D0F64"/>
                </a:solidFill>
              </a:defRPr>
            </a:lvl1pPr>
          </a:lstStyle>
          <a:p>
            <a:fld id="{5B08C63A-8E3D-4C07-872E-0191F8B5AB89}" type="slidenum">
              <a:rPr lang="fr-FR" noProof="0" smtClean="0"/>
              <a:pPr/>
              <a:t>‹N°›</a:t>
            </a:fld>
            <a:endParaRPr lang="fr-FR" noProof="0" dirty="0"/>
          </a:p>
        </p:txBody>
      </p:sp>
      <p:sp>
        <p:nvSpPr>
          <p:cNvPr id="2" name="Text Placeholder 10">
            <a:extLst>
              <a:ext uri="{FF2B5EF4-FFF2-40B4-BE49-F238E27FC236}">
                <a16:creationId xmlns:a16="http://schemas.microsoft.com/office/drawing/2014/main" id="{029DBE57-C506-EC6E-550A-286395C200C5}"/>
              </a:ext>
            </a:extLst>
          </p:cNvPr>
          <p:cNvSpPr>
            <a:spLocks noGrp="1"/>
          </p:cNvSpPr>
          <p:nvPr>
            <p:ph type="body" sz="quarter" idx="15" hasCustomPrompt="1"/>
          </p:nvPr>
        </p:nvSpPr>
        <p:spPr>
          <a:xfrm>
            <a:off x="449837" y="0"/>
            <a:ext cx="1440000" cy="288000"/>
          </a:xfrm>
          <a:prstGeom prst="rect">
            <a:avLst/>
          </a:prstGeom>
          <a:solidFill>
            <a:schemeClr val="accent2"/>
          </a:solidFill>
        </p:spPr>
        <p:txBody>
          <a:bodyPr lIns="0" tIns="0" rIns="0" bIns="0" anchor="ctr">
            <a:noAutofit/>
          </a:bodyPr>
          <a:lstStyle>
            <a:lvl1pPr marL="0" indent="0" algn="ctr">
              <a:lnSpc>
                <a:spcPct val="100000"/>
              </a:lnSpc>
              <a:spcBef>
                <a:spcPts val="0"/>
              </a:spcBef>
              <a:buNone/>
              <a:defRPr sz="1100" b="1">
                <a:solidFill>
                  <a:schemeClr val="bg1"/>
                </a:solidFill>
                <a:latin typeface="+mj-lt"/>
              </a:defRPr>
            </a:lvl1pPr>
          </a:lstStyle>
          <a:p>
            <a:pPr lvl="0"/>
            <a:r>
              <a:rPr lang="fr-FR" noProof="0" dirty="0"/>
              <a:t>Nom de la section</a:t>
            </a:r>
          </a:p>
        </p:txBody>
      </p:sp>
      <p:sp>
        <p:nvSpPr>
          <p:cNvPr id="11" name="Text Placeholder 10">
            <a:extLst>
              <a:ext uri="{FF2B5EF4-FFF2-40B4-BE49-F238E27FC236}">
                <a16:creationId xmlns:a16="http://schemas.microsoft.com/office/drawing/2014/main" id="{507784F7-8BAE-81EF-96E8-BDB53014DE43}"/>
              </a:ext>
            </a:extLst>
          </p:cNvPr>
          <p:cNvSpPr>
            <a:spLocks noGrp="1"/>
          </p:cNvSpPr>
          <p:nvPr>
            <p:ph type="body" sz="quarter" idx="11" hasCustomPrompt="1"/>
          </p:nvPr>
        </p:nvSpPr>
        <p:spPr>
          <a:xfrm>
            <a:off x="449834" y="1670660"/>
            <a:ext cx="6660000" cy="2671207"/>
          </a:xfrm>
          <a:prstGeom prst="rect">
            <a:avLst/>
          </a:prstGeom>
        </p:spPr>
        <p:txBody>
          <a:bodyPr lIns="0" tIns="0" rIns="0" bIns="0" anchor="t">
            <a:noAutofit/>
          </a:bodyPr>
          <a:lstStyle>
            <a:lvl1pPr marL="0" indent="0" algn="l">
              <a:lnSpc>
                <a:spcPct val="100000"/>
              </a:lnSpc>
              <a:spcBef>
                <a:spcPts val="0"/>
              </a:spcBef>
              <a:buNone/>
              <a:defRPr sz="1800" b="1">
                <a:solidFill>
                  <a:schemeClr val="accent2"/>
                </a:solidFill>
                <a:latin typeface="+mj-lt"/>
              </a:defRPr>
            </a:lvl1pPr>
          </a:lstStyle>
          <a:p>
            <a:pPr lvl="0"/>
            <a:r>
              <a:rPr lang="fr-FR" noProof="0" dirty="0"/>
              <a:t>Titre</a:t>
            </a:r>
            <a:br>
              <a:rPr lang="fr-FR" noProof="0" dirty="0"/>
            </a:br>
            <a:r>
              <a:rPr lang="fr-FR" noProof="0" dirty="0"/>
              <a:t> </a:t>
            </a:r>
          </a:p>
        </p:txBody>
      </p:sp>
      <p:grpSp>
        <p:nvGrpSpPr>
          <p:cNvPr id="4" name="Group 3">
            <a:extLst>
              <a:ext uri="{FF2B5EF4-FFF2-40B4-BE49-F238E27FC236}">
                <a16:creationId xmlns:a16="http://schemas.microsoft.com/office/drawing/2014/main" id="{386FB889-7B8E-B0B7-FCE1-33F03165C61D}"/>
              </a:ext>
            </a:extLst>
          </p:cNvPr>
          <p:cNvGrpSpPr/>
          <p:nvPr userDrawn="1"/>
        </p:nvGrpSpPr>
        <p:grpSpPr>
          <a:xfrm>
            <a:off x="5943600" y="10166153"/>
            <a:ext cx="1285494" cy="307359"/>
            <a:chOff x="5943600" y="10166153"/>
            <a:chExt cx="1285494" cy="307359"/>
          </a:xfrm>
        </p:grpSpPr>
        <p:sp>
          <p:nvSpPr>
            <p:cNvPr id="34" name="Rectangle 33">
              <a:extLst>
                <a:ext uri="{FF2B5EF4-FFF2-40B4-BE49-F238E27FC236}">
                  <a16:creationId xmlns:a16="http://schemas.microsoft.com/office/drawing/2014/main" id="{2D81E5BF-70FC-73E8-305E-780E62C82399}"/>
                </a:ext>
              </a:extLst>
            </p:cNvPr>
            <p:cNvSpPr/>
            <p:nvPr/>
          </p:nvSpPr>
          <p:spPr>
            <a:xfrm>
              <a:off x="5943600" y="10166153"/>
              <a:ext cx="1285494" cy="307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3" name="Graphic 2">
              <a:extLst>
                <a:ext uri="{FF2B5EF4-FFF2-40B4-BE49-F238E27FC236}">
                  <a16:creationId xmlns:a16="http://schemas.microsoft.com/office/drawing/2014/main" id="{1D2EC864-EE3D-2F59-CB77-DE14349583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2460" y="10248395"/>
              <a:ext cx="1247775" cy="142875"/>
            </a:xfrm>
            <a:prstGeom prst="rect">
              <a:avLst/>
            </a:prstGeom>
          </p:spPr>
        </p:pic>
      </p:grpSp>
      <p:sp>
        <p:nvSpPr>
          <p:cNvPr id="6" name="Text Placeholder 10">
            <a:extLst>
              <a:ext uri="{FF2B5EF4-FFF2-40B4-BE49-F238E27FC236}">
                <a16:creationId xmlns:a16="http://schemas.microsoft.com/office/drawing/2014/main" id="{474FE6B8-7606-FF0B-2159-50236F84147D}"/>
              </a:ext>
            </a:extLst>
          </p:cNvPr>
          <p:cNvSpPr>
            <a:spLocks noGrp="1"/>
          </p:cNvSpPr>
          <p:nvPr>
            <p:ph type="body" sz="quarter" idx="31" hasCustomPrompt="1"/>
          </p:nvPr>
        </p:nvSpPr>
        <p:spPr>
          <a:xfrm>
            <a:off x="449832" y="5187229"/>
            <a:ext cx="6660000" cy="4465423"/>
          </a:xfrm>
          <a:prstGeom prst="rect">
            <a:avLst/>
          </a:prstGeom>
          <a:ln>
            <a:solidFill>
              <a:srgbClr val="7850DC"/>
            </a:solidFill>
          </a:ln>
        </p:spPr>
        <p:txBody>
          <a:bodyPr lIns="0" tIns="0" rIns="0" bIns="0" anchor="b">
            <a:noAutofit/>
          </a:bodyPr>
          <a:lstStyle>
            <a:lvl1pPr marL="0" indent="0" algn="l">
              <a:lnSpc>
                <a:spcPct val="100000"/>
              </a:lnSpc>
              <a:spcBef>
                <a:spcPts val="0"/>
              </a:spcBef>
              <a:buNone/>
              <a:defRPr sz="1800">
                <a:solidFill>
                  <a:schemeClr val="accent2"/>
                </a:solidFill>
                <a:latin typeface="+mj-lt"/>
              </a:defRPr>
            </a:lvl1pPr>
          </a:lstStyle>
          <a:p>
            <a:pPr lvl="0"/>
            <a:r>
              <a:rPr lang="fr-FR" noProof="0" dirty="0"/>
              <a:t> </a:t>
            </a:r>
          </a:p>
        </p:txBody>
      </p:sp>
      <p:sp>
        <p:nvSpPr>
          <p:cNvPr id="13" name="Text Placeholder 10">
            <a:extLst>
              <a:ext uri="{FF2B5EF4-FFF2-40B4-BE49-F238E27FC236}">
                <a16:creationId xmlns:a16="http://schemas.microsoft.com/office/drawing/2014/main" id="{9E8729BC-4714-9CFD-F648-17979D9A1DD9}"/>
              </a:ext>
            </a:extLst>
          </p:cNvPr>
          <p:cNvSpPr>
            <a:spLocks noGrp="1"/>
          </p:cNvSpPr>
          <p:nvPr>
            <p:ph type="body" sz="quarter" idx="34" hasCustomPrompt="1"/>
          </p:nvPr>
        </p:nvSpPr>
        <p:spPr>
          <a:xfrm>
            <a:off x="449834" y="4636903"/>
            <a:ext cx="6660000" cy="389209"/>
          </a:xfrm>
          <a:prstGeom prst="rect">
            <a:avLst/>
          </a:prstGeom>
        </p:spPr>
        <p:txBody>
          <a:bodyPr lIns="0" tIns="0" rIns="0" bIns="0" anchor="t">
            <a:noAutofit/>
          </a:bodyPr>
          <a:lstStyle>
            <a:lvl1pPr marL="0" indent="0" algn="l">
              <a:lnSpc>
                <a:spcPct val="100000"/>
              </a:lnSpc>
              <a:spcBef>
                <a:spcPts val="0"/>
              </a:spcBef>
              <a:buNone/>
              <a:defRPr sz="1800" b="1">
                <a:solidFill>
                  <a:schemeClr val="accent2"/>
                </a:solidFill>
                <a:latin typeface="+mj-lt"/>
              </a:defRPr>
            </a:lvl1pPr>
          </a:lstStyle>
          <a:p>
            <a:pPr lvl="0"/>
            <a:r>
              <a:rPr lang="fr-FR" noProof="0" dirty="0"/>
              <a:t>Titre</a:t>
            </a:r>
            <a:br>
              <a:rPr lang="fr-FR" noProof="0" dirty="0"/>
            </a:br>
            <a:r>
              <a:rPr lang="fr-FR" noProof="0" dirty="0"/>
              <a:t> </a:t>
            </a:r>
          </a:p>
        </p:txBody>
      </p:sp>
      <p:sp>
        <p:nvSpPr>
          <p:cNvPr id="85" name="Text Placeholder 10">
            <a:extLst>
              <a:ext uri="{FF2B5EF4-FFF2-40B4-BE49-F238E27FC236}">
                <a16:creationId xmlns:a16="http://schemas.microsoft.com/office/drawing/2014/main" id="{7EE16C9B-C34A-DBEE-F6D2-7B6B41BA0593}"/>
              </a:ext>
            </a:extLst>
          </p:cNvPr>
          <p:cNvSpPr>
            <a:spLocks noGrp="1"/>
          </p:cNvSpPr>
          <p:nvPr>
            <p:ph type="body" sz="quarter" idx="22" hasCustomPrompt="1"/>
          </p:nvPr>
        </p:nvSpPr>
        <p:spPr>
          <a:xfrm>
            <a:off x="746232" y="5461001"/>
            <a:ext cx="6067200" cy="3917880"/>
          </a:xfrm>
          <a:prstGeom prst="rect">
            <a:avLst/>
          </a:prstGeom>
        </p:spPr>
        <p:txBody>
          <a:bodyPr lIns="0" tIns="0" rIns="0" bIns="0" anchor="t">
            <a:noAutofit/>
          </a:bodyPr>
          <a:lstStyle>
            <a:lvl1pPr marL="0" indent="0" algn="l">
              <a:lnSpc>
                <a:spcPct val="100000"/>
              </a:lnSpc>
              <a:spcBef>
                <a:spcPts val="0"/>
              </a:spcBef>
              <a:buNone/>
              <a:defRPr sz="3200" b="1">
                <a:solidFill>
                  <a:srgbClr val="7850DC"/>
                </a:solidFill>
                <a:latin typeface="+mj-lt"/>
              </a:defRPr>
            </a:lvl1pPr>
          </a:lstStyle>
          <a:p>
            <a:pPr lvl="0"/>
            <a:r>
              <a:rPr lang="fr-FR" noProof="0" dirty="0"/>
              <a:t>XX</a:t>
            </a: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fr-FR" noProof="0" dirty="0"/>
              <a:t>Insérer texte</a:t>
            </a:r>
          </a:p>
        </p:txBody>
      </p:sp>
    </p:spTree>
    <p:extLst>
      <p:ext uri="{BB962C8B-B14F-4D97-AF65-F5344CB8AC3E}">
        <p14:creationId xmlns:p14="http://schemas.microsoft.com/office/powerpoint/2010/main" val="263457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3">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80993C41-11FB-553D-45D6-B896B80F57B1}"/>
              </a:ext>
            </a:extLst>
          </p:cNvPr>
          <p:cNvGrpSpPr/>
          <p:nvPr userDrawn="1"/>
        </p:nvGrpSpPr>
        <p:grpSpPr>
          <a:xfrm>
            <a:off x="-3" y="8254267"/>
            <a:ext cx="7559677" cy="2437545"/>
            <a:chOff x="-3" y="8254267"/>
            <a:chExt cx="7559677" cy="2437545"/>
          </a:xfrm>
        </p:grpSpPr>
        <p:pic>
          <p:nvPicPr>
            <p:cNvPr id="31" name="Graphic 30">
              <a:extLst>
                <a:ext uri="{FF2B5EF4-FFF2-40B4-BE49-F238E27FC236}">
                  <a16:creationId xmlns:a16="http://schemas.microsoft.com/office/drawing/2014/main" id="{6B5C50E0-2AF9-115E-42C1-EA3CFA93AB45}"/>
                </a:ext>
              </a:extLst>
            </p:cNvPr>
            <p:cNvPicPr>
              <a:picLocks noChangeAspect="1"/>
            </p:cNvPicPr>
            <p:nvPr/>
          </p:nvPicPr>
          <p:blipFill rotWithShape="1">
            <a:blip r:embed="rId2">
              <a:alphaModFix amt="20000"/>
              <a:extLst>
                <a:ext uri="{96DAC541-7B7A-43D3-8B79-37D633B846F1}">
                  <asvg:svgBlip xmlns:asvg="http://schemas.microsoft.com/office/drawing/2016/SVG/main" r:embed="rId3"/>
                </a:ext>
              </a:extLst>
            </a:blip>
            <a:srcRect l="18379" t="19105" r="18379" b="49456"/>
            <a:stretch/>
          </p:blipFill>
          <p:spPr>
            <a:xfrm rot="10800000">
              <a:off x="-2" y="8531906"/>
              <a:ext cx="7559676" cy="2159906"/>
            </a:xfrm>
            <a:custGeom>
              <a:avLst/>
              <a:gdLst>
                <a:gd name="connsiteX0" fmla="*/ 0 w 12192000"/>
                <a:gd name="connsiteY0" fmla="*/ 0 h 1494971"/>
                <a:gd name="connsiteX1" fmla="*/ 12192000 w 12192000"/>
                <a:gd name="connsiteY1" fmla="*/ 0 h 1494971"/>
                <a:gd name="connsiteX2" fmla="*/ 12192000 w 12192000"/>
                <a:gd name="connsiteY2" fmla="*/ 1494971 h 1494971"/>
                <a:gd name="connsiteX3" fmla="*/ 0 w 12192000"/>
                <a:gd name="connsiteY3" fmla="*/ 1494971 h 1494971"/>
              </a:gdLst>
              <a:ahLst/>
              <a:cxnLst>
                <a:cxn ang="0">
                  <a:pos x="connsiteX0" y="connsiteY0"/>
                </a:cxn>
                <a:cxn ang="0">
                  <a:pos x="connsiteX1" y="connsiteY1"/>
                </a:cxn>
                <a:cxn ang="0">
                  <a:pos x="connsiteX2" y="connsiteY2"/>
                </a:cxn>
                <a:cxn ang="0">
                  <a:pos x="connsiteX3" y="connsiteY3"/>
                </a:cxn>
              </a:cxnLst>
              <a:rect l="l" t="t" r="r" b="b"/>
              <a:pathLst>
                <a:path w="12192000" h="1494971">
                  <a:moveTo>
                    <a:pt x="0" y="0"/>
                  </a:moveTo>
                  <a:lnTo>
                    <a:pt x="12192000" y="0"/>
                  </a:lnTo>
                  <a:lnTo>
                    <a:pt x="12192000" y="1494971"/>
                  </a:lnTo>
                  <a:lnTo>
                    <a:pt x="0" y="1494971"/>
                  </a:lnTo>
                  <a:close/>
                </a:path>
              </a:pathLst>
            </a:custGeom>
          </p:spPr>
        </p:pic>
        <p:sp>
          <p:nvSpPr>
            <p:cNvPr id="32" name="Graphic 10">
              <a:extLst>
                <a:ext uri="{FF2B5EF4-FFF2-40B4-BE49-F238E27FC236}">
                  <a16:creationId xmlns:a16="http://schemas.microsoft.com/office/drawing/2014/main" id="{E27923C0-4F65-9B7F-FE57-1E51EC16B0E0}"/>
                </a:ext>
              </a:extLst>
            </p:cNvPr>
            <p:cNvSpPr/>
            <p:nvPr/>
          </p:nvSpPr>
          <p:spPr>
            <a:xfrm rot="16200000">
              <a:off x="2879835" y="5374429"/>
              <a:ext cx="1800000" cy="7559676"/>
            </a:xfrm>
            <a:custGeom>
              <a:avLst/>
              <a:gdLst>
                <a:gd name="connsiteX0" fmla="*/ 0 w 6826007"/>
                <a:gd name="connsiteY0" fmla="*/ 0 h 844129"/>
                <a:gd name="connsiteX1" fmla="*/ 6826007 w 6826007"/>
                <a:gd name="connsiteY1" fmla="*/ 0 h 844129"/>
                <a:gd name="connsiteX2" fmla="*/ 6826007 w 6826007"/>
                <a:gd name="connsiteY2" fmla="*/ 844129 h 844129"/>
                <a:gd name="connsiteX3" fmla="*/ 0 w 6826007"/>
                <a:gd name="connsiteY3" fmla="*/ 844129 h 844129"/>
              </a:gdLst>
              <a:ahLst/>
              <a:cxnLst>
                <a:cxn ang="0">
                  <a:pos x="connsiteX0" y="connsiteY0"/>
                </a:cxn>
                <a:cxn ang="0">
                  <a:pos x="connsiteX1" y="connsiteY1"/>
                </a:cxn>
                <a:cxn ang="0">
                  <a:pos x="connsiteX2" y="connsiteY2"/>
                </a:cxn>
                <a:cxn ang="0">
                  <a:pos x="connsiteX3" y="connsiteY3"/>
                </a:cxn>
              </a:cxnLst>
              <a:rect l="l" t="t" r="r" b="b"/>
              <a:pathLst>
                <a:path w="6826007" h="844129">
                  <a:moveTo>
                    <a:pt x="0" y="0"/>
                  </a:moveTo>
                  <a:lnTo>
                    <a:pt x="6826007" y="0"/>
                  </a:lnTo>
                  <a:lnTo>
                    <a:pt x="6826007" y="844129"/>
                  </a:lnTo>
                  <a:lnTo>
                    <a:pt x="0" y="844129"/>
                  </a:lnTo>
                  <a:close/>
                </a:path>
              </a:pathLst>
            </a:custGeom>
            <a:gradFill flip="none" rotWithShape="1">
              <a:gsLst>
                <a:gs pos="0">
                  <a:schemeClr val="bg1"/>
                </a:gs>
                <a:gs pos="95000">
                  <a:schemeClr val="bg1">
                    <a:alpha val="0"/>
                  </a:schemeClr>
                </a:gs>
              </a:gsLst>
              <a:lin ang="10800000" scaled="1"/>
              <a:tileRect/>
            </a:gradFill>
            <a:ln w="18997" cap="flat">
              <a:noFill/>
              <a:prstDash val="solid"/>
              <a:miter/>
            </a:ln>
          </p:spPr>
          <p:txBody>
            <a:bodyPr rtlCol="0" anchor="ctr"/>
            <a:lstStyle/>
            <a:p>
              <a:endParaRPr lang="fr-FR" b="0" i="0" dirty="0">
                <a:latin typeface="Arial" panose="020B0604020202020204" pitchFamily="34" charset="0"/>
              </a:endParaRPr>
            </a:p>
          </p:txBody>
        </p:sp>
      </p:grpSp>
      <p:sp>
        <p:nvSpPr>
          <p:cNvPr id="7" name="Title 6">
            <a:extLst>
              <a:ext uri="{FF2B5EF4-FFF2-40B4-BE49-F238E27FC236}">
                <a16:creationId xmlns:a16="http://schemas.microsoft.com/office/drawing/2014/main" id="{41E4E299-3C24-95B6-B5AC-31B629272674}"/>
              </a:ext>
            </a:extLst>
          </p:cNvPr>
          <p:cNvSpPr>
            <a:spLocks noGrp="1"/>
          </p:cNvSpPr>
          <p:nvPr>
            <p:ph type="title" hasCustomPrompt="1"/>
          </p:nvPr>
        </p:nvSpPr>
        <p:spPr>
          <a:xfrm>
            <a:off x="449837" y="536612"/>
            <a:ext cx="6660000" cy="861774"/>
          </a:xfrm>
          <a:prstGeom prst="rect">
            <a:avLst/>
          </a:prstGeom>
        </p:spPr>
        <p:txBody>
          <a:bodyPr lIns="0" tIns="0" rIns="0" bIns="0" anchor="ctr">
            <a:noAutofit/>
          </a:bodyPr>
          <a:lstStyle>
            <a:lvl1pPr algn="l">
              <a:lnSpc>
                <a:spcPct val="100000"/>
              </a:lnSpc>
              <a:defRPr sz="2800" b="1">
                <a:solidFill>
                  <a:srgbClr val="7850DC"/>
                </a:solidFill>
                <a:latin typeface="+mj-lt"/>
              </a:defRPr>
            </a:lvl1pPr>
          </a:lstStyle>
          <a:p>
            <a:r>
              <a:rPr lang="fr-FR" noProof="0" dirty="0"/>
              <a:t>Ceci est le titre </a:t>
            </a:r>
            <a:br>
              <a:rPr lang="fr-FR" noProof="0" dirty="0"/>
            </a:br>
            <a:r>
              <a:rPr lang="fr-FR" noProof="0" dirty="0"/>
              <a:t>de la diapositive sur 2 lignes</a:t>
            </a:r>
          </a:p>
        </p:txBody>
      </p:sp>
      <p:sp>
        <p:nvSpPr>
          <p:cNvPr id="8" name="Rectangle 7">
            <a:extLst>
              <a:ext uri="{FF2B5EF4-FFF2-40B4-BE49-F238E27FC236}">
                <a16:creationId xmlns:a16="http://schemas.microsoft.com/office/drawing/2014/main" id="{B9A98608-BA82-3257-BB0F-2DD13D63250F}"/>
              </a:ext>
            </a:extLst>
          </p:cNvPr>
          <p:cNvSpPr/>
          <p:nvPr userDrawn="1"/>
        </p:nvSpPr>
        <p:spPr>
          <a:xfrm>
            <a:off x="0" y="-1"/>
            <a:ext cx="72000" cy="106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6" name="Connecteur droit 21">
            <a:extLst>
              <a:ext uri="{FF2B5EF4-FFF2-40B4-BE49-F238E27FC236}">
                <a16:creationId xmlns:a16="http://schemas.microsoft.com/office/drawing/2014/main" id="{6D176725-7285-DA15-F5EA-AB80D1CA29C3}"/>
              </a:ext>
            </a:extLst>
          </p:cNvPr>
          <p:cNvCxnSpPr>
            <a:cxnSpLocks/>
          </p:cNvCxnSpPr>
          <p:nvPr userDrawn="1"/>
        </p:nvCxnSpPr>
        <p:spPr>
          <a:xfrm>
            <a:off x="5854618" y="10211832"/>
            <a:ext cx="0" cy="216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2291E649-ADEE-8435-3AA1-7DDF4C22218D}"/>
              </a:ext>
            </a:extLst>
          </p:cNvPr>
          <p:cNvSpPr>
            <a:spLocks noGrp="1"/>
          </p:cNvSpPr>
          <p:nvPr>
            <p:ph type="sldNum" sz="quarter" idx="4"/>
          </p:nvPr>
        </p:nvSpPr>
        <p:spPr>
          <a:xfrm>
            <a:off x="5503069" y="10242888"/>
            <a:ext cx="262565" cy="153888"/>
          </a:xfrm>
          <a:prstGeom prst="rect">
            <a:avLst/>
          </a:prstGeom>
        </p:spPr>
        <p:txBody>
          <a:bodyPr vert="horz" lIns="0" tIns="0" rIns="0" bIns="0" rtlCol="0" anchor="ctr">
            <a:noAutofit/>
          </a:bodyPr>
          <a:lstStyle>
            <a:lvl1pPr algn="r">
              <a:defRPr sz="1000" i="1">
                <a:solidFill>
                  <a:srgbClr val="2D0F64"/>
                </a:solidFill>
              </a:defRPr>
            </a:lvl1pPr>
          </a:lstStyle>
          <a:p>
            <a:fld id="{5B08C63A-8E3D-4C07-872E-0191F8B5AB89}" type="slidenum">
              <a:rPr lang="fr-FR" smtClean="0"/>
              <a:pPr/>
              <a:t>‹N°›</a:t>
            </a:fld>
            <a:endParaRPr lang="fr-FR" dirty="0"/>
          </a:p>
        </p:txBody>
      </p:sp>
      <p:sp>
        <p:nvSpPr>
          <p:cNvPr id="2" name="Text Placeholder 10">
            <a:extLst>
              <a:ext uri="{FF2B5EF4-FFF2-40B4-BE49-F238E27FC236}">
                <a16:creationId xmlns:a16="http://schemas.microsoft.com/office/drawing/2014/main" id="{029DBE57-C506-EC6E-550A-286395C200C5}"/>
              </a:ext>
            </a:extLst>
          </p:cNvPr>
          <p:cNvSpPr>
            <a:spLocks noGrp="1"/>
          </p:cNvSpPr>
          <p:nvPr>
            <p:ph type="body" sz="quarter" idx="15" hasCustomPrompt="1"/>
          </p:nvPr>
        </p:nvSpPr>
        <p:spPr>
          <a:xfrm>
            <a:off x="449837" y="0"/>
            <a:ext cx="1440000" cy="288000"/>
          </a:xfrm>
          <a:prstGeom prst="rect">
            <a:avLst/>
          </a:prstGeom>
          <a:solidFill>
            <a:schemeClr val="accent2"/>
          </a:solidFill>
        </p:spPr>
        <p:txBody>
          <a:bodyPr lIns="0" tIns="0" rIns="0" bIns="0" anchor="ctr">
            <a:noAutofit/>
          </a:bodyPr>
          <a:lstStyle>
            <a:lvl1pPr marL="0" indent="0" algn="ctr">
              <a:lnSpc>
                <a:spcPct val="100000"/>
              </a:lnSpc>
              <a:spcBef>
                <a:spcPts val="0"/>
              </a:spcBef>
              <a:buNone/>
              <a:defRPr sz="1100" b="1">
                <a:solidFill>
                  <a:schemeClr val="bg1"/>
                </a:solidFill>
                <a:latin typeface="+mj-lt"/>
              </a:defRPr>
            </a:lvl1pPr>
          </a:lstStyle>
          <a:p>
            <a:pPr lvl="0"/>
            <a:r>
              <a:rPr lang="fr-FR" noProof="0" dirty="0"/>
              <a:t>Nom de la section</a:t>
            </a:r>
          </a:p>
        </p:txBody>
      </p:sp>
      <p:sp>
        <p:nvSpPr>
          <p:cNvPr id="21" name="Text Placeholder 10">
            <a:extLst>
              <a:ext uri="{FF2B5EF4-FFF2-40B4-BE49-F238E27FC236}">
                <a16:creationId xmlns:a16="http://schemas.microsoft.com/office/drawing/2014/main" id="{66F2B261-F463-BC3F-1E37-44B7001572EF}"/>
              </a:ext>
            </a:extLst>
          </p:cNvPr>
          <p:cNvSpPr>
            <a:spLocks noGrp="1"/>
          </p:cNvSpPr>
          <p:nvPr>
            <p:ph type="body" sz="quarter" idx="21" hasCustomPrompt="1"/>
          </p:nvPr>
        </p:nvSpPr>
        <p:spPr>
          <a:xfrm>
            <a:off x="655034" y="6610224"/>
            <a:ext cx="6454800" cy="2910437"/>
          </a:xfrm>
          <a:prstGeom prst="rect">
            <a:avLst/>
          </a:prstGeom>
        </p:spPr>
        <p:txBody>
          <a:bodyPr lIns="0" tIns="0" rIns="0" bIns="0" anchor="t">
            <a:noAutofit/>
          </a:bodyPr>
          <a:lstStyle>
            <a:lvl1pPr marL="0" indent="0" algn="l">
              <a:lnSpc>
                <a:spcPct val="100000"/>
              </a:lnSpc>
              <a:spcBef>
                <a:spcPts val="0"/>
              </a:spcBef>
              <a:buNone/>
              <a:defRPr sz="1200">
                <a:solidFill>
                  <a:schemeClr val="tx1"/>
                </a:solidFill>
                <a:latin typeface="+mn-lt"/>
              </a:defRPr>
            </a:lvl1pPr>
          </a:lstStyle>
          <a:p>
            <a:pPr lvl="0"/>
            <a:r>
              <a:rPr lang="fr-FR" noProof="0" dirty="0"/>
              <a:t>Insérer texte</a:t>
            </a:r>
          </a:p>
        </p:txBody>
      </p:sp>
      <p:grpSp>
        <p:nvGrpSpPr>
          <p:cNvPr id="5" name="Group 4">
            <a:extLst>
              <a:ext uri="{FF2B5EF4-FFF2-40B4-BE49-F238E27FC236}">
                <a16:creationId xmlns:a16="http://schemas.microsoft.com/office/drawing/2014/main" id="{501954A5-6ED6-1FF4-89B2-51C873A203FC}"/>
              </a:ext>
            </a:extLst>
          </p:cNvPr>
          <p:cNvGrpSpPr/>
          <p:nvPr userDrawn="1"/>
        </p:nvGrpSpPr>
        <p:grpSpPr>
          <a:xfrm>
            <a:off x="5943600" y="10166153"/>
            <a:ext cx="1285494" cy="307359"/>
            <a:chOff x="5943600" y="10166153"/>
            <a:chExt cx="1285494" cy="307359"/>
          </a:xfrm>
        </p:grpSpPr>
        <p:sp>
          <p:nvSpPr>
            <p:cNvPr id="34" name="Rectangle 33">
              <a:extLst>
                <a:ext uri="{FF2B5EF4-FFF2-40B4-BE49-F238E27FC236}">
                  <a16:creationId xmlns:a16="http://schemas.microsoft.com/office/drawing/2014/main" id="{2D81E5BF-70FC-73E8-305E-780E62C82399}"/>
                </a:ext>
              </a:extLst>
            </p:cNvPr>
            <p:cNvSpPr/>
            <p:nvPr/>
          </p:nvSpPr>
          <p:spPr>
            <a:xfrm>
              <a:off x="5943600" y="10166153"/>
              <a:ext cx="1285494" cy="307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Graphic 3">
              <a:extLst>
                <a:ext uri="{FF2B5EF4-FFF2-40B4-BE49-F238E27FC236}">
                  <a16:creationId xmlns:a16="http://schemas.microsoft.com/office/drawing/2014/main" id="{4B417D7B-DB1D-BC07-0AA7-3419596D9DA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2460" y="10248395"/>
              <a:ext cx="1247775" cy="142875"/>
            </a:xfrm>
            <a:prstGeom prst="rect">
              <a:avLst/>
            </a:prstGeom>
          </p:spPr>
        </p:pic>
      </p:grpSp>
      <p:sp>
        <p:nvSpPr>
          <p:cNvPr id="16" name="Text Placeholder 10">
            <a:extLst>
              <a:ext uri="{FF2B5EF4-FFF2-40B4-BE49-F238E27FC236}">
                <a16:creationId xmlns:a16="http://schemas.microsoft.com/office/drawing/2014/main" id="{F569E275-D048-9C35-CEA7-A08307833FB2}"/>
              </a:ext>
            </a:extLst>
          </p:cNvPr>
          <p:cNvSpPr>
            <a:spLocks noGrp="1"/>
          </p:cNvSpPr>
          <p:nvPr>
            <p:ph type="body" sz="quarter" idx="11" hasCustomPrompt="1"/>
          </p:nvPr>
        </p:nvSpPr>
        <p:spPr>
          <a:xfrm>
            <a:off x="449834" y="1670660"/>
            <a:ext cx="6660000" cy="4003374"/>
          </a:xfrm>
          <a:prstGeom prst="rect">
            <a:avLst/>
          </a:prstGeom>
        </p:spPr>
        <p:txBody>
          <a:bodyPr lIns="0" tIns="0" rIns="0" bIns="0" anchor="t">
            <a:noAutofit/>
          </a:bodyPr>
          <a:lstStyle>
            <a:lvl1pPr marL="0" indent="0" algn="l">
              <a:lnSpc>
                <a:spcPct val="100000"/>
              </a:lnSpc>
              <a:spcBef>
                <a:spcPts val="0"/>
              </a:spcBef>
              <a:buNone/>
              <a:defRPr sz="1800" b="1">
                <a:solidFill>
                  <a:schemeClr val="accent2"/>
                </a:solidFill>
                <a:latin typeface="+mj-lt"/>
              </a:defRPr>
            </a:lvl1pPr>
          </a:lstStyle>
          <a:p>
            <a:pPr lvl="0"/>
            <a:r>
              <a:rPr lang="fr-FR" noProof="0" dirty="0"/>
              <a:t>Titre</a:t>
            </a:r>
            <a:br>
              <a:rPr lang="fr-FR" noProof="0" dirty="0"/>
            </a:br>
            <a:r>
              <a:rPr lang="fr-FR" noProof="0" dirty="0"/>
              <a:t> </a:t>
            </a:r>
          </a:p>
        </p:txBody>
      </p:sp>
    </p:spTree>
    <p:extLst>
      <p:ext uri="{BB962C8B-B14F-4D97-AF65-F5344CB8AC3E}">
        <p14:creationId xmlns:p14="http://schemas.microsoft.com/office/powerpoint/2010/main" val="78972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D29DFC5-7B8D-51CD-197D-766CB842454D}"/>
              </a:ext>
            </a:extLst>
          </p:cNvPr>
          <p:cNvGrpSpPr/>
          <p:nvPr userDrawn="1"/>
        </p:nvGrpSpPr>
        <p:grpSpPr>
          <a:xfrm>
            <a:off x="4010098" y="0"/>
            <a:ext cx="3549577" cy="10691811"/>
            <a:chOff x="9915211" y="0"/>
            <a:chExt cx="2276789" cy="6858000"/>
          </a:xfrm>
        </p:grpSpPr>
        <p:pic>
          <p:nvPicPr>
            <p:cNvPr id="19" name="Graphic 18">
              <a:extLst>
                <a:ext uri="{FF2B5EF4-FFF2-40B4-BE49-F238E27FC236}">
                  <a16:creationId xmlns:a16="http://schemas.microsoft.com/office/drawing/2014/main" id="{7D1EBAE4-CC78-B89F-D855-677A698A3EDC}"/>
                </a:ext>
              </a:extLst>
            </p:cNvPr>
            <p:cNvPicPr>
              <a:picLocks noChangeAspect="1"/>
            </p:cNvPicPr>
            <p:nvPr/>
          </p:nvPicPr>
          <p:blipFill>
            <a:blip r:embed="rId2">
              <a:alphaModFix amt="20000"/>
              <a:extLst>
                <a:ext uri="{96DAC541-7B7A-43D3-8B79-37D633B846F1}">
                  <asvg:svgBlip xmlns:asvg="http://schemas.microsoft.com/office/drawing/2016/SVG/main" r:embed="rId3"/>
                </a:ext>
              </a:extLst>
            </a:blip>
            <a:srcRect l="72586" t="19104" r="18379" b="19104"/>
            <a:stretch>
              <a:fillRect/>
            </a:stretch>
          </p:blipFill>
          <p:spPr>
            <a:xfrm>
              <a:off x="10450286" y="0"/>
              <a:ext cx="1741714" cy="6858000"/>
            </a:xfrm>
            <a:custGeom>
              <a:avLst/>
              <a:gdLst>
                <a:gd name="connsiteX0" fmla="*/ 0 w 1741714"/>
                <a:gd name="connsiteY0" fmla="*/ 0 h 6858000"/>
                <a:gd name="connsiteX1" fmla="*/ 1741714 w 1741714"/>
                <a:gd name="connsiteY1" fmla="*/ 0 h 6858000"/>
                <a:gd name="connsiteX2" fmla="*/ 1741714 w 1741714"/>
                <a:gd name="connsiteY2" fmla="*/ 6858000 h 6858000"/>
                <a:gd name="connsiteX3" fmla="*/ 0 w 17417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741714" h="6858000">
                  <a:moveTo>
                    <a:pt x="0" y="0"/>
                  </a:moveTo>
                  <a:lnTo>
                    <a:pt x="1741714" y="0"/>
                  </a:lnTo>
                  <a:lnTo>
                    <a:pt x="1741714" y="6858000"/>
                  </a:lnTo>
                  <a:lnTo>
                    <a:pt x="0" y="6858000"/>
                  </a:lnTo>
                  <a:close/>
                </a:path>
              </a:pathLst>
            </a:custGeom>
          </p:spPr>
        </p:pic>
        <p:sp>
          <p:nvSpPr>
            <p:cNvPr id="20" name="Graphic 10">
              <a:extLst>
                <a:ext uri="{FF2B5EF4-FFF2-40B4-BE49-F238E27FC236}">
                  <a16:creationId xmlns:a16="http://schemas.microsoft.com/office/drawing/2014/main" id="{5FC42125-3E97-0C37-CEB0-6590ECBA08D8}"/>
                </a:ext>
              </a:extLst>
            </p:cNvPr>
            <p:cNvSpPr/>
            <p:nvPr/>
          </p:nvSpPr>
          <p:spPr>
            <a:xfrm rot="10800000">
              <a:off x="9915211" y="0"/>
              <a:ext cx="1302894" cy="6858000"/>
            </a:xfrm>
            <a:custGeom>
              <a:avLst/>
              <a:gdLst>
                <a:gd name="connsiteX0" fmla="*/ 0 w 6826007"/>
                <a:gd name="connsiteY0" fmla="*/ 0 h 844129"/>
                <a:gd name="connsiteX1" fmla="*/ 6826007 w 6826007"/>
                <a:gd name="connsiteY1" fmla="*/ 0 h 844129"/>
                <a:gd name="connsiteX2" fmla="*/ 6826007 w 6826007"/>
                <a:gd name="connsiteY2" fmla="*/ 844129 h 844129"/>
                <a:gd name="connsiteX3" fmla="*/ 0 w 6826007"/>
                <a:gd name="connsiteY3" fmla="*/ 844129 h 844129"/>
              </a:gdLst>
              <a:ahLst/>
              <a:cxnLst>
                <a:cxn ang="0">
                  <a:pos x="connsiteX0" y="connsiteY0"/>
                </a:cxn>
                <a:cxn ang="0">
                  <a:pos x="connsiteX1" y="connsiteY1"/>
                </a:cxn>
                <a:cxn ang="0">
                  <a:pos x="connsiteX2" y="connsiteY2"/>
                </a:cxn>
                <a:cxn ang="0">
                  <a:pos x="connsiteX3" y="connsiteY3"/>
                </a:cxn>
              </a:cxnLst>
              <a:rect l="l" t="t" r="r" b="b"/>
              <a:pathLst>
                <a:path w="6826007" h="844129">
                  <a:moveTo>
                    <a:pt x="0" y="0"/>
                  </a:moveTo>
                  <a:lnTo>
                    <a:pt x="6826007" y="0"/>
                  </a:lnTo>
                  <a:lnTo>
                    <a:pt x="6826007" y="844129"/>
                  </a:lnTo>
                  <a:lnTo>
                    <a:pt x="0" y="844129"/>
                  </a:lnTo>
                  <a:close/>
                </a:path>
              </a:pathLst>
            </a:custGeom>
            <a:gradFill flip="none" rotWithShape="1">
              <a:gsLst>
                <a:gs pos="0">
                  <a:schemeClr val="bg1"/>
                </a:gs>
                <a:gs pos="95000">
                  <a:schemeClr val="bg1">
                    <a:alpha val="0"/>
                  </a:schemeClr>
                </a:gs>
              </a:gsLst>
              <a:lin ang="10800000" scaled="1"/>
              <a:tileRect/>
            </a:gradFill>
            <a:ln w="18997" cap="flat">
              <a:noFill/>
              <a:prstDash val="solid"/>
              <a:miter/>
            </a:ln>
          </p:spPr>
          <p:txBody>
            <a:bodyPr rtlCol="0" anchor="ctr"/>
            <a:lstStyle/>
            <a:p>
              <a:endParaRPr lang="fr-FR" b="0" i="0" noProof="1">
                <a:latin typeface="Arial" panose="020B0604020202020204" pitchFamily="34" charset="0"/>
              </a:endParaRPr>
            </a:p>
          </p:txBody>
        </p:sp>
      </p:grpSp>
      <p:sp>
        <p:nvSpPr>
          <p:cNvPr id="7" name="Title 6">
            <a:extLst>
              <a:ext uri="{FF2B5EF4-FFF2-40B4-BE49-F238E27FC236}">
                <a16:creationId xmlns:a16="http://schemas.microsoft.com/office/drawing/2014/main" id="{41E4E299-3C24-95B6-B5AC-31B629272674}"/>
              </a:ext>
            </a:extLst>
          </p:cNvPr>
          <p:cNvSpPr>
            <a:spLocks noGrp="1"/>
          </p:cNvSpPr>
          <p:nvPr>
            <p:ph type="title" hasCustomPrompt="1"/>
          </p:nvPr>
        </p:nvSpPr>
        <p:spPr>
          <a:xfrm>
            <a:off x="449837" y="536612"/>
            <a:ext cx="6660000" cy="861774"/>
          </a:xfrm>
          <a:prstGeom prst="rect">
            <a:avLst/>
          </a:prstGeom>
        </p:spPr>
        <p:txBody>
          <a:bodyPr lIns="0" tIns="0" rIns="0" bIns="0" anchor="ctr">
            <a:noAutofit/>
          </a:bodyPr>
          <a:lstStyle>
            <a:lvl1pPr algn="l">
              <a:lnSpc>
                <a:spcPct val="100000"/>
              </a:lnSpc>
              <a:defRPr sz="2800" b="1">
                <a:solidFill>
                  <a:srgbClr val="7850DC"/>
                </a:solidFill>
                <a:latin typeface="+mj-lt"/>
              </a:defRPr>
            </a:lvl1pPr>
          </a:lstStyle>
          <a:p>
            <a:r>
              <a:rPr lang="fr-FR" noProof="0" dirty="0"/>
              <a:t>Ceci est le titre </a:t>
            </a:r>
            <a:br>
              <a:rPr lang="fr-FR" noProof="0" dirty="0"/>
            </a:br>
            <a:r>
              <a:rPr lang="fr-FR" noProof="0" dirty="0"/>
              <a:t>de la diapositive sur 2 lignes</a:t>
            </a:r>
          </a:p>
        </p:txBody>
      </p:sp>
      <p:sp>
        <p:nvSpPr>
          <p:cNvPr id="8" name="Rectangle 7">
            <a:extLst>
              <a:ext uri="{FF2B5EF4-FFF2-40B4-BE49-F238E27FC236}">
                <a16:creationId xmlns:a16="http://schemas.microsoft.com/office/drawing/2014/main" id="{B9A98608-BA82-3257-BB0F-2DD13D63250F}"/>
              </a:ext>
            </a:extLst>
          </p:cNvPr>
          <p:cNvSpPr/>
          <p:nvPr userDrawn="1"/>
        </p:nvSpPr>
        <p:spPr>
          <a:xfrm>
            <a:off x="0" y="-1"/>
            <a:ext cx="72000" cy="106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cxnSp>
        <p:nvCxnSpPr>
          <p:cNvPr id="36" name="Connecteur droit 21">
            <a:extLst>
              <a:ext uri="{FF2B5EF4-FFF2-40B4-BE49-F238E27FC236}">
                <a16:creationId xmlns:a16="http://schemas.microsoft.com/office/drawing/2014/main" id="{6D176725-7285-DA15-F5EA-AB80D1CA29C3}"/>
              </a:ext>
            </a:extLst>
          </p:cNvPr>
          <p:cNvCxnSpPr>
            <a:cxnSpLocks/>
          </p:cNvCxnSpPr>
          <p:nvPr userDrawn="1"/>
        </p:nvCxnSpPr>
        <p:spPr>
          <a:xfrm>
            <a:off x="5854618" y="10211832"/>
            <a:ext cx="0" cy="216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2291E649-ADEE-8435-3AA1-7DDF4C22218D}"/>
              </a:ext>
            </a:extLst>
          </p:cNvPr>
          <p:cNvSpPr>
            <a:spLocks noGrp="1"/>
          </p:cNvSpPr>
          <p:nvPr>
            <p:ph type="sldNum" sz="quarter" idx="4"/>
          </p:nvPr>
        </p:nvSpPr>
        <p:spPr>
          <a:xfrm>
            <a:off x="5503069" y="10242888"/>
            <a:ext cx="262565" cy="153888"/>
          </a:xfrm>
          <a:prstGeom prst="rect">
            <a:avLst/>
          </a:prstGeom>
        </p:spPr>
        <p:txBody>
          <a:bodyPr vert="horz" lIns="0" tIns="0" rIns="0" bIns="0" rtlCol="0" anchor="ctr">
            <a:noAutofit/>
          </a:bodyPr>
          <a:lstStyle>
            <a:lvl1pPr algn="r">
              <a:defRPr sz="1000" i="1">
                <a:solidFill>
                  <a:srgbClr val="2D0F64"/>
                </a:solidFill>
              </a:defRPr>
            </a:lvl1pPr>
          </a:lstStyle>
          <a:p>
            <a:fld id="{5B08C63A-8E3D-4C07-872E-0191F8B5AB89}" type="slidenum">
              <a:rPr lang="fr-FR" noProof="0" smtClean="0"/>
              <a:pPr/>
              <a:t>‹N°›</a:t>
            </a:fld>
            <a:endParaRPr lang="fr-FR" noProof="0" dirty="0"/>
          </a:p>
        </p:txBody>
      </p:sp>
      <p:sp>
        <p:nvSpPr>
          <p:cNvPr id="2" name="Text Placeholder 10">
            <a:extLst>
              <a:ext uri="{FF2B5EF4-FFF2-40B4-BE49-F238E27FC236}">
                <a16:creationId xmlns:a16="http://schemas.microsoft.com/office/drawing/2014/main" id="{029DBE57-C506-EC6E-550A-286395C200C5}"/>
              </a:ext>
            </a:extLst>
          </p:cNvPr>
          <p:cNvSpPr>
            <a:spLocks noGrp="1"/>
          </p:cNvSpPr>
          <p:nvPr>
            <p:ph type="body" sz="quarter" idx="15" hasCustomPrompt="1"/>
          </p:nvPr>
        </p:nvSpPr>
        <p:spPr>
          <a:xfrm>
            <a:off x="449837" y="0"/>
            <a:ext cx="1440000" cy="288000"/>
          </a:xfrm>
          <a:prstGeom prst="rect">
            <a:avLst/>
          </a:prstGeom>
          <a:solidFill>
            <a:schemeClr val="accent2"/>
          </a:solidFill>
        </p:spPr>
        <p:txBody>
          <a:bodyPr lIns="0" tIns="0" rIns="0" bIns="0" anchor="ctr">
            <a:noAutofit/>
          </a:bodyPr>
          <a:lstStyle>
            <a:lvl1pPr marL="0" indent="0" algn="ctr">
              <a:lnSpc>
                <a:spcPct val="100000"/>
              </a:lnSpc>
              <a:spcBef>
                <a:spcPts val="0"/>
              </a:spcBef>
              <a:buNone/>
              <a:defRPr sz="1100" b="1">
                <a:solidFill>
                  <a:schemeClr val="bg1"/>
                </a:solidFill>
                <a:latin typeface="+mj-lt"/>
              </a:defRPr>
            </a:lvl1pPr>
          </a:lstStyle>
          <a:p>
            <a:pPr lvl="0"/>
            <a:r>
              <a:rPr lang="fr-FR" noProof="0" dirty="0"/>
              <a:t>Nom de la section</a:t>
            </a:r>
          </a:p>
        </p:txBody>
      </p:sp>
      <p:sp>
        <p:nvSpPr>
          <p:cNvPr id="4" name="Chart Placeholder 3">
            <a:extLst>
              <a:ext uri="{FF2B5EF4-FFF2-40B4-BE49-F238E27FC236}">
                <a16:creationId xmlns:a16="http://schemas.microsoft.com/office/drawing/2014/main" id="{BAE2F6B2-178C-0189-A920-1C660BCCA89C}"/>
              </a:ext>
            </a:extLst>
          </p:cNvPr>
          <p:cNvSpPr>
            <a:spLocks noGrp="1"/>
          </p:cNvSpPr>
          <p:nvPr>
            <p:ph type="chart" sz="quarter" idx="16" hasCustomPrompt="1"/>
          </p:nvPr>
        </p:nvSpPr>
        <p:spPr>
          <a:xfrm>
            <a:off x="449837" y="2190708"/>
            <a:ext cx="6660000" cy="1872000"/>
          </a:xfrm>
          <a:prstGeom prst="rect">
            <a:avLst/>
          </a:prstGeom>
        </p:spPr>
        <p:txBody>
          <a:bodyPr lIns="0" tIns="0" rIns="0" bIns="0" anchor="ctr"/>
          <a:lstStyle>
            <a:lvl1pPr marL="0" indent="0" algn="ctr">
              <a:buNone/>
              <a:defRPr sz="1800">
                <a:solidFill>
                  <a:schemeClr val="tx1"/>
                </a:solidFill>
              </a:defRPr>
            </a:lvl1pPr>
          </a:lstStyle>
          <a:p>
            <a:r>
              <a:rPr lang="fr-FR" noProof="0" dirty="0"/>
              <a:t>Insérer graphique</a:t>
            </a:r>
          </a:p>
        </p:txBody>
      </p:sp>
      <p:sp>
        <p:nvSpPr>
          <p:cNvPr id="14" name="Chart Placeholder 3">
            <a:extLst>
              <a:ext uri="{FF2B5EF4-FFF2-40B4-BE49-F238E27FC236}">
                <a16:creationId xmlns:a16="http://schemas.microsoft.com/office/drawing/2014/main" id="{13ACBADA-6884-3325-F39B-5A4C7EF16345}"/>
              </a:ext>
            </a:extLst>
          </p:cNvPr>
          <p:cNvSpPr>
            <a:spLocks noGrp="1"/>
          </p:cNvSpPr>
          <p:nvPr>
            <p:ph type="chart" sz="quarter" idx="18" hasCustomPrompt="1"/>
          </p:nvPr>
        </p:nvSpPr>
        <p:spPr>
          <a:xfrm>
            <a:off x="449837" y="5159733"/>
            <a:ext cx="6660000" cy="1872000"/>
          </a:xfrm>
          <a:prstGeom prst="rect">
            <a:avLst/>
          </a:prstGeom>
        </p:spPr>
        <p:txBody>
          <a:bodyPr lIns="0" tIns="0" rIns="0" bIns="0" anchor="ctr"/>
          <a:lstStyle>
            <a:lvl1pPr marL="0" indent="0" algn="ctr">
              <a:buNone/>
              <a:defRPr sz="1800">
                <a:solidFill>
                  <a:schemeClr val="tx1"/>
                </a:solidFill>
              </a:defRPr>
            </a:lvl1pPr>
          </a:lstStyle>
          <a:p>
            <a:r>
              <a:rPr lang="fr-FR" noProof="0" dirty="0"/>
              <a:t>Insérer graphique</a:t>
            </a:r>
          </a:p>
        </p:txBody>
      </p:sp>
      <p:sp>
        <p:nvSpPr>
          <p:cNvPr id="23" name="Chart Placeholder 3">
            <a:extLst>
              <a:ext uri="{FF2B5EF4-FFF2-40B4-BE49-F238E27FC236}">
                <a16:creationId xmlns:a16="http://schemas.microsoft.com/office/drawing/2014/main" id="{3FDBF9DA-E941-5D80-2456-F838D73DBB96}"/>
              </a:ext>
            </a:extLst>
          </p:cNvPr>
          <p:cNvSpPr>
            <a:spLocks noGrp="1"/>
          </p:cNvSpPr>
          <p:nvPr>
            <p:ph type="chart" sz="quarter" idx="20" hasCustomPrompt="1"/>
          </p:nvPr>
        </p:nvSpPr>
        <p:spPr>
          <a:xfrm>
            <a:off x="449837" y="8080979"/>
            <a:ext cx="6660000" cy="1872000"/>
          </a:xfrm>
          <a:prstGeom prst="rect">
            <a:avLst/>
          </a:prstGeom>
        </p:spPr>
        <p:txBody>
          <a:bodyPr lIns="0" tIns="0" rIns="0" bIns="0" anchor="ctr"/>
          <a:lstStyle>
            <a:lvl1pPr marL="0" indent="0" algn="ctr">
              <a:buNone/>
              <a:defRPr sz="1800">
                <a:solidFill>
                  <a:schemeClr val="tx1"/>
                </a:solidFill>
              </a:defRPr>
            </a:lvl1pPr>
          </a:lstStyle>
          <a:p>
            <a:r>
              <a:rPr lang="fr-FR" noProof="0" dirty="0"/>
              <a:t>Insérer graphique</a:t>
            </a:r>
          </a:p>
        </p:txBody>
      </p:sp>
      <p:grpSp>
        <p:nvGrpSpPr>
          <p:cNvPr id="5" name="Group 4">
            <a:extLst>
              <a:ext uri="{FF2B5EF4-FFF2-40B4-BE49-F238E27FC236}">
                <a16:creationId xmlns:a16="http://schemas.microsoft.com/office/drawing/2014/main" id="{BA45BDA3-A1B9-FD6C-6BCB-B2A95B8BBD25}"/>
              </a:ext>
            </a:extLst>
          </p:cNvPr>
          <p:cNvGrpSpPr/>
          <p:nvPr userDrawn="1"/>
        </p:nvGrpSpPr>
        <p:grpSpPr>
          <a:xfrm>
            <a:off x="5943600" y="10166153"/>
            <a:ext cx="1285494" cy="307359"/>
            <a:chOff x="5943600" y="10166153"/>
            <a:chExt cx="1285494" cy="307359"/>
          </a:xfrm>
        </p:grpSpPr>
        <p:sp>
          <p:nvSpPr>
            <p:cNvPr id="34" name="Rectangle 33">
              <a:extLst>
                <a:ext uri="{FF2B5EF4-FFF2-40B4-BE49-F238E27FC236}">
                  <a16:creationId xmlns:a16="http://schemas.microsoft.com/office/drawing/2014/main" id="{2D81E5BF-70FC-73E8-305E-780E62C82399}"/>
                </a:ext>
              </a:extLst>
            </p:cNvPr>
            <p:cNvSpPr/>
            <p:nvPr/>
          </p:nvSpPr>
          <p:spPr>
            <a:xfrm>
              <a:off x="5943600" y="10166153"/>
              <a:ext cx="1285494" cy="307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3" name="Graphic 2">
              <a:extLst>
                <a:ext uri="{FF2B5EF4-FFF2-40B4-BE49-F238E27FC236}">
                  <a16:creationId xmlns:a16="http://schemas.microsoft.com/office/drawing/2014/main" id="{5DFF004C-CC71-8D13-2645-DFC181C9E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2460" y="10248395"/>
              <a:ext cx="1247775" cy="142875"/>
            </a:xfrm>
            <a:prstGeom prst="rect">
              <a:avLst/>
            </a:prstGeom>
          </p:spPr>
        </p:pic>
      </p:grpSp>
      <p:sp>
        <p:nvSpPr>
          <p:cNvPr id="9" name="Text Placeholder 10">
            <a:extLst>
              <a:ext uri="{FF2B5EF4-FFF2-40B4-BE49-F238E27FC236}">
                <a16:creationId xmlns:a16="http://schemas.microsoft.com/office/drawing/2014/main" id="{2A2E91DA-775E-D6FA-25D2-9F5D94B1BE78}"/>
              </a:ext>
            </a:extLst>
          </p:cNvPr>
          <p:cNvSpPr>
            <a:spLocks noGrp="1"/>
          </p:cNvSpPr>
          <p:nvPr>
            <p:ph type="body" sz="quarter" idx="28" hasCustomPrompt="1"/>
          </p:nvPr>
        </p:nvSpPr>
        <p:spPr>
          <a:xfrm>
            <a:off x="449834" y="1670660"/>
            <a:ext cx="6660000" cy="276999"/>
          </a:xfrm>
          <a:prstGeom prst="rect">
            <a:avLst/>
          </a:prstGeom>
        </p:spPr>
        <p:txBody>
          <a:bodyPr lIns="0" tIns="0" rIns="0" bIns="0" anchor="t">
            <a:noAutofit/>
          </a:bodyPr>
          <a:lstStyle>
            <a:lvl1pPr marL="0" indent="0" algn="l">
              <a:lnSpc>
                <a:spcPct val="100000"/>
              </a:lnSpc>
              <a:spcBef>
                <a:spcPts val="0"/>
              </a:spcBef>
              <a:buNone/>
              <a:defRPr sz="1800" b="1">
                <a:solidFill>
                  <a:schemeClr val="accent2"/>
                </a:solidFill>
                <a:latin typeface="+mj-lt"/>
              </a:defRPr>
            </a:lvl1pPr>
          </a:lstStyle>
          <a:p>
            <a:pPr lvl="0"/>
            <a:r>
              <a:rPr lang="fr-FR" noProof="0" dirty="0"/>
              <a:t>Titre</a:t>
            </a:r>
          </a:p>
        </p:txBody>
      </p:sp>
      <p:sp>
        <p:nvSpPr>
          <p:cNvPr id="12" name="Text Placeholder 10">
            <a:extLst>
              <a:ext uri="{FF2B5EF4-FFF2-40B4-BE49-F238E27FC236}">
                <a16:creationId xmlns:a16="http://schemas.microsoft.com/office/drawing/2014/main" id="{1A044837-EBE7-EDF0-E7F6-440EDA114271}"/>
              </a:ext>
            </a:extLst>
          </p:cNvPr>
          <p:cNvSpPr>
            <a:spLocks noGrp="1"/>
          </p:cNvSpPr>
          <p:nvPr>
            <p:ph type="body" sz="quarter" idx="29" hasCustomPrompt="1"/>
          </p:nvPr>
        </p:nvSpPr>
        <p:spPr>
          <a:xfrm>
            <a:off x="449834" y="4633991"/>
            <a:ext cx="6660000" cy="276999"/>
          </a:xfrm>
          <a:prstGeom prst="rect">
            <a:avLst/>
          </a:prstGeom>
        </p:spPr>
        <p:txBody>
          <a:bodyPr lIns="0" tIns="0" rIns="0" bIns="0" anchor="t">
            <a:noAutofit/>
          </a:bodyPr>
          <a:lstStyle>
            <a:lvl1pPr marL="0" indent="0" algn="l">
              <a:lnSpc>
                <a:spcPct val="100000"/>
              </a:lnSpc>
              <a:spcBef>
                <a:spcPts val="0"/>
              </a:spcBef>
              <a:buNone/>
              <a:defRPr sz="1800" b="1">
                <a:solidFill>
                  <a:schemeClr val="accent2"/>
                </a:solidFill>
                <a:latin typeface="+mj-lt"/>
              </a:defRPr>
            </a:lvl1pPr>
          </a:lstStyle>
          <a:p>
            <a:pPr lvl="0"/>
            <a:r>
              <a:rPr lang="fr-FR" noProof="0" dirty="0"/>
              <a:t>Titre</a:t>
            </a:r>
          </a:p>
        </p:txBody>
      </p:sp>
      <p:sp>
        <p:nvSpPr>
          <p:cNvPr id="16" name="Text Placeholder 10">
            <a:extLst>
              <a:ext uri="{FF2B5EF4-FFF2-40B4-BE49-F238E27FC236}">
                <a16:creationId xmlns:a16="http://schemas.microsoft.com/office/drawing/2014/main" id="{DB7CE0F3-2C44-89A3-AE50-A93FAB38BA6B}"/>
              </a:ext>
            </a:extLst>
          </p:cNvPr>
          <p:cNvSpPr>
            <a:spLocks noGrp="1"/>
          </p:cNvSpPr>
          <p:nvPr>
            <p:ph type="body" sz="quarter" idx="30" hasCustomPrompt="1"/>
          </p:nvPr>
        </p:nvSpPr>
        <p:spPr>
          <a:xfrm>
            <a:off x="449834" y="7558431"/>
            <a:ext cx="6660000" cy="276999"/>
          </a:xfrm>
          <a:prstGeom prst="rect">
            <a:avLst/>
          </a:prstGeom>
        </p:spPr>
        <p:txBody>
          <a:bodyPr lIns="0" tIns="0" rIns="0" bIns="0" anchor="t">
            <a:noAutofit/>
          </a:bodyPr>
          <a:lstStyle>
            <a:lvl1pPr marL="0" indent="0" algn="l">
              <a:lnSpc>
                <a:spcPct val="100000"/>
              </a:lnSpc>
              <a:spcBef>
                <a:spcPts val="0"/>
              </a:spcBef>
              <a:buNone/>
              <a:defRPr sz="1800" b="1">
                <a:solidFill>
                  <a:schemeClr val="accent2"/>
                </a:solidFill>
                <a:latin typeface="+mj-lt"/>
              </a:defRPr>
            </a:lvl1pPr>
          </a:lstStyle>
          <a:p>
            <a:pPr lvl="0"/>
            <a:r>
              <a:rPr lang="fr-FR" noProof="0" dirty="0"/>
              <a:t>Titre</a:t>
            </a:r>
          </a:p>
        </p:txBody>
      </p:sp>
    </p:spTree>
    <p:extLst>
      <p:ext uri="{BB962C8B-B14F-4D97-AF65-F5344CB8AC3E}">
        <p14:creationId xmlns:p14="http://schemas.microsoft.com/office/powerpoint/2010/main" val="233239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A628B8B-4AFD-1214-B171-9EA3D50EBF82}"/>
              </a:ext>
            </a:extLst>
          </p:cNvPr>
          <p:cNvPicPr>
            <a:picLocks noChangeAspect="1"/>
          </p:cNvPicPr>
          <p:nvPr userDrawn="1"/>
        </p:nvPicPr>
        <p:blipFill rotWithShape="1">
          <a:blip r:embed="rId2">
            <a:alphaModFix amt="20000"/>
            <a:extLst>
              <a:ext uri="{96DAC541-7B7A-43D3-8B79-37D633B846F1}">
                <asvg:svgBlip xmlns:asvg="http://schemas.microsoft.com/office/drawing/2016/SVG/main" r:embed="rId3"/>
              </a:ext>
            </a:extLst>
          </a:blip>
          <a:srcRect l="29647" r="29647"/>
          <a:stretch/>
        </p:blipFill>
        <p:spPr>
          <a:xfrm>
            <a:off x="0" y="0"/>
            <a:ext cx="7559673" cy="10691813"/>
          </a:xfrm>
          <a:custGeom>
            <a:avLst/>
            <a:gdLst>
              <a:gd name="connsiteX0" fmla="*/ 0 w 4818743"/>
              <a:gd name="connsiteY0" fmla="*/ 0 h 6858000"/>
              <a:gd name="connsiteX1" fmla="*/ 4818743 w 4818743"/>
              <a:gd name="connsiteY1" fmla="*/ 0 h 6858000"/>
              <a:gd name="connsiteX2" fmla="*/ 4818743 w 4818743"/>
              <a:gd name="connsiteY2" fmla="*/ 6858000 h 6858000"/>
              <a:gd name="connsiteX3" fmla="*/ 0 w 48187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8743" h="6858000">
                <a:moveTo>
                  <a:pt x="0" y="0"/>
                </a:moveTo>
                <a:lnTo>
                  <a:pt x="4818743" y="0"/>
                </a:lnTo>
                <a:lnTo>
                  <a:pt x="4818743" y="6858000"/>
                </a:lnTo>
                <a:lnTo>
                  <a:pt x="0" y="6858000"/>
                </a:lnTo>
                <a:close/>
              </a:path>
            </a:pathLst>
          </a:custGeom>
        </p:spPr>
      </p:pic>
      <p:sp>
        <p:nvSpPr>
          <p:cNvPr id="41" name="Graphic 10">
            <a:extLst>
              <a:ext uri="{FF2B5EF4-FFF2-40B4-BE49-F238E27FC236}">
                <a16:creationId xmlns:a16="http://schemas.microsoft.com/office/drawing/2014/main" id="{EE893026-3052-3DAC-42AB-6ADCF00261BA}"/>
              </a:ext>
            </a:extLst>
          </p:cNvPr>
          <p:cNvSpPr/>
          <p:nvPr userDrawn="1"/>
        </p:nvSpPr>
        <p:spPr>
          <a:xfrm flipV="1">
            <a:off x="3" y="4843317"/>
            <a:ext cx="7559671" cy="5040000"/>
          </a:xfrm>
          <a:custGeom>
            <a:avLst/>
            <a:gdLst>
              <a:gd name="connsiteX0" fmla="*/ 0 w 6826007"/>
              <a:gd name="connsiteY0" fmla="*/ 0 h 844129"/>
              <a:gd name="connsiteX1" fmla="*/ 6826007 w 6826007"/>
              <a:gd name="connsiteY1" fmla="*/ 0 h 844129"/>
              <a:gd name="connsiteX2" fmla="*/ 6826007 w 6826007"/>
              <a:gd name="connsiteY2" fmla="*/ 844129 h 844129"/>
              <a:gd name="connsiteX3" fmla="*/ 0 w 6826007"/>
              <a:gd name="connsiteY3" fmla="*/ 844129 h 844129"/>
            </a:gdLst>
            <a:ahLst/>
            <a:cxnLst>
              <a:cxn ang="0">
                <a:pos x="connsiteX0" y="connsiteY0"/>
              </a:cxn>
              <a:cxn ang="0">
                <a:pos x="connsiteX1" y="connsiteY1"/>
              </a:cxn>
              <a:cxn ang="0">
                <a:pos x="connsiteX2" y="connsiteY2"/>
              </a:cxn>
              <a:cxn ang="0">
                <a:pos x="connsiteX3" y="connsiteY3"/>
              </a:cxn>
            </a:cxnLst>
            <a:rect l="l" t="t" r="r" b="b"/>
            <a:pathLst>
              <a:path w="6826007" h="844129">
                <a:moveTo>
                  <a:pt x="0" y="0"/>
                </a:moveTo>
                <a:lnTo>
                  <a:pt x="6826007" y="0"/>
                </a:lnTo>
                <a:lnTo>
                  <a:pt x="6826007" y="844129"/>
                </a:lnTo>
                <a:lnTo>
                  <a:pt x="0" y="844129"/>
                </a:lnTo>
                <a:close/>
              </a:path>
            </a:pathLst>
          </a:custGeom>
          <a:gradFill>
            <a:gsLst>
              <a:gs pos="0">
                <a:schemeClr val="bg1">
                  <a:alpha val="0"/>
                </a:schemeClr>
              </a:gs>
              <a:gs pos="61000">
                <a:schemeClr val="bg1"/>
              </a:gs>
            </a:gsLst>
            <a:lin ang="5400000" scaled="1"/>
          </a:gradFill>
          <a:ln w="189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reeform: Shape 5">
            <a:extLst>
              <a:ext uri="{FF2B5EF4-FFF2-40B4-BE49-F238E27FC236}">
                <a16:creationId xmlns:a16="http://schemas.microsoft.com/office/drawing/2014/main" id="{04E53022-18B5-95A5-6295-6988E35C4532}"/>
              </a:ext>
            </a:extLst>
          </p:cNvPr>
          <p:cNvSpPr/>
          <p:nvPr userDrawn="1"/>
        </p:nvSpPr>
        <p:spPr>
          <a:xfrm>
            <a:off x="0" y="-1"/>
            <a:ext cx="7560001" cy="10692000"/>
          </a:xfrm>
          <a:custGeom>
            <a:avLst/>
            <a:gdLst>
              <a:gd name="connsiteX0" fmla="*/ 72000 w 7560001"/>
              <a:gd name="connsiteY0" fmla="*/ 72003 h 10692000"/>
              <a:gd name="connsiteX1" fmla="*/ 72000 w 7560001"/>
              <a:gd name="connsiteY1" fmla="*/ 10619814 h 10692000"/>
              <a:gd name="connsiteX2" fmla="*/ 7487675 w 7560001"/>
              <a:gd name="connsiteY2" fmla="*/ 10619814 h 10692000"/>
              <a:gd name="connsiteX3" fmla="*/ 7487675 w 7560001"/>
              <a:gd name="connsiteY3" fmla="*/ 72003 h 10692000"/>
              <a:gd name="connsiteX4" fmla="*/ 7487675 w 7560001"/>
              <a:gd name="connsiteY4" fmla="*/ 0 h 10692000"/>
              <a:gd name="connsiteX5" fmla="*/ 7559675 w 7560001"/>
              <a:gd name="connsiteY5" fmla="*/ 0 h 10692000"/>
              <a:gd name="connsiteX6" fmla="*/ 7559675 w 7560001"/>
              <a:gd name="connsiteY6" fmla="*/ 2 h 10692000"/>
              <a:gd name="connsiteX7" fmla="*/ 7560001 w 7560001"/>
              <a:gd name="connsiteY7" fmla="*/ 2 h 10692000"/>
              <a:gd name="connsiteX8" fmla="*/ 7560001 w 7560001"/>
              <a:gd name="connsiteY8" fmla="*/ 72003 h 10692000"/>
              <a:gd name="connsiteX9" fmla="*/ 7559675 w 7560001"/>
              <a:gd name="connsiteY9" fmla="*/ 72003 h 10692000"/>
              <a:gd name="connsiteX10" fmla="*/ 7559675 w 7560001"/>
              <a:gd name="connsiteY10" fmla="*/ 10619814 h 10692000"/>
              <a:gd name="connsiteX11" fmla="*/ 7560001 w 7560001"/>
              <a:gd name="connsiteY11" fmla="*/ 10619814 h 10692000"/>
              <a:gd name="connsiteX12" fmla="*/ 7560001 w 7560001"/>
              <a:gd name="connsiteY12" fmla="*/ 10691814 h 10692000"/>
              <a:gd name="connsiteX13" fmla="*/ 7559675 w 7560001"/>
              <a:gd name="connsiteY13" fmla="*/ 10691814 h 10692000"/>
              <a:gd name="connsiteX14" fmla="*/ 7559675 w 7560001"/>
              <a:gd name="connsiteY14" fmla="*/ 10692000 h 10692000"/>
              <a:gd name="connsiteX15" fmla="*/ 7487675 w 7560001"/>
              <a:gd name="connsiteY15" fmla="*/ 10692000 h 10692000"/>
              <a:gd name="connsiteX16" fmla="*/ 7487675 w 7560001"/>
              <a:gd name="connsiteY16" fmla="*/ 10691814 h 10692000"/>
              <a:gd name="connsiteX17" fmla="*/ 72000 w 7560001"/>
              <a:gd name="connsiteY17" fmla="*/ 10691814 h 10692000"/>
              <a:gd name="connsiteX18" fmla="*/ 72000 w 7560001"/>
              <a:gd name="connsiteY18" fmla="*/ 10692000 h 10692000"/>
              <a:gd name="connsiteX19" fmla="*/ 0 w 7560001"/>
              <a:gd name="connsiteY19" fmla="*/ 10692000 h 10692000"/>
              <a:gd name="connsiteX20" fmla="*/ 0 w 7560001"/>
              <a:gd name="connsiteY20" fmla="*/ 1 h 10692000"/>
              <a:gd name="connsiteX21" fmla="*/ 72000 w 7560001"/>
              <a:gd name="connsiteY21" fmla="*/ 1 h 10692000"/>
              <a:gd name="connsiteX22" fmla="*/ 72000 w 7560001"/>
              <a:gd name="connsiteY22" fmla="*/ 2 h 10692000"/>
              <a:gd name="connsiteX23" fmla="*/ 7487675 w 7560001"/>
              <a:gd name="connsiteY23" fmla="*/ 2 h 10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60001" h="10692000">
                <a:moveTo>
                  <a:pt x="72000" y="72003"/>
                </a:moveTo>
                <a:lnTo>
                  <a:pt x="72000" y="10619814"/>
                </a:lnTo>
                <a:lnTo>
                  <a:pt x="7487675" y="10619814"/>
                </a:lnTo>
                <a:lnTo>
                  <a:pt x="7487675" y="72003"/>
                </a:lnTo>
                <a:close/>
                <a:moveTo>
                  <a:pt x="7487675" y="0"/>
                </a:moveTo>
                <a:lnTo>
                  <a:pt x="7559675" y="0"/>
                </a:lnTo>
                <a:lnTo>
                  <a:pt x="7559675" y="2"/>
                </a:lnTo>
                <a:lnTo>
                  <a:pt x="7560001" y="2"/>
                </a:lnTo>
                <a:lnTo>
                  <a:pt x="7560001" y="72003"/>
                </a:lnTo>
                <a:lnTo>
                  <a:pt x="7559675" y="72003"/>
                </a:lnTo>
                <a:lnTo>
                  <a:pt x="7559675" y="10619814"/>
                </a:lnTo>
                <a:lnTo>
                  <a:pt x="7560001" y="10619814"/>
                </a:lnTo>
                <a:lnTo>
                  <a:pt x="7560001" y="10691814"/>
                </a:lnTo>
                <a:lnTo>
                  <a:pt x="7559675" y="10691814"/>
                </a:lnTo>
                <a:lnTo>
                  <a:pt x="7559675" y="10692000"/>
                </a:lnTo>
                <a:lnTo>
                  <a:pt x="7487675" y="10692000"/>
                </a:lnTo>
                <a:lnTo>
                  <a:pt x="7487675" y="10691814"/>
                </a:lnTo>
                <a:lnTo>
                  <a:pt x="72000" y="10691814"/>
                </a:lnTo>
                <a:lnTo>
                  <a:pt x="72000" y="10692000"/>
                </a:lnTo>
                <a:lnTo>
                  <a:pt x="0" y="10692000"/>
                </a:lnTo>
                <a:lnTo>
                  <a:pt x="0" y="1"/>
                </a:lnTo>
                <a:lnTo>
                  <a:pt x="72000" y="1"/>
                </a:lnTo>
                <a:lnTo>
                  <a:pt x="72000" y="2"/>
                </a:lnTo>
                <a:lnTo>
                  <a:pt x="7487675"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noProof="0" dirty="0"/>
          </a:p>
        </p:txBody>
      </p:sp>
      <p:sp>
        <p:nvSpPr>
          <p:cNvPr id="12" name="Rectangle 11">
            <a:extLst>
              <a:ext uri="{FF2B5EF4-FFF2-40B4-BE49-F238E27FC236}">
                <a16:creationId xmlns:a16="http://schemas.microsoft.com/office/drawing/2014/main" id="{F191ED30-9047-FFC6-1AFE-D54DEFAB8998}"/>
              </a:ext>
            </a:extLst>
          </p:cNvPr>
          <p:cNvSpPr/>
          <p:nvPr/>
        </p:nvSpPr>
        <p:spPr>
          <a:xfrm>
            <a:off x="1812195" y="1327971"/>
            <a:ext cx="3935284" cy="791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4" name="Oval 23">
            <a:extLst>
              <a:ext uri="{FF2B5EF4-FFF2-40B4-BE49-F238E27FC236}">
                <a16:creationId xmlns:a16="http://schemas.microsoft.com/office/drawing/2014/main" id="{F88916EF-0D9E-9D6B-00DE-CB17FBB36423}"/>
              </a:ext>
            </a:extLst>
          </p:cNvPr>
          <p:cNvSpPr/>
          <p:nvPr/>
        </p:nvSpPr>
        <p:spPr>
          <a:xfrm>
            <a:off x="668493" y="6774326"/>
            <a:ext cx="361005" cy="361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noProof="0" dirty="0">
              <a:latin typeface="Arial" panose="020B0604020202020204" pitchFamily="34" charset="0"/>
            </a:endParaRPr>
          </a:p>
        </p:txBody>
      </p:sp>
      <p:sp>
        <p:nvSpPr>
          <p:cNvPr id="27" name="Text Placeholder 10">
            <a:hlinkClick r:id="rId4"/>
            <a:extLst>
              <a:ext uri="{FF2B5EF4-FFF2-40B4-BE49-F238E27FC236}">
                <a16:creationId xmlns:a16="http://schemas.microsoft.com/office/drawing/2014/main" id="{DB3AE4E6-F9DD-4103-6501-A4A5CD80307E}"/>
              </a:ext>
            </a:extLst>
          </p:cNvPr>
          <p:cNvSpPr txBox="1">
            <a:spLocks/>
          </p:cNvSpPr>
          <p:nvPr userDrawn="1"/>
        </p:nvSpPr>
        <p:spPr>
          <a:xfrm>
            <a:off x="1155068" y="6862495"/>
            <a:ext cx="2309811" cy="184666"/>
          </a:xfrm>
          <a:prstGeom prst="rect">
            <a:avLst/>
          </a:prstGeom>
        </p:spPr>
        <p:txBody>
          <a:bodyPr wrap="square" lIns="0" tIns="0" rIns="0" bIns="0" anchor="ctr">
            <a:noAutofit/>
          </a:bodyPr>
          <a:lstStyle>
            <a:lvl1pPr marL="0" indent="0" algn="l" defTabSz="755934" rtl="0" eaLnBrk="1" latinLnBrk="0" hangingPunct="1">
              <a:lnSpc>
                <a:spcPct val="100000"/>
              </a:lnSpc>
              <a:spcBef>
                <a:spcPts val="0"/>
              </a:spcBef>
              <a:buFont typeface="Arial" panose="020B0604020202020204" pitchFamily="34" charset="0"/>
              <a:buNone/>
              <a:defRPr sz="1200" kern="1200">
                <a:solidFill>
                  <a:schemeClr val="bg2"/>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Aft>
                <a:spcPts val="600"/>
              </a:spcAft>
            </a:pPr>
            <a:r>
              <a:rPr lang="fr-FR" noProof="0" dirty="0">
                <a:solidFill>
                  <a:schemeClr val="tx1"/>
                </a:solidFill>
              </a:rPr>
              <a:t>prospectiveatlas@opco-atlas.fr</a:t>
            </a:r>
          </a:p>
        </p:txBody>
      </p:sp>
      <p:sp>
        <p:nvSpPr>
          <p:cNvPr id="29" name="Oval 28">
            <a:extLst>
              <a:ext uri="{FF2B5EF4-FFF2-40B4-BE49-F238E27FC236}">
                <a16:creationId xmlns:a16="http://schemas.microsoft.com/office/drawing/2014/main" id="{907C6C51-636C-B556-4ABD-2D8E638301CC}"/>
              </a:ext>
            </a:extLst>
          </p:cNvPr>
          <p:cNvSpPr/>
          <p:nvPr/>
        </p:nvSpPr>
        <p:spPr>
          <a:xfrm>
            <a:off x="668493" y="7293310"/>
            <a:ext cx="361005" cy="361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noProof="0" dirty="0">
              <a:latin typeface="Arial" panose="020B0604020202020204" pitchFamily="34" charset="0"/>
            </a:endParaRPr>
          </a:p>
        </p:txBody>
      </p:sp>
      <p:sp>
        <p:nvSpPr>
          <p:cNvPr id="31" name="Text Placeholder 10">
            <a:hlinkClick r:id="rId5"/>
            <a:extLst>
              <a:ext uri="{FF2B5EF4-FFF2-40B4-BE49-F238E27FC236}">
                <a16:creationId xmlns:a16="http://schemas.microsoft.com/office/drawing/2014/main" id="{533ED181-7CFE-E6F6-4944-BD5E414F78A1}"/>
              </a:ext>
            </a:extLst>
          </p:cNvPr>
          <p:cNvSpPr txBox="1">
            <a:spLocks/>
          </p:cNvSpPr>
          <p:nvPr userDrawn="1"/>
        </p:nvSpPr>
        <p:spPr>
          <a:xfrm>
            <a:off x="1155068" y="7381479"/>
            <a:ext cx="2309811" cy="184666"/>
          </a:xfrm>
          <a:prstGeom prst="rect">
            <a:avLst/>
          </a:prstGeom>
        </p:spPr>
        <p:txBody>
          <a:bodyPr wrap="square" lIns="0" tIns="0" rIns="0" bIns="0" anchor="ctr">
            <a:noAutofit/>
          </a:bodyPr>
          <a:lstStyle>
            <a:lvl1pPr marL="0" indent="0" algn="l" defTabSz="755934" rtl="0" eaLnBrk="1" latinLnBrk="0" hangingPunct="1">
              <a:lnSpc>
                <a:spcPct val="100000"/>
              </a:lnSpc>
              <a:spcBef>
                <a:spcPts val="0"/>
              </a:spcBef>
              <a:buFont typeface="Arial" panose="020B0604020202020204" pitchFamily="34" charset="0"/>
              <a:buNone/>
              <a:defRPr sz="1200" kern="1200">
                <a:solidFill>
                  <a:schemeClr val="bg2"/>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Aft>
                <a:spcPts val="600"/>
              </a:spcAft>
            </a:pPr>
            <a:r>
              <a:rPr lang="fr-FR" noProof="0" dirty="0">
                <a:solidFill>
                  <a:schemeClr val="tx1"/>
                </a:solidFill>
              </a:rPr>
              <a:t>www.metierscomptabilite.fr</a:t>
            </a:r>
          </a:p>
        </p:txBody>
      </p:sp>
      <p:pic>
        <p:nvPicPr>
          <p:cNvPr id="2" name="Graphic 1">
            <a:extLst>
              <a:ext uri="{FF2B5EF4-FFF2-40B4-BE49-F238E27FC236}">
                <a16:creationId xmlns:a16="http://schemas.microsoft.com/office/drawing/2014/main" id="{02C7F4EA-191B-5568-C9C2-75C2A663A04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5799" y="1514963"/>
            <a:ext cx="3648076" cy="417718"/>
          </a:xfrm>
          <a:prstGeom prst="rect">
            <a:avLst/>
          </a:prstGeom>
        </p:spPr>
      </p:pic>
      <p:pic>
        <p:nvPicPr>
          <p:cNvPr id="15" name="Graphic 14">
            <a:extLst>
              <a:ext uri="{FF2B5EF4-FFF2-40B4-BE49-F238E27FC236}">
                <a16:creationId xmlns:a16="http://schemas.microsoft.com/office/drawing/2014/main" id="{AEED2EE3-7AA3-E214-E95B-E8B0A917C7F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7174" y="6883402"/>
            <a:ext cx="203642" cy="142853"/>
          </a:xfrm>
          <a:prstGeom prst="rect">
            <a:avLst/>
          </a:prstGeom>
        </p:spPr>
      </p:pic>
      <p:pic>
        <p:nvPicPr>
          <p:cNvPr id="20" name="Graphic 19">
            <a:extLst>
              <a:ext uri="{FF2B5EF4-FFF2-40B4-BE49-F238E27FC236}">
                <a16:creationId xmlns:a16="http://schemas.microsoft.com/office/drawing/2014/main" id="{A4C70947-0C8D-054A-80AB-A7AB0DEFE684}"/>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7174" y="7393341"/>
            <a:ext cx="203642" cy="160943"/>
          </a:xfrm>
          <a:prstGeom prst="rect">
            <a:avLst/>
          </a:prstGeom>
        </p:spPr>
      </p:pic>
      <p:sp>
        <p:nvSpPr>
          <p:cNvPr id="7" name="Text Placeholder 10">
            <a:extLst>
              <a:ext uri="{FF2B5EF4-FFF2-40B4-BE49-F238E27FC236}">
                <a16:creationId xmlns:a16="http://schemas.microsoft.com/office/drawing/2014/main" id="{1349AD60-833E-7989-CBA6-C0150DF166EF}"/>
              </a:ext>
            </a:extLst>
          </p:cNvPr>
          <p:cNvSpPr>
            <a:spLocks noGrp="1"/>
          </p:cNvSpPr>
          <p:nvPr>
            <p:ph type="body" sz="quarter" idx="21" hasCustomPrompt="1"/>
          </p:nvPr>
        </p:nvSpPr>
        <p:spPr>
          <a:xfrm>
            <a:off x="667637" y="5468312"/>
            <a:ext cx="6224400" cy="1015200"/>
          </a:xfrm>
          <a:prstGeom prst="rect">
            <a:avLst/>
          </a:prstGeom>
        </p:spPr>
        <p:txBody>
          <a:bodyPr lIns="0" tIns="0" rIns="0" bIns="0" anchor="b">
            <a:noAutofit/>
          </a:bodyPr>
          <a:lstStyle>
            <a:lvl1pPr marL="0" indent="0" algn="l">
              <a:lnSpc>
                <a:spcPct val="100000"/>
              </a:lnSpc>
              <a:spcBef>
                <a:spcPts val="0"/>
              </a:spcBef>
              <a:buNone/>
              <a:defRPr sz="1400">
                <a:solidFill>
                  <a:schemeClr val="tx1"/>
                </a:solidFill>
                <a:latin typeface="+mn-lt"/>
              </a:defRPr>
            </a:lvl1pPr>
          </a:lstStyle>
          <a:p>
            <a:pPr lvl="0"/>
            <a:r>
              <a:rPr lang="fr-FR" noProof="0" dirty="0"/>
              <a:t>Insérer texte</a:t>
            </a:r>
          </a:p>
        </p:txBody>
      </p:sp>
    </p:spTree>
    <p:extLst>
      <p:ext uri="{BB962C8B-B14F-4D97-AF65-F5344CB8AC3E}">
        <p14:creationId xmlns:p14="http://schemas.microsoft.com/office/powerpoint/2010/main" val="7019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02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xml"/><Relationship Id="rId7"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oleObject" Target="../embeddings/oleObject3.bin"/></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4.xml"/><Relationship Id="rId7" Type="http://schemas.openxmlformats.org/officeDocument/2006/relationships/tags" Target="../tags/tag7.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ags" Target="../tags/tag6.xml"/><Relationship Id="rId11" Type="http://schemas.openxmlformats.org/officeDocument/2006/relationships/oleObject" Target="../embeddings/oleObject6.bin"/><Relationship Id="rId5" Type="http://schemas.openxmlformats.org/officeDocument/2006/relationships/tags" Target="../tags/tag5.xml"/><Relationship Id="rId10" Type="http://schemas.openxmlformats.org/officeDocument/2006/relationships/oleObject" Target="../embeddings/oleObject5.bin"/><Relationship Id="rId4" Type="http://schemas.openxmlformats.org/officeDocument/2006/relationships/theme" Target="../theme/theme2.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oleObject" Target="../embeddings/oleObject7.bin"/><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oleObject" Target="../embeddings/oleObject9.bin"/></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oleObject" Target="../embeddings/oleObject10.bin"/><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oleObject" Target="../embeddings/oleObject12.bin"/></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oleObject" Target="../embeddings/oleObject13.bin"/><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oleObject" Target="../embeddings/oleObject15.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BA9B991-7EBC-8B31-529E-7D2A335D8DCB}"/>
              </a:ext>
            </a:extLst>
          </p:cNvPr>
          <p:cNvGraphicFramePr>
            <a:graphicFrameLocks noChangeAspect="1"/>
          </p:cNvGraphicFramePr>
          <p:nvPr>
            <p:custDataLst>
              <p:tags r:id="rId3"/>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think-cell data - do not delete" hidden="1">
                        <a:extLst>
                          <a:ext uri="{FF2B5EF4-FFF2-40B4-BE49-F238E27FC236}">
                            <a16:creationId xmlns:a16="http://schemas.microsoft.com/office/drawing/2014/main" id="{BBA9B991-7EBC-8B31-529E-7D2A335D8D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7AC1643C-AA31-C6DB-B645-D246FABE2D65}"/>
              </a:ext>
            </a:extLst>
          </p:cNvPr>
          <p:cNvGraphicFramePr>
            <a:graphicFrameLocks noChangeAspect="1"/>
          </p:cNvGraphicFramePr>
          <p:nvPr>
            <p:custDataLst>
              <p:tags r:id="rId4"/>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2" name="think-cell data - do not delete" hidden="1">
                        <a:extLst>
                          <a:ext uri="{FF2B5EF4-FFF2-40B4-BE49-F238E27FC236}">
                            <a16:creationId xmlns:a16="http://schemas.microsoft.com/office/drawing/2014/main" id="{7AC1643C-AA31-C6DB-B645-D246FABE2D6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0DF3327F-F405-85B4-EC9F-0D6C8768BEAF}"/>
              </a:ext>
            </a:extLst>
          </p:cNvPr>
          <p:cNvGraphicFramePr>
            <a:graphicFrameLocks noChangeAspect="1"/>
          </p:cNvGraphicFramePr>
          <p:nvPr>
            <p:custDataLst>
              <p:tags r:id="rId5"/>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4" name="think-cell data - do not delete" hidden="1">
                        <a:extLst>
                          <a:ext uri="{FF2B5EF4-FFF2-40B4-BE49-F238E27FC236}">
                            <a16:creationId xmlns:a16="http://schemas.microsoft.com/office/drawing/2014/main" id="{0DF3327F-F405-85B4-EC9F-0D6C8768BEA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862937503"/>
      </p:ext>
    </p:extLst>
  </p:cSld>
  <p:clrMap bg1="lt1" tx1="dk1" bg2="lt2" tx2="dk2" accent1="accent1" accent2="accent2" accent3="accent3" accent4="accent4" accent5="accent5" accent6="accent6" hlink="hlink" folHlink="folHlink"/>
  <p:sldLayoutIdLst>
    <p:sldLayoutId id="2147483854" r:id="rId1"/>
  </p:sldLayoutIdLst>
  <p:hf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BA9B991-7EBC-8B31-529E-7D2A335D8DCB}"/>
              </a:ext>
            </a:extLst>
          </p:cNvPr>
          <p:cNvGraphicFramePr>
            <a:graphicFrameLocks noChangeAspect="1"/>
          </p:cNvGraphicFramePr>
          <p:nvPr>
            <p:custDataLst>
              <p:tags r:id="rId5"/>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3" name="think-cell data - do not delete" hidden="1">
                        <a:extLst>
                          <a:ext uri="{FF2B5EF4-FFF2-40B4-BE49-F238E27FC236}">
                            <a16:creationId xmlns:a16="http://schemas.microsoft.com/office/drawing/2014/main" id="{BBA9B991-7EBC-8B31-529E-7D2A335D8DC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7AC1643C-AA31-C6DB-B645-D246FABE2D65}"/>
              </a:ext>
            </a:extLst>
          </p:cNvPr>
          <p:cNvGraphicFramePr>
            <a:graphicFrameLocks noChangeAspect="1"/>
          </p:cNvGraphicFramePr>
          <p:nvPr>
            <p:custDataLst>
              <p:tags r:id="rId6"/>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47" imgH="348" progId="TCLayout.ActiveDocument.1">
                  <p:embed/>
                </p:oleObj>
              </mc:Choice>
              <mc:Fallback>
                <p:oleObj name="think-cell Slide" r:id="rId10" imgW="347" imgH="348" progId="TCLayout.ActiveDocument.1">
                  <p:embed/>
                  <p:pic>
                    <p:nvPicPr>
                      <p:cNvPr id="2" name="think-cell data - do not delete" hidden="1">
                        <a:extLst>
                          <a:ext uri="{FF2B5EF4-FFF2-40B4-BE49-F238E27FC236}">
                            <a16:creationId xmlns:a16="http://schemas.microsoft.com/office/drawing/2014/main" id="{7AC1643C-AA31-C6DB-B645-D246FABE2D6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0DF3327F-F405-85B4-EC9F-0D6C8768BEAF}"/>
              </a:ext>
            </a:extLst>
          </p:cNvPr>
          <p:cNvGraphicFramePr>
            <a:graphicFrameLocks noChangeAspect="1"/>
          </p:cNvGraphicFramePr>
          <p:nvPr>
            <p:custDataLst>
              <p:tags r:id="rId7"/>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47" imgH="348" progId="TCLayout.ActiveDocument.1">
                  <p:embed/>
                </p:oleObj>
              </mc:Choice>
              <mc:Fallback>
                <p:oleObj name="think-cell Slide" r:id="rId11" imgW="347" imgH="348" progId="TCLayout.ActiveDocument.1">
                  <p:embed/>
                  <p:pic>
                    <p:nvPicPr>
                      <p:cNvPr id="4" name="think-cell data - do not delete" hidden="1">
                        <a:extLst>
                          <a:ext uri="{FF2B5EF4-FFF2-40B4-BE49-F238E27FC236}">
                            <a16:creationId xmlns:a16="http://schemas.microsoft.com/office/drawing/2014/main" id="{0DF3327F-F405-85B4-EC9F-0D6C8768BEA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408985387"/>
      </p:ext>
    </p:extLst>
  </p:cSld>
  <p:clrMap bg1="lt1" tx1="dk1" bg2="lt2" tx2="dk2" accent1="accent1" accent2="accent2" accent3="accent3" accent4="accent4" accent5="accent5" accent6="accent6" hlink="hlink" folHlink="folHlink"/>
  <p:sldLayoutIdLst>
    <p:sldLayoutId id="2147483873" r:id="rId1"/>
    <p:sldLayoutId id="2147483871" r:id="rId2"/>
    <p:sldLayoutId id="2147483875" r:id="rId3"/>
  </p:sldLayoutIdLst>
  <p:hf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BA9B991-7EBC-8B31-529E-7D2A335D8DCB}"/>
              </a:ext>
            </a:extLst>
          </p:cNvPr>
          <p:cNvGraphicFramePr>
            <a:graphicFrameLocks noChangeAspect="1"/>
          </p:cNvGraphicFramePr>
          <p:nvPr>
            <p:custDataLst>
              <p:tags r:id="rId3"/>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think-cell data - do not delete" hidden="1">
                        <a:extLst>
                          <a:ext uri="{FF2B5EF4-FFF2-40B4-BE49-F238E27FC236}">
                            <a16:creationId xmlns:a16="http://schemas.microsoft.com/office/drawing/2014/main" id="{BBA9B991-7EBC-8B31-529E-7D2A335D8D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7AC1643C-AA31-C6DB-B645-D246FABE2D65}"/>
              </a:ext>
            </a:extLst>
          </p:cNvPr>
          <p:cNvGraphicFramePr>
            <a:graphicFrameLocks noChangeAspect="1"/>
          </p:cNvGraphicFramePr>
          <p:nvPr>
            <p:custDataLst>
              <p:tags r:id="rId4"/>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2" name="think-cell data - do not delete" hidden="1">
                        <a:extLst>
                          <a:ext uri="{FF2B5EF4-FFF2-40B4-BE49-F238E27FC236}">
                            <a16:creationId xmlns:a16="http://schemas.microsoft.com/office/drawing/2014/main" id="{7AC1643C-AA31-C6DB-B645-D246FABE2D6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0DF3327F-F405-85B4-EC9F-0D6C8768BEAF}"/>
              </a:ext>
            </a:extLst>
          </p:cNvPr>
          <p:cNvGraphicFramePr>
            <a:graphicFrameLocks noChangeAspect="1"/>
          </p:cNvGraphicFramePr>
          <p:nvPr>
            <p:custDataLst>
              <p:tags r:id="rId5"/>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4" name="think-cell data - do not delete" hidden="1">
                        <a:extLst>
                          <a:ext uri="{FF2B5EF4-FFF2-40B4-BE49-F238E27FC236}">
                            <a16:creationId xmlns:a16="http://schemas.microsoft.com/office/drawing/2014/main" id="{0DF3327F-F405-85B4-EC9F-0D6C8768BEA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164426547"/>
      </p:ext>
    </p:extLst>
  </p:cSld>
  <p:clrMap bg1="lt1" tx1="dk1" bg2="lt2" tx2="dk2" accent1="accent1" accent2="accent2" accent3="accent3" accent4="accent4" accent5="accent5" accent6="accent6" hlink="hlink" folHlink="folHlink"/>
  <p:sldLayoutIdLst>
    <p:sldLayoutId id="2147483877" r:id="rId1"/>
  </p:sldLayoutIdLst>
  <p:hf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BA9B991-7EBC-8B31-529E-7D2A335D8DCB}"/>
              </a:ext>
            </a:extLst>
          </p:cNvPr>
          <p:cNvGraphicFramePr>
            <a:graphicFrameLocks noChangeAspect="1"/>
          </p:cNvGraphicFramePr>
          <p:nvPr>
            <p:custDataLst>
              <p:tags r:id="rId3"/>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think-cell data - do not delete" hidden="1">
                        <a:extLst>
                          <a:ext uri="{FF2B5EF4-FFF2-40B4-BE49-F238E27FC236}">
                            <a16:creationId xmlns:a16="http://schemas.microsoft.com/office/drawing/2014/main" id="{BBA9B991-7EBC-8B31-529E-7D2A335D8D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7AC1643C-AA31-C6DB-B645-D246FABE2D65}"/>
              </a:ext>
            </a:extLst>
          </p:cNvPr>
          <p:cNvGraphicFramePr>
            <a:graphicFrameLocks noChangeAspect="1"/>
          </p:cNvGraphicFramePr>
          <p:nvPr>
            <p:custDataLst>
              <p:tags r:id="rId4"/>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2" name="think-cell data - do not delete" hidden="1">
                        <a:extLst>
                          <a:ext uri="{FF2B5EF4-FFF2-40B4-BE49-F238E27FC236}">
                            <a16:creationId xmlns:a16="http://schemas.microsoft.com/office/drawing/2014/main" id="{7AC1643C-AA31-C6DB-B645-D246FABE2D6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0DF3327F-F405-85B4-EC9F-0D6C8768BEAF}"/>
              </a:ext>
            </a:extLst>
          </p:cNvPr>
          <p:cNvGraphicFramePr>
            <a:graphicFrameLocks noChangeAspect="1"/>
          </p:cNvGraphicFramePr>
          <p:nvPr>
            <p:custDataLst>
              <p:tags r:id="rId5"/>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4" name="think-cell data - do not delete" hidden="1">
                        <a:extLst>
                          <a:ext uri="{FF2B5EF4-FFF2-40B4-BE49-F238E27FC236}">
                            <a16:creationId xmlns:a16="http://schemas.microsoft.com/office/drawing/2014/main" id="{0DF3327F-F405-85B4-EC9F-0D6C8768BEA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364654738"/>
      </p:ext>
    </p:extLst>
  </p:cSld>
  <p:clrMap bg1="lt1" tx1="dk1" bg2="lt2" tx2="dk2" accent1="accent1" accent2="accent2" accent3="accent3" accent4="accent4" accent5="accent5" accent6="accent6" hlink="hlink" folHlink="folHlink"/>
  <p:sldLayoutIdLst>
    <p:sldLayoutId id="2147483879" r:id="rId1"/>
  </p:sldLayoutIdLst>
  <p:hf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BA9B991-7EBC-8B31-529E-7D2A335D8DCB}"/>
              </a:ext>
            </a:extLst>
          </p:cNvPr>
          <p:cNvGraphicFramePr>
            <a:graphicFrameLocks noChangeAspect="1"/>
          </p:cNvGraphicFramePr>
          <p:nvPr>
            <p:custDataLst>
              <p:tags r:id="rId3"/>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think-cell data - do not delete" hidden="1">
                        <a:extLst>
                          <a:ext uri="{FF2B5EF4-FFF2-40B4-BE49-F238E27FC236}">
                            <a16:creationId xmlns:a16="http://schemas.microsoft.com/office/drawing/2014/main" id="{BBA9B991-7EBC-8B31-529E-7D2A335D8D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7AC1643C-AA31-C6DB-B645-D246FABE2D65}"/>
              </a:ext>
            </a:extLst>
          </p:cNvPr>
          <p:cNvGraphicFramePr>
            <a:graphicFrameLocks noChangeAspect="1"/>
          </p:cNvGraphicFramePr>
          <p:nvPr>
            <p:custDataLst>
              <p:tags r:id="rId4"/>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2" name="think-cell data - do not delete" hidden="1">
                        <a:extLst>
                          <a:ext uri="{FF2B5EF4-FFF2-40B4-BE49-F238E27FC236}">
                            <a16:creationId xmlns:a16="http://schemas.microsoft.com/office/drawing/2014/main" id="{7AC1643C-AA31-C6DB-B645-D246FABE2D6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0DF3327F-F405-85B4-EC9F-0D6C8768BEAF}"/>
              </a:ext>
            </a:extLst>
          </p:cNvPr>
          <p:cNvGraphicFramePr>
            <a:graphicFrameLocks noChangeAspect="1"/>
          </p:cNvGraphicFramePr>
          <p:nvPr>
            <p:custDataLst>
              <p:tags r:id="rId5"/>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4" name="think-cell data - do not delete" hidden="1">
                        <a:extLst>
                          <a:ext uri="{FF2B5EF4-FFF2-40B4-BE49-F238E27FC236}">
                            <a16:creationId xmlns:a16="http://schemas.microsoft.com/office/drawing/2014/main" id="{0DF3327F-F405-85B4-EC9F-0D6C8768BEA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810012028"/>
      </p:ext>
    </p:extLst>
  </p:cSld>
  <p:clrMap bg1="lt1" tx1="dk1" bg2="lt2" tx2="dk2" accent1="accent1" accent2="accent2" accent3="accent3" accent4="accent4" accent5="accent5" accent6="accent6" hlink="hlink" folHlink="folHlink"/>
  <p:sldLayoutIdLst>
    <p:sldLayoutId id="2147483852" r:id="rId1"/>
  </p:sldLayoutIdLst>
  <p:hf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chart" Target="../charts/chart2.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28B7CE0-3AD1-9E65-CE87-A0B619FE3DC3}"/>
              </a:ext>
            </a:extLst>
          </p:cNvPr>
          <p:cNvGrpSpPr/>
          <p:nvPr/>
        </p:nvGrpSpPr>
        <p:grpSpPr>
          <a:xfrm>
            <a:off x="-3" y="8254267"/>
            <a:ext cx="7559677" cy="2437545"/>
            <a:chOff x="-3" y="8254267"/>
            <a:chExt cx="7559677" cy="2437545"/>
          </a:xfrm>
        </p:grpSpPr>
        <p:pic>
          <p:nvPicPr>
            <p:cNvPr id="11" name="Graphic 10">
              <a:extLst>
                <a:ext uri="{FF2B5EF4-FFF2-40B4-BE49-F238E27FC236}">
                  <a16:creationId xmlns:a16="http://schemas.microsoft.com/office/drawing/2014/main" id="{68B142A0-19ED-FFE0-46D4-3F1E6A59033F}"/>
                </a:ext>
              </a:extLst>
            </p:cNvPr>
            <p:cNvPicPr>
              <a:picLocks noChangeAspect="1"/>
            </p:cNvPicPr>
            <p:nvPr/>
          </p:nvPicPr>
          <p:blipFill rotWithShape="1">
            <a:blip r:embed="rId3">
              <a:alphaModFix amt="20000"/>
              <a:extLst>
                <a:ext uri="{96DAC541-7B7A-43D3-8B79-37D633B846F1}">
                  <asvg:svgBlip xmlns:asvg="http://schemas.microsoft.com/office/drawing/2016/SVG/main" r:embed="rId4"/>
                </a:ext>
              </a:extLst>
            </a:blip>
            <a:srcRect l="18379" t="19105" r="18379" b="49456"/>
            <a:stretch/>
          </p:blipFill>
          <p:spPr>
            <a:xfrm rot="10800000">
              <a:off x="-2" y="8531906"/>
              <a:ext cx="7559676" cy="2159906"/>
            </a:xfrm>
            <a:custGeom>
              <a:avLst/>
              <a:gdLst>
                <a:gd name="connsiteX0" fmla="*/ 0 w 12192000"/>
                <a:gd name="connsiteY0" fmla="*/ 0 h 1494971"/>
                <a:gd name="connsiteX1" fmla="*/ 12192000 w 12192000"/>
                <a:gd name="connsiteY1" fmla="*/ 0 h 1494971"/>
                <a:gd name="connsiteX2" fmla="*/ 12192000 w 12192000"/>
                <a:gd name="connsiteY2" fmla="*/ 1494971 h 1494971"/>
                <a:gd name="connsiteX3" fmla="*/ 0 w 12192000"/>
                <a:gd name="connsiteY3" fmla="*/ 1494971 h 1494971"/>
              </a:gdLst>
              <a:ahLst/>
              <a:cxnLst>
                <a:cxn ang="0">
                  <a:pos x="connsiteX0" y="connsiteY0"/>
                </a:cxn>
                <a:cxn ang="0">
                  <a:pos x="connsiteX1" y="connsiteY1"/>
                </a:cxn>
                <a:cxn ang="0">
                  <a:pos x="connsiteX2" y="connsiteY2"/>
                </a:cxn>
                <a:cxn ang="0">
                  <a:pos x="connsiteX3" y="connsiteY3"/>
                </a:cxn>
              </a:cxnLst>
              <a:rect l="l" t="t" r="r" b="b"/>
              <a:pathLst>
                <a:path w="12192000" h="1494971">
                  <a:moveTo>
                    <a:pt x="0" y="0"/>
                  </a:moveTo>
                  <a:lnTo>
                    <a:pt x="12192000" y="0"/>
                  </a:lnTo>
                  <a:lnTo>
                    <a:pt x="12192000" y="1494971"/>
                  </a:lnTo>
                  <a:lnTo>
                    <a:pt x="0" y="1494971"/>
                  </a:lnTo>
                  <a:close/>
                </a:path>
              </a:pathLst>
            </a:custGeom>
          </p:spPr>
        </p:pic>
        <p:sp>
          <p:nvSpPr>
            <p:cNvPr id="12" name="Graphic 10">
              <a:extLst>
                <a:ext uri="{FF2B5EF4-FFF2-40B4-BE49-F238E27FC236}">
                  <a16:creationId xmlns:a16="http://schemas.microsoft.com/office/drawing/2014/main" id="{AC1005DA-45CF-0119-097A-A1ECFD472C10}"/>
                </a:ext>
              </a:extLst>
            </p:cNvPr>
            <p:cNvSpPr/>
            <p:nvPr/>
          </p:nvSpPr>
          <p:spPr>
            <a:xfrm rot="16200000">
              <a:off x="2879835" y="5374429"/>
              <a:ext cx="1800000" cy="7559676"/>
            </a:xfrm>
            <a:custGeom>
              <a:avLst/>
              <a:gdLst>
                <a:gd name="connsiteX0" fmla="*/ 0 w 6826007"/>
                <a:gd name="connsiteY0" fmla="*/ 0 h 844129"/>
                <a:gd name="connsiteX1" fmla="*/ 6826007 w 6826007"/>
                <a:gd name="connsiteY1" fmla="*/ 0 h 844129"/>
                <a:gd name="connsiteX2" fmla="*/ 6826007 w 6826007"/>
                <a:gd name="connsiteY2" fmla="*/ 844129 h 844129"/>
                <a:gd name="connsiteX3" fmla="*/ 0 w 6826007"/>
                <a:gd name="connsiteY3" fmla="*/ 844129 h 844129"/>
              </a:gdLst>
              <a:ahLst/>
              <a:cxnLst>
                <a:cxn ang="0">
                  <a:pos x="connsiteX0" y="connsiteY0"/>
                </a:cxn>
                <a:cxn ang="0">
                  <a:pos x="connsiteX1" y="connsiteY1"/>
                </a:cxn>
                <a:cxn ang="0">
                  <a:pos x="connsiteX2" y="connsiteY2"/>
                </a:cxn>
                <a:cxn ang="0">
                  <a:pos x="connsiteX3" y="connsiteY3"/>
                </a:cxn>
              </a:cxnLst>
              <a:rect l="l" t="t" r="r" b="b"/>
              <a:pathLst>
                <a:path w="6826007" h="844129">
                  <a:moveTo>
                    <a:pt x="0" y="0"/>
                  </a:moveTo>
                  <a:lnTo>
                    <a:pt x="6826007" y="0"/>
                  </a:lnTo>
                  <a:lnTo>
                    <a:pt x="6826007" y="844129"/>
                  </a:lnTo>
                  <a:lnTo>
                    <a:pt x="0" y="844129"/>
                  </a:lnTo>
                  <a:close/>
                </a:path>
              </a:pathLst>
            </a:custGeom>
            <a:gradFill flip="none" rotWithShape="1">
              <a:gsLst>
                <a:gs pos="0">
                  <a:schemeClr val="bg1"/>
                </a:gs>
                <a:gs pos="95000">
                  <a:schemeClr val="bg1">
                    <a:alpha val="0"/>
                  </a:schemeClr>
                </a:gs>
              </a:gsLst>
              <a:lin ang="10800000" scaled="1"/>
              <a:tileRect/>
            </a:gradFill>
            <a:ln w="18997" cap="flat">
              <a:noFill/>
              <a:prstDash val="solid"/>
              <a:miter/>
            </a:ln>
          </p:spPr>
          <p:txBody>
            <a:bodyPr rtlCol="0" anchor="ctr"/>
            <a:lstStyle/>
            <a:p>
              <a:endParaRPr lang="fr-FR" dirty="0">
                <a:latin typeface="Arial" panose="020B0604020202020204" pitchFamily="34" charset="0"/>
              </a:endParaRPr>
            </a:p>
          </p:txBody>
        </p:sp>
      </p:grpSp>
      <p:sp>
        <p:nvSpPr>
          <p:cNvPr id="14" name="Rectangle 13">
            <a:extLst>
              <a:ext uri="{FF2B5EF4-FFF2-40B4-BE49-F238E27FC236}">
                <a16:creationId xmlns:a16="http://schemas.microsoft.com/office/drawing/2014/main" id="{2D1ABFB0-0B45-3275-DBA4-35AEFB4DFDCC}"/>
              </a:ext>
            </a:extLst>
          </p:cNvPr>
          <p:cNvSpPr/>
          <p:nvPr/>
        </p:nvSpPr>
        <p:spPr>
          <a:xfrm>
            <a:off x="5943600" y="10166153"/>
            <a:ext cx="1285494" cy="307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TextBox 11">
            <a:extLst>
              <a:ext uri="{FF2B5EF4-FFF2-40B4-BE49-F238E27FC236}">
                <a16:creationId xmlns:a16="http://schemas.microsoft.com/office/drawing/2014/main" id="{0A51DF08-BB33-1DA9-41E9-966FBBBF85B0}"/>
              </a:ext>
            </a:extLst>
          </p:cNvPr>
          <p:cNvSpPr txBox="1"/>
          <p:nvPr/>
        </p:nvSpPr>
        <p:spPr>
          <a:xfrm>
            <a:off x="5610259" y="10242888"/>
            <a:ext cx="155376" cy="153888"/>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80C3-2F35-2F49-9B5A-44BD657175B9}" type="slidenum">
              <a:rPr kumimoji="0" lang="fr-FR" sz="1000" b="0" i="0" u="none" strike="noStrike" kern="1200" cap="none" spc="0" normalizeH="0" baseline="0" noProof="0" smtClean="0">
                <a:ln>
                  <a:noFill/>
                </a:ln>
                <a:solidFill>
                  <a:srgbClr val="2D0F64"/>
                </a:solidFill>
                <a:effectLst/>
                <a:uLnTx/>
                <a:uFillTx/>
                <a:ea typeface="+mn-ea"/>
                <a:cs typeface="Circular Std Black Italic" panose="020B0604020101020102" pitchFamily="34" charset="77"/>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000" b="0" i="0" u="none" strike="noStrike" kern="1200" cap="none" spc="0" normalizeH="0" baseline="0" noProof="0" dirty="0">
              <a:ln>
                <a:noFill/>
              </a:ln>
              <a:solidFill>
                <a:srgbClr val="2D0F64"/>
              </a:solidFill>
              <a:effectLst/>
              <a:uLnTx/>
              <a:uFillTx/>
              <a:ea typeface="+mn-ea"/>
              <a:cs typeface="Circular Std Black Italic" panose="020B0604020101020102" pitchFamily="34" charset="77"/>
            </a:endParaRPr>
          </a:p>
        </p:txBody>
      </p:sp>
      <p:cxnSp>
        <p:nvCxnSpPr>
          <p:cNvPr id="17" name="Connecteur droit 21">
            <a:extLst>
              <a:ext uri="{FF2B5EF4-FFF2-40B4-BE49-F238E27FC236}">
                <a16:creationId xmlns:a16="http://schemas.microsoft.com/office/drawing/2014/main" id="{54D1811C-A9D6-F54D-B3A9-B91FC55FBE41}"/>
              </a:ext>
            </a:extLst>
          </p:cNvPr>
          <p:cNvCxnSpPr>
            <a:cxnSpLocks/>
          </p:cNvCxnSpPr>
          <p:nvPr/>
        </p:nvCxnSpPr>
        <p:spPr>
          <a:xfrm>
            <a:off x="5854618" y="10211832"/>
            <a:ext cx="0" cy="216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7">
            <a:extLst>
              <a:ext uri="{FF2B5EF4-FFF2-40B4-BE49-F238E27FC236}">
                <a16:creationId xmlns:a16="http://schemas.microsoft.com/office/drawing/2014/main" id="{BAD80354-6BA7-DC86-8C82-B5063BEA0B6D}"/>
              </a:ext>
            </a:extLst>
          </p:cNvPr>
          <p:cNvSpPr txBox="1">
            <a:spLocks/>
          </p:cNvSpPr>
          <p:nvPr/>
        </p:nvSpPr>
        <p:spPr>
          <a:xfrm>
            <a:off x="449837" y="536612"/>
            <a:ext cx="6660000" cy="861774"/>
          </a:xfrm>
          <a:prstGeom prst="rect">
            <a:avLst/>
          </a:prstGeom>
        </p:spPr>
        <p:txBody>
          <a:bodyPr wrap="square" lIns="0" tIns="0" rIns="0" bIns="0" anchor="b">
            <a:noAutofit/>
          </a:bodyPr>
          <a:lstStyle>
            <a:lvl1pPr marL="0" indent="0" algn="l" defTabSz="755934" rtl="0" eaLnBrk="1" latinLnBrk="0" hangingPunct="1">
              <a:lnSpc>
                <a:spcPct val="100000"/>
              </a:lnSpc>
              <a:spcBef>
                <a:spcPts val="0"/>
              </a:spcBef>
              <a:buFont typeface="Arial" panose="020B0604020202020204" pitchFamily="34" charset="0"/>
              <a:buNone/>
              <a:defRPr sz="3600" b="1" kern="1200">
                <a:solidFill>
                  <a:schemeClr val="bg2"/>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fr-FR" sz="2800" dirty="0">
                <a:solidFill>
                  <a:srgbClr val="7850DC"/>
                </a:solidFill>
                <a:latin typeface="+mj-lt"/>
              </a:rPr>
              <a:t>UTILISATION</a:t>
            </a:r>
          </a:p>
          <a:p>
            <a:r>
              <a:rPr lang="fr-FR" sz="2800" dirty="0">
                <a:solidFill>
                  <a:srgbClr val="7850DC"/>
                </a:solidFill>
                <a:latin typeface="+mj-lt"/>
              </a:rPr>
              <a:t>DU POWERPOINT</a:t>
            </a:r>
          </a:p>
        </p:txBody>
      </p:sp>
      <p:sp>
        <p:nvSpPr>
          <p:cNvPr id="31" name="Rectangle 30">
            <a:extLst>
              <a:ext uri="{FF2B5EF4-FFF2-40B4-BE49-F238E27FC236}">
                <a16:creationId xmlns:a16="http://schemas.microsoft.com/office/drawing/2014/main" id="{B04FBF55-3DED-46C6-D06D-C5B9E876C507}"/>
              </a:ext>
            </a:extLst>
          </p:cNvPr>
          <p:cNvSpPr/>
          <p:nvPr/>
        </p:nvSpPr>
        <p:spPr>
          <a:xfrm>
            <a:off x="0" y="-1"/>
            <a:ext cx="72000" cy="106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5" name="Graphic 34">
            <a:extLst>
              <a:ext uri="{FF2B5EF4-FFF2-40B4-BE49-F238E27FC236}">
                <a16:creationId xmlns:a16="http://schemas.microsoft.com/office/drawing/2014/main" id="{8033B932-8BFC-C5B5-0C01-465DB4E20D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2460" y="10248395"/>
            <a:ext cx="1247775" cy="142875"/>
          </a:xfrm>
          <a:prstGeom prst="rect">
            <a:avLst/>
          </a:prstGeom>
        </p:spPr>
      </p:pic>
      <p:pic>
        <p:nvPicPr>
          <p:cNvPr id="2" name="Picture 1">
            <a:extLst>
              <a:ext uri="{FF2B5EF4-FFF2-40B4-BE49-F238E27FC236}">
                <a16:creationId xmlns:a16="http://schemas.microsoft.com/office/drawing/2014/main" id="{0C62553B-09C1-B81E-1429-EE8DCB7AF327}"/>
              </a:ext>
            </a:extLst>
          </p:cNvPr>
          <p:cNvPicPr>
            <a:picLocks noChangeAspect="1"/>
          </p:cNvPicPr>
          <p:nvPr/>
        </p:nvPicPr>
        <p:blipFill>
          <a:blip r:embed="rId7"/>
          <a:stretch>
            <a:fillRect/>
          </a:stretch>
        </p:blipFill>
        <p:spPr>
          <a:xfrm>
            <a:off x="3779837" y="2227579"/>
            <a:ext cx="3329997" cy="1728783"/>
          </a:xfrm>
          <a:prstGeom prst="rect">
            <a:avLst/>
          </a:prstGeom>
        </p:spPr>
      </p:pic>
      <p:pic>
        <p:nvPicPr>
          <p:cNvPr id="3" name="Image 2">
            <a:extLst>
              <a:ext uri="{FF2B5EF4-FFF2-40B4-BE49-F238E27FC236}">
                <a16:creationId xmlns:a16="http://schemas.microsoft.com/office/drawing/2014/main" id="{D2DDFBC2-62F2-70BB-85C0-B4902DC97376}"/>
              </a:ext>
            </a:extLst>
          </p:cNvPr>
          <p:cNvPicPr>
            <a:picLocks noChangeAspect="1"/>
          </p:cNvPicPr>
          <p:nvPr/>
        </p:nvPicPr>
        <p:blipFill>
          <a:blip r:embed="rId8"/>
          <a:stretch>
            <a:fillRect/>
          </a:stretch>
        </p:blipFill>
        <p:spPr>
          <a:xfrm>
            <a:off x="4068854" y="7723512"/>
            <a:ext cx="1785763" cy="1702918"/>
          </a:xfrm>
          <a:prstGeom prst="rect">
            <a:avLst/>
          </a:prstGeom>
        </p:spPr>
      </p:pic>
      <p:sp>
        <p:nvSpPr>
          <p:cNvPr id="4" name="TextBox 3">
            <a:extLst>
              <a:ext uri="{FF2B5EF4-FFF2-40B4-BE49-F238E27FC236}">
                <a16:creationId xmlns:a16="http://schemas.microsoft.com/office/drawing/2014/main" id="{3D49003E-49EB-39E2-2792-88DD06317817}"/>
              </a:ext>
            </a:extLst>
          </p:cNvPr>
          <p:cNvSpPr txBox="1"/>
          <p:nvPr/>
        </p:nvSpPr>
        <p:spPr>
          <a:xfrm>
            <a:off x="449837" y="2227579"/>
            <a:ext cx="3050038" cy="1431161"/>
          </a:xfrm>
          <a:prstGeom prst="rect">
            <a:avLst/>
          </a:prstGeom>
          <a:noFill/>
        </p:spPr>
        <p:txBody>
          <a:bodyPr wrap="square" lIns="0" tIns="0" rIns="0" bIns="0" rtlCol="0" anchor="t">
            <a:noAutofit/>
          </a:bodyPr>
          <a:lstStyle/>
          <a:p>
            <a:pPr marL="342900" indent="-342900">
              <a:spcAft>
                <a:spcPts val="1800"/>
              </a:spcAft>
              <a:buAutoNum type="arabicPeriod"/>
            </a:pPr>
            <a:r>
              <a:rPr lang="fr-FR" b="1" noProof="1">
                <a:solidFill>
                  <a:schemeClr val="accent2"/>
                </a:solidFill>
                <a:latin typeface="+mj-lt"/>
                <a:cs typeface="Circular Std Black Italic" panose="020B0604020101020102" pitchFamily="34" charset="77"/>
              </a:rPr>
              <a:t>Les masque</a:t>
            </a:r>
            <a:endParaRPr lang="fr-FR" spc="-300" noProof="1">
              <a:solidFill>
                <a:schemeClr val="accent2"/>
              </a:solidFill>
              <a:latin typeface="+mj-lt"/>
              <a:cs typeface="Circular Std Black Italic" panose="020B0604020101020102" pitchFamily="34" charset="77"/>
            </a:endParaRPr>
          </a:p>
          <a:p>
            <a:pPr marL="0" marR="0" lvl="0" indent="0" algn="l" defTabSz="457200" rtl="0" eaLnBrk="1" fontAlgn="auto" latinLnBrk="0" hangingPunct="1">
              <a:spcBef>
                <a:spcPts val="0"/>
              </a:spcBef>
              <a:spcAft>
                <a:spcPts val="0"/>
              </a:spcAft>
              <a:buClrTx/>
              <a:buSzTx/>
              <a:buFontTx/>
              <a:buNone/>
              <a:tabLst/>
              <a:defRPr/>
            </a:pPr>
            <a:r>
              <a:rPr kumimoji="0" lang="fr-FR" sz="1200" b="0" i="0" u="none" strike="noStrike" kern="1200" cap="none" spc="0" normalizeH="0" baseline="0" noProof="1">
                <a:ln>
                  <a:noFill/>
                </a:ln>
                <a:solidFill>
                  <a:srgbClr val="000000"/>
                </a:solidFill>
                <a:effectLst/>
                <a:uLnTx/>
                <a:uFillTx/>
                <a:latin typeface="Arial" panose="020B0604020202020204"/>
                <a:ea typeface="+mn-ea"/>
                <a:cs typeface="Arial" panose="020B0604020202020204" pitchFamily="34" charset="0"/>
              </a:rPr>
              <a:t>Les masques PowerPoint sont déclinés spécifiquement selon la typologie de </a:t>
            </a:r>
            <a:br>
              <a:rPr kumimoji="0" lang="fr-FR" sz="1200" b="0" i="0" u="none" strike="noStrike" kern="1200" cap="none" spc="0" normalizeH="0" baseline="0" noProof="1">
                <a:ln>
                  <a:noFill/>
                </a:ln>
                <a:solidFill>
                  <a:srgbClr val="000000"/>
                </a:solidFill>
                <a:effectLst/>
                <a:uLnTx/>
                <a:uFillTx/>
                <a:latin typeface="Arial" panose="020B0604020202020204"/>
                <a:ea typeface="+mn-ea"/>
                <a:cs typeface="Arial" panose="020B0604020202020204" pitchFamily="34" charset="0"/>
              </a:rPr>
            </a:br>
            <a:r>
              <a:rPr kumimoji="0" lang="fr-FR" sz="1200" b="0" i="0" u="none" strike="noStrike" kern="1200" cap="none" spc="0" normalizeH="0" baseline="0" noProof="1">
                <a:ln>
                  <a:noFill/>
                </a:ln>
                <a:solidFill>
                  <a:srgbClr val="000000"/>
                </a:solidFill>
                <a:effectLst/>
                <a:uLnTx/>
                <a:uFillTx/>
                <a:latin typeface="Arial" panose="020B0604020202020204"/>
                <a:ea typeface="+mn-ea"/>
                <a:cs typeface="Arial" panose="020B0604020202020204" pitchFamily="34" charset="0"/>
              </a:rPr>
              <a:t>page souhaitée.</a:t>
            </a:r>
          </a:p>
          <a:p>
            <a:pPr marL="0" marR="0" lvl="0" indent="0" algn="l" defTabSz="457200" rtl="0" eaLnBrk="1" fontAlgn="auto" latinLnBrk="0" hangingPunct="1">
              <a:spcBef>
                <a:spcPts val="0"/>
              </a:spcBef>
              <a:spcAft>
                <a:spcPts val="0"/>
              </a:spcAft>
              <a:buClrTx/>
              <a:buSzTx/>
              <a:buFontTx/>
              <a:buNone/>
              <a:tabLst/>
              <a:defRPr/>
            </a:pPr>
            <a:r>
              <a:rPr kumimoji="0" lang="fr-FR" sz="1200" b="0" i="0" u="none" strike="noStrike" kern="1200" cap="none" spc="0" normalizeH="0" baseline="0" noProof="1">
                <a:ln>
                  <a:noFill/>
                </a:ln>
                <a:solidFill>
                  <a:srgbClr val="000000"/>
                </a:solidFill>
                <a:effectLst/>
                <a:uLnTx/>
                <a:uFillTx/>
                <a:latin typeface="Arial" panose="020B0604020202020204"/>
                <a:ea typeface="+mn-ea"/>
                <a:cs typeface="Arial" panose="020B0604020202020204" pitchFamily="34" charset="0"/>
              </a:rPr>
              <a:t>Sélectionnez la catégorie de slides correspondant à votre besoin.</a:t>
            </a:r>
          </a:p>
        </p:txBody>
      </p:sp>
      <p:sp>
        <p:nvSpPr>
          <p:cNvPr id="5" name="TextBox 4">
            <a:extLst>
              <a:ext uri="{FF2B5EF4-FFF2-40B4-BE49-F238E27FC236}">
                <a16:creationId xmlns:a16="http://schemas.microsoft.com/office/drawing/2014/main" id="{2B0FF5AD-4BA1-25F1-88CC-26450007B1D5}"/>
              </a:ext>
            </a:extLst>
          </p:cNvPr>
          <p:cNvSpPr txBox="1"/>
          <p:nvPr/>
        </p:nvSpPr>
        <p:spPr>
          <a:xfrm>
            <a:off x="449833" y="4681702"/>
            <a:ext cx="6660000" cy="1808187"/>
          </a:xfrm>
          <a:prstGeom prst="rect">
            <a:avLst/>
          </a:prstGeom>
          <a:noFill/>
        </p:spPr>
        <p:txBody>
          <a:bodyPr wrap="square" lIns="0" tIns="0" rIns="0" bIns="0" rtlCol="0" anchor="t">
            <a:noAutofit/>
          </a:bodyPr>
          <a:lstStyle/>
          <a:p>
            <a:pPr marL="342900" indent="-342900">
              <a:spcAft>
                <a:spcPts val="1800"/>
              </a:spcAft>
              <a:buFont typeface="+mj-lt"/>
              <a:buAutoNum type="arabicPeriod" startAt="2"/>
            </a:pPr>
            <a:r>
              <a:rPr lang="fr-FR" b="1" noProof="1">
                <a:solidFill>
                  <a:schemeClr val="accent2"/>
                </a:solidFill>
                <a:latin typeface="+mj-lt"/>
                <a:cs typeface="Circular Std Black Italic" panose="020B0604020101020102" pitchFamily="34" charset="77"/>
              </a:rPr>
              <a:t>La typographie</a:t>
            </a:r>
            <a:endParaRPr lang="fr-FR" noProof="1">
              <a:solidFill>
                <a:schemeClr val="accent2"/>
              </a:solidFill>
              <a:latin typeface="+mj-lt"/>
              <a:cs typeface="Circular Std Black Italic" panose="020B0604020101020102" pitchFamily="34" charset="77"/>
            </a:endParaRPr>
          </a:p>
          <a:p>
            <a:pPr>
              <a:lnSpc>
                <a:spcPts val="1800"/>
              </a:lnSpc>
              <a:spcAft>
                <a:spcPts val="600"/>
              </a:spcAft>
            </a:pPr>
            <a:r>
              <a:rPr lang="fr-FR" sz="1200" noProof="1">
                <a:latin typeface="Arial" panose="020B0604020202020204" pitchFamily="34" charset="0"/>
                <a:cs typeface="Arial" panose="020B0604020202020204" pitchFamily="34" charset="0"/>
              </a:rPr>
              <a:t>La typographie à utiliser est Arial dans toutes ses déclinaisons.</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fr-FR" sz="2800"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Titre d’une partie en Arial Bold, 28pt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Contenu corps de texte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En Arial, 10,5pts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En Arial Bold, </a:t>
            </a:r>
            <a:r>
              <a:rPr lang="fr-FR" sz="1050" b="1" noProof="1">
                <a:solidFill>
                  <a:srgbClr val="000000"/>
                </a:solidFill>
                <a:latin typeface="Arial" panose="020B0604020202020204" pitchFamily="34" charset="0"/>
                <a:cs typeface="Arial" panose="020B0604020202020204" pitchFamily="34" charset="0"/>
              </a:rPr>
              <a:t>10,5</a:t>
            </a:r>
            <a:r>
              <a:rPr kumimoji="0" lang="fr-FR" sz="1050" b="1"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pts pour mettre en avant des textes</a:t>
            </a:r>
          </a:p>
        </p:txBody>
      </p:sp>
      <p:sp>
        <p:nvSpPr>
          <p:cNvPr id="6" name="TextBox 5">
            <a:extLst>
              <a:ext uri="{FF2B5EF4-FFF2-40B4-BE49-F238E27FC236}">
                <a16:creationId xmlns:a16="http://schemas.microsoft.com/office/drawing/2014/main" id="{4F725074-115B-664E-B55B-514F29E9E37B}"/>
              </a:ext>
            </a:extLst>
          </p:cNvPr>
          <p:cNvSpPr txBox="1"/>
          <p:nvPr/>
        </p:nvSpPr>
        <p:spPr>
          <a:xfrm>
            <a:off x="449837" y="7651034"/>
            <a:ext cx="2312413" cy="1061829"/>
          </a:xfrm>
          <a:prstGeom prst="rect">
            <a:avLst/>
          </a:prstGeom>
          <a:noFill/>
        </p:spPr>
        <p:txBody>
          <a:bodyPr wrap="square" lIns="0" tIns="0" rIns="0" bIns="0" rtlCol="0" anchor="t">
            <a:noAutofit/>
          </a:bodyPr>
          <a:lstStyle/>
          <a:p>
            <a:pPr marL="342900" indent="-342900">
              <a:spcAft>
                <a:spcPts val="1800"/>
              </a:spcAft>
              <a:buFont typeface="+mj-lt"/>
              <a:buAutoNum type="arabicPeriod" startAt="3"/>
            </a:pPr>
            <a:r>
              <a:rPr lang="fr-FR" b="1" noProof="1">
                <a:solidFill>
                  <a:schemeClr val="accent2"/>
                </a:solidFill>
                <a:latin typeface="+mj-lt"/>
                <a:cs typeface="Circular Std Black Italic" panose="020B0604020101020102" pitchFamily="34" charset="77"/>
              </a:rPr>
              <a:t>Les couleurs</a:t>
            </a:r>
            <a:endParaRPr lang="fr-FR" noProof="1">
              <a:solidFill>
                <a:schemeClr val="accent2"/>
              </a:solidFill>
              <a:latin typeface="+mj-lt"/>
              <a:cs typeface="Circular Std Black Italic" panose="020B0604020101020102" pitchFamily="34" charset="77"/>
            </a:endParaRPr>
          </a:p>
          <a:p>
            <a:pPr marL="0" marR="0" lvl="0" indent="0" algn="l" defTabSz="457200" rtl="0" eaLnBrk="1" fontAlgn="auto" latinLnBrk="0" hangingPunct="1">
              <a:spcBef>
                <a:spcPts val="0"/>
              </a:spcBef>
              <a:spcAft>
                <a:spcPts val="0"/>
              </a:spcAft>
              <a:buClrTx/>
              <a:buSzTx/>
              <a:buFontTx/>
              <a:buNone/>
              <a:tabLst/>
              <a:defRPr/>
            </a:pPr>
            <a:r>
              <a:rPr kumimoji="0" lang="fr-FR" sz="1200" b="0" i="0" u="none" strike="noStrike" kern="1200" cap="none" spc="0" normalizeH="0" baseline="0" noProof="1">
                <a:ln>
                  <a:noFill/>
                </a:ln>
                <a:solidFill>
                  <a:srgbClr val="000000"/>
                </a:solidFill>
                <a:effectLst/>
                <a:uLnTx/>
                <a:uFillTx/>
                <a:latin typeface="Arial" panose="020B0604020202020204"/>
                <a:ea typeface="+mn-ea"/>
                <a:cs typeface="Arial" panose="020B0604020202020204" pitchFamily="34" charset="0"/>
              </a:rPr>
              <a:t>Les couleurs de Prospective</a:t>
            </a:r>
            <a:br>
              <a:rPr kumimoji="0" lang="fr-FR" sz="1200" b="0" i="0" u="none" strike="noStrike" kern="1200" cap="none" spc="0" normalizeH="0" baseline="0" noProof="1">
                <a:ln>
                  <a:noFill/>
                </a:ln>
                <a:solidFill>
                  <a:srgbClr val="000000"/>
                </a:solidFill>
                <a:effectLst/>
                <a:uLnTx/>
                <a:uFillTx/>
                <a:latin typeface="Arial" panose="020B0604020202020204"/>
                <a:ea typeface="+mn-ea"/>
                <a:cs typeface="Arial" panose="020B0604020202020204" pitchFamily="34" charset="0"/>
              </a:rPr>
            </a:br>
            <a:r>
              <a:rPr kumimoji="0" lang="fr-FR" sz="1200" b="0" i="0" u="none" strike="noStrike" kern="1200" cap="none" spc="0" normalizeH="0" baseline="0" noProof="1">
                <a:ln>
                  <a:noFill/>
                </a:ln>
                <a:solidFill>
                  <a:srgbClr val="000000"/>
                </a:solidFill>
                <a:effectLst/>
                <a:uLnTx/>
                <a:uFillTx/>
                <a:latin typeface="Arial" panose="020B0604020202020204"/>
                <a:ea typeface="+mn-ea"/>
                <a:cs typeface="Arial" panose="020B0604020202020204" pitchFamily="34" charset="0"/>
              </a:rPr>
              <a:t>sont paramétrées dans la palette du masque PowerPoint.</a:t>
            </a:r>
          </a:p>
        </p:txBody>
      </p:sp>
      <p:cxnSp>
        <p:nvCxnSpPr>
          <p:cNvPr id="7" name="Straight Connector 6">
            <a:extLst>
              <a:ext uri="{FF2B5EF4-FFF2-40B4-BE49-F238E27FC236}">
                <a16:creationId xmlns:a16="http://schemas.microsoft.com/office/drawing/2014/main" id="{391E400D-7B53-52C0-9FC0-DFCA6A6E85EC}"/>
              </a:ext>
            </a:extLst>
          </p:cNvPr>
          <p:cNvCxnSpPr>
            <a:cxnSpLocks/>
          </p:cNvCxnSpPr>
          <p:nvPr/>
        </p:nvCxnSpPr>
        <p:spPr>
          <a:xfrm>
            <a:off x="449837" y="2584259"/>
            <a:ext cx="121227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E8269F-02B9-577F-3E60-90FB356851F6}"/>
              </a:ext>
            </a:extLst>
          </p:cNvPr>
          <p:cNvCxnSpPr>
            <a:cxnSpLocks/>
          </p:cNvCxnSpPr>
          <p:nvPr/>
        </p:nvCxnSpPr>
        <p:spPr>
          <a:xfrm>
            <a:off x="449837" y="5036469"/>
            <a:ext cx="121227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2BFB7F-57E7-32A6-182E-A4D30344040F}"/>
              </a:ext>
            </a:extLst>
          </p:cNvPr>
          <p:cNvCxnSpPr>
            <a:cxnSpLocks/>
          </p:cNvCxnSpPr>
          <p:nvPr/>
        </p:nvCxnSpPr>
        <p:spPr>
          <a:xfrm>
            <a:off x="449837" y="8012079"/>
            <a:ext cx="121227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75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6D090C-D626-2A88-D0F3-E181FAE3D2E5}"/>
              </a:ext>
            </a:extLst>
          </p:cNvPr>
          <p:cNvSpPr/>
          <p:nvPr/>
        </p:nvSpPr>
        <p:spPr>
          <a:xfrm>
            <a:off x="72000" y="6311766"/>
            <a:ext cx="7487674" cy="3420000"/>
          </a:xfrm>
          <a:prstGeom prst="rect">
            <a:avLst/>
          </a:prstGeom>
          <a:solidFill>
            <a:schemeClr val="bg1"/>
          </a:solidFill>
          <a:ln>
            <a:noFill/>
          </a:ln>
          <a:effectLst>
            <a:outerShdw blurRad="127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0" i="0" noProof="1">
              <a:solidFill>
                <a:schemeClr val="bg1">
                  <a:lumMod val="75000"/>
                </a:schemeClr>
              </a:solidFill>
              <a:latin typeface="Arial" panose="020B0604020202020204" pitchFamily="34" charset="0"/>
            </a:endParaRPr>
          </a:p>
        </p:txBody>
      </p:sp>
      <p:sp>
        <p:nvSpPr>
          <p:cNvPr id="2" name="Title 1">
            <a:extLst>
              <a:ext uri="{FF2B5EF4-FFF2-40B4-BE49-F238E27FC236}">
                <a16:creationId xmlns:a16="http://schemas.microsoft.com/office/drawing/2014/main" id="{D557D04B-F8D9-5F58-8707-37AC0CEECF94}"/>
              </a:ext>
            </a:extLst>
          </p:cNvPr>
          <p:cNvSpPr>
            <a:spLocks noGrp="1"/>
          </p:cNvSpPr>
          <p:nvPr>
            <p:ph type="title"/>
          </p:nvPr>
        </p:nvSpPr>
        <p:spPr/>
        <p:txBody>
          <a:bodyPr/>
          <a:lstStyle/>
          <a:p>
            <a:r>
              <a:rPr lang="fr-FR" dirty="0"/>
              <a:t>Ceci est le titre </a:t>
            </a:r>
            <a:br>
              <a:rPr lang="fr-FR" dirty="0"/>
            </a:br>
            <a:r>
              <a:rPr lang="fr-FR" dirty="0"/>
              <a:t>de la diapositive sur </a:t>
            </a:r>
            <a:r>
              <a:rPr lang="fr-FR"/>
              <a:t>2 lignes</a:t>
            </a:r>
            <a:endParaRPr lang="fr-FR" dirty="0"/>
          </a:p>
        </p:txBody>
      </p:sp>
      <p:sp>
        <p:nvSpPr>
          <p:cNvPr id="3" name="Slide Number Placeholder 2">
            <a:extLst>
              <a:ext uri="{FF2B5EF4-FFF2-40B4-BE49-F238E27FC236}">
                <a16:creationId xmlns:a16="http://schemas.microsoft.com/office/drawing/2014/main" id="{485F7DBF-FC9A-6DF1-A7DB-27B035ED687D}"/>
              </a:ext>
            </a:extLst>
          </p:cNvPr>
          <p:cNvSpPr>
            <a:spLocks noGrp="1"/>
          </p:cNvSpPr>
          <p:nvPr>
            <p:ph type="sldNum" sz="quarter" idx="4"/>
          </p:nvPr>
        </p:nvSpPr>
        <p:spPr/>
        <p:txBody>
          <a:bodyPr/>
          <a:lstStyle/>
          <a:p>
            <a:fld id="{5B08C63A-8E3D-4C07-872E-0191F8B5AB89}" type="slidenum">
              <a:rPr lang="fr-FR" smtClean="0"/>
              <a:pPr/>
              <a:t>10</a:t>
            </a:fld>
            <a:endParaRPr lang="fr-FR" dirty="0"/>
          </a:p>
        </p:txBody>
      </p:sp>
      <p:sp>
        <p:nvSpPr>
          <p:cNvPr id="6" name="Text Placeholder 5">
            <a:extLst>
              <a:ext uri="{FF2B5EF4-FFF2-40B4-BE49-F238E27FC236}">
                <a16:creationId xmlns:a16="http://schemas.microsoft.com/office/drawing/2014/main" id="{8326F40D-9133-9334-CDA7-AC30F9869E6C}"/>
              </a:ext>
            </a:extLst>
          </p:cNvPr>
          <p:cNvSpPr>
            <a:spLocks noGrp="1"/>
          </p:cNvSpPr>
          <p:nvPr>
            <p:ph type="body" sz="quarter" idx="21"/>
          </p:nvPr>
        </p:nvSpPr>
        <p:spPr>
          <a:xfrm>
            <a:off x="655034" y="6610225"/>
            <a:ext cx="6454800" cy="2446824"/>
          </a:xfrm>
        </p:spPr>
        <p:txBody>
          <a:bodyPr>
            <a:noAutofit/>
          </a:bodyPr>
          <a:lstStyle/>
          <a:p>
            <a:pPr>
              <a:spcAft>
                <a:spcPts val="300"/>
              </a:spcAft>
            </a:pPr>
            <a:r>
              <a:rPr lang="fr-FR" dirty="0" err="1"/>
              <a:t>Cus</a:t>
            </a:r>
            <a:r>
              <a:rPr lang="fr-FR" dirty="0"/>
              <a:t> ut </a:t>
            </a:r>
            <a:r>
              <a:rPr lang="fr-FR" dirty="0" err="1"/>
              <a:t>asit</a:t>
            </a:r>
            <a:r>
              <a:rPr lang="fr-FR" dirty="0"/>
              <a:t> la </a:t>
            </a:r>
            <a:r>
              <a:rPr lang="fr-FR" dirty="0" err="1"/>
              <a:t>velit</a:t>
            </a:r>
            <a:r>
              <a:rPr lang="fr-FR" dirty="0"/>
              <a:t> et </a:t>
            </a:r>
            <a:r>
              <a:rPr lang="fr-FR" dirty="0" err="1"/>
              <a:t>alit</a:t>
            </a:r>
            <a:r>
              <a:rPr lang="fr-FR" dirty="0"/>
              <a:t> </a:t>
            </a:r>
            <a:r>
              <a:rPr lang="fr-FR" dirty="0" err="1"/>
              <a:t>utassundam</a:t>
            </a:r>
            <a:r>
              <a:rPr lang="fr-FR" dirty="0"/>
              <a:t>, </a:t>
            </a:r>
            <a:r>
              <a:rPr lang="fr-FR" dirty="0" err="1"/>
              <a:t>solendu</a:t>
            </a:r>
            <a:r>
              <a:rPr lang="fr-FR" dirty="0"/>
              <a:t> </a:t>
            </a:r>
            <a:r>
              <a:rPr lang="fr-FR" dirty="0" err="1"/>
              <a:t>ciuntior</a:t>
            </a:r>
            <a:r>
              <a:rPr lang="fr-FR" dirty="0"/>
              <a:t> </a:t>
            </a:r>
            <a:r>
              <a:rPr lang="fr-FR" dirty="0" err="1"/>
              <a:t>ratia</a:t>
            </a:r>
            <a:r>
              <a:rPr lang="fr-FR" dirty="0"/>
              <a:t> ad </a:t>
            </a:r>
            <a:r>
              <a:rPr lang="fr-FR" dirty="0" err="1"/>
              <a:t>esequame</a:t>
            </a:r>
            <a:r>
              <a:rPr lang="fr-FR" dirty="0"/>
              <a:t> </a:t>
            </a:r>
            <a:r>
              <a:rPr lang="fr-FR" dirty="0" err="1"/>
              <a:t>voluptatium</a:t>
            </a:r>
            <a:r>
              <a:rPr lang="fr-FR" dirty="0"/>
              <a:t> volo </a:t>
            </a:r>
            <a:r>
              <a:rPr lang="fr-FR" dirty="0" err="1"/>
              <a:t>opti</a:t>
            </a:r>
            <a:r>
              <a:rPr lang="fr-FR" dirty="0"/>
              <a:t> </a:t>
            </a:r>
            <a:r>
              <a:rPr lang="fr-FR" dirty="0" err="1"/>
              <a:t>occae</a:t>
            </a:r>
            <a:r>
              <a:rPr lang="fr-FR" dirty="0"/>
              <a:t> </a:t>
            </a:r>
            <a:r>
              <a:rPr lang="fr-FR" dirty="0" err="1"/>
              <a:t>volupta</a:t>
            </a:r>
            <a:r>
              <a:rPr lang="fr-FR" dirty="0"/>
              <a:t> </a:t>
            </a:r>
            <a:r>
              <a:rPr lang="fr-FR" dirty="0" err="1"/>
              <a:t>tibus</a:t>
            </a:r>
            <a:r>
              <a:rPr lang="fr-FR" dirty="0"/>
              <a:t>, </a:t>
            </a:r>
            <a:r>
              <a:rPr lang="fr-FR" dirty="0" err="1"/>
              <a:t>omniet</a:t>
            </a:r>
            <a:r>
              <a:rPr lang="fr-FR" dirty="0"/>
              <a:t> </a:t>
            </a:r>
            <a:r>
              <a:rPr lang="fr-FR" dirty="0" err="1"/>
              <a:t>vendistor</a:t>
            </a:r>
            <a:r>
              <a:rPr lang="fr-FR" dirty="0"/>
              <a:t> </a:t>
            </a:r>
            <a:r>
              <a:rPr lang="fr-FR" dirty="0" err="1"/>
              <a:t>am</a:t>
            </a:r>
            <a:r>
              <a:rPr lang="fr-FR" dirty="0"/>
              <a:t>, </a:t>
            </a:r>
            <a:r>
              <a:rPr lang="fr-FR" dirty="0" err="1"/>
              <a:t>quam</a:t>
            </a:r>
            <a:r>
              <a:rPr lang="fr-FR" dirty="0"/>
              <a:t>, ut et que </a:t>
            </a:r>
            <a:r>
              <a:rPr lang="fr-FR" dirty="0" err="1"/>
              <a:t>sae</a:t>
            </a:r>
            <a:r>
              <a:rPr lang="fr-FR" dirty="0"/>
              <a:t>. </a:t>
            </a:r>
            <a:r>
              <a:rPr lang="fr-FR" dirty="0" err="1"/>
              <a:t>Itae</a:t>
            </a:r>
            <a:r>
              <a:rPr lang="fr-FR" dirty="0"/>
              <a:t> non </a:t>
            </a:r>
            <a:r>
              <a:rPr lang="fr-FR" dirty="0" err="1"/>
              <a:t>core</a:t>
            </a:r>
            <a:r>
              <a:rPr lang="fr-FR" dirty="0"/>
              <a:t> </a:t>
            </a:r>
            <a:r>
              <a:rPr lang="fr-FR" dirty="0" err="1"/>
              <a:t>nonsed</a:t>
            </a:r>
            <a:r>
              <a:rPr lang="fr-FR" dirty="0"/>
              <a:t> </a:t>
            </a:r>
            <a:r>
              <a:rPr lang="fr-FR" dirty="0" err="1"/>
              <a:t>moditi</a:t>
            </a:r>
            <a:r>
              <a:rPr lang="fr-FR" dirty="0"/>
              <a:t> </a:t>
            </a:r>
            <a:r>
              <a:rPr lang="fr-FR" dirty="0" err="1"/>
              <a:t>omnis</a:t>
            </a:r>
            <a:r>
              <a:rPr lang="fr-FR" dirty="0"/>
              <a:t> </a:t>
            </a:r>
            <a:r>
              <a:rPr lang="fr-FR" dirty="0" err="1"/>
              <a:t>dollest</a:t>
            </a:r>
            <a:r>
              <a:rPr lang="fr-FR" dirty="0"/>
              <a:t>, </a:t>
            </a:r>
            <a:r>
              <a:rPr lang="fr-FR" dirty="0" err="1"/>
              <a:t>quae</a:t>
            </a:r>
            <a:r>
              <a:rPr lang="fr-FR" dirty="0"/>
              <a:t> </a:t>
            </a:r>
            <a:r>
              <a:rPr lang="fr-FR" dirty="0" err="1"/>
              <a:t>pratem</a:t>
            </a:r>
            <a:r>
              <a:rPr lang="fr-FR" dirty="0"/>
              <a:t>. </a:t>
            </a:r>
            <a:r>
              <a:rPr lang="fr-FR" dirty="0" err="1"/>
              <a:t>Uciurem</a:t>
            </a:r>
            <a:r>
              <a:rPr lang="fr-FR" dirty="0"/>
              <a:t> </a:t>
            </a:r>
            <a:r>
              <a:rPr lang="fr-FR" dirty="0" err="1"/>
              <a:t>fuga</a:t>
            </a:r>
            <a:r>
              <a:rPr lang="fr-FR" dirty="0"/>
              <a:t>. </a:t>
            </a:r>
            <a:r>
              <a:rPr lang="fr-FR" dirty="0" err="1"/>
              <a:t>Itatur</a:t>
            </a:r>
            <a:r>
              <a:rPr lang="fr-FR" dirty="0"/>
              <a:t> a dit </a:t>
            </a:r>
            <a:r>
              <a:rPr lang="fr-FR" dirty="0" err="1"/>
              <a:t>remporrore</a:t>
            </a:r>
            <a:r>
              <a:rPr lang="fr-FR" dirty="0"/>
              <a:t> </a:t>
            </a:r>
            <a:r>
              <a:rPr lang="fr-FR" dirty="0" err="1"/>
              <a:t>intions</a:t>
            </a:r>
            <a:r>
              <a:rPr lang="fr-FR" dirty="0"/>
              <a:t> </a:t>
            </a:r>
            <a:r>
              <a:rPr lang="fr-FR" dirty="0" err="1"/>
              <a:t>equodi</a:t>
            </a:r>
            <a:r>
              <a:rPr lang="fr-FR" dirty="0"/>
              <a:t> </a:t>
            </a:r>
            <a:r>
              <a:rPr lang="fr-FR" dirty="0" err="1"/>
              <a:t>atios</a:t>
            </a:r>
            <a:r>
              <a:rPr lang="fr-FR" dirty="0"/>
              <a:t> </a:t>
            </a:r>
            <a:r>
              <a:rPr lang="fr-FR" dirty="0" err="1"/>
              <a:t>anim</a:t>
            </a:r>
            <a:r>
              <a:rPr lang="fr-FR" dirty="0"/>
              <a:t> </a:t>
            </a:r>
            <a:r>
              <a:rPr lang="fr-FR" dirty="0" err="1"/>
              <a:t>aditam</a:t>
            </a:r>
            <a:r>
              <a:rPr lang="fr-FR" dirty="0"/>
              <a:t> </a:t>
            </a:r>
            <a:r>
              <a:rPr lang="fr-FR" dirty="0" err="1"/>
              <a:t>etum</a:t>
            </a:r>
            <a:r>
              <a:rPr lang="fr-FR" dirty="0"/>
              <a:t> </a:t>
            </a:r>
            <a:r>
              <a:rPr lang="fr-FR" dirty="0" err="1"/>
              <a:t>sequi</a:t>
            </a:r>
            <a:r>
              <a:rPr lang="fr-FR" dirty="0"/>
              <a:t> </a:t>
            </a:r>
            <a:r>
              <a:rPr lang="fr-FR" dirty="0" err="1"/>
              <a:t>comnis</a:t>
            </a:r>
            <a:r>
              <a:rPr lang="fr-FR" dirty="0"/>
              <a:t> </a:t>
            </a:r>
            <a:r>
              <a:rPr lang="fr-FR" dirty="0" err="1"/>
              <a:t>endia</a:t>
            </a:r>
            <a:r>
              <a:rPr lang="fr-FR" dirty="0"/>
              <a:t> </a:t>
            </a:r>
            <a:r>
              <a:rPr lang="fr-FR" dirty="0" err="1"/>
              <a:t>comnis</a:t>
            </a:r>
            <a:r>
              <a:rPr lang="fr-FR" dirty="0"/>
              <a:t> </a:t>
            </a:r>
            <a:r>
              <a:rPr lang="fr-FR" dirty="0" err="1"/>
              <a:t>parum</a:t>
            </a:r>
            <a:r>
              <a:rPr lang="fr-FR" dirty="0"/>
              <a:t> </a:t>
            </a:r>
            <a:r>
              <a:rPr lang="fr-FR" dirty="0" err="1"/>
              <a:t>alitia</a:t>
            </a:r>
            <a:r>
              <a:rPr lang="fr-FR" dirty="0"/>
              <a:t> est </a:t>
            </a:r>
            <a:r>
              <a:rPr lang="fr-FR" dirty="0" err="1"/>
              <a:t>elenihilita</a:t>
            </a:r>
            <a:r>
              <a:rPr lang="fr-FR" dirty="0"/>
              <a:t> nus </a:t>
            </a:r>
            <a:r>
              <a:rPr lang="fr-FR" dirty="0" err="1"/>
              <a:t>eaquis</a:t>
            </a:r>
            <a:r>
              <a:rPr lang="fr-FR" dirty="0"/>
              <a:t> </a:t>
            </a:r>
            <a:r>
              <a:rPr lang="fr-FR" dirty="0" err="1"/>
              <a:t>dolecus</a:t>
            </a:r>
            <a:r>
              <a:rPr lang="fr-FR" dirty="0"/>
              <a:t> </a:t>
            </a:r>
            <a:r>
              <a:rPr lang="fr-FR" dirty="0" err="1"/>
              <a:t>rehendellori</a:t>
            </a:r>
            <a:r>
              <a:rPr lang="fr-FR" dirty="0"/>
              <a:t> simus </a:t>
            </a:r>
            <a:r>
              <a:rPr lang="fr-FR" dirty="0" err="1"/>
              <a:t>acius</a:t>
            </a:r>
            <a:r>
              <a:rPr lang="fr-FR" dirty="0"/>
              <a:t>, </a:t>
            </a:r>
            <a:r>
              <a:rPr lang="fr-FR" dirty="0" err="1"/>
              <a:t>ommolut</a:t>
            </a:r>
            <a:r>
              <a:rPr lang="fr-FR" dirty="0"/>
              <a:t> </a:t>
            </a:r>
            <a:r>
              <a:rPr lang="fr-FR" dirty="0" err="1"/>
              <a:t>illupta</a:t>
            </a:r>
            <a:r>
              <a:rPr lang="fr-FR" dirty="0"/>
              <a:t> </a:t>
            </a:r>
            <a:r>
              <a:rPr lang="fr-FR" dirty="0" err="1"/>
              <a:t>vollupt</a:t>
            </a:r>
            <a:r>
              <a:rPr lang="fr-FR" dirty="0"/>
              <a:t> </a:t>
            </a:r>
            <a:r>
              <a:rPr lang="fr-FR" dirty="0" err="1"/>
              <a:t>atecto</a:t>
            </a:r>
            <a:r>
              <a:rPr lang="fr-FR" dirty="0"/>
              <a:t> </a:t>
            </a:r>
            <a:r>
              <a:rPr lang="fr-FR" dirty="0" err="1"/>
              <a:t>volestia</a:t>
            </a:r>
            <a:r>
              <a:rPr lang="fr-FR" dirty="0"/>
              <a:t> </a:t>
            </a:r>
            <a:r>
              <a:rPr lang="fr-FR" dirty="0" err="1"/>
              <a:t>nonse</a:t>
            </a:r>
            <a:r>
              <a:rPr lang="fr-FR" dirty="0"/>
              <a:t> es </a:t>
            </a:r>
            <a:r>
              <a:rPr lang="fr-FR" dirty="0" err="1"/>
              <a:t>sit</a:t>
            </a:r>
            <a:r>
              <a:rPr lang="fr-FR" dirty="0"/>
              <a:t> </a:t>
            </a:r>
            <a:r>
              <a:rPr lang="fr-FR" dirty="0" err="1"/>
              <a:t>asperov</a:t>
            </a:r>
            <a:r>
              <a:rPr lang="fr-FR" dirty="0"/>
              <a:t> </a:t>
            </a:r>
            <a:r>
              <a:rPr lang="fr-FR" dirty="0" err="1"/>
              <a:t>idiatiur</a:t>
            </a:r>
            <a:r>
              <a:rPr lang="fr-FR" dirty="0"/>
              <a:t>?</a:t>
            </a:r>
          </a:p>
          <a:p>
            <a:pPr algn="r">
              <a:spcAft>
                <a:spcPts val="1800"/>
              </a:spcAft>
            </a:pPr>
            <a:r>
              <a:rPr lang="fr-FR" sz="1100" b="1" dirty="0">
                <a:solidFill>
                  <a:schemeClr val="accent1"/>
                </a:solidFill>
                <a:latin typeface="+mj-lt"/>
              </a:rPr>
              <a:t>Recruteur spécialisé dans les métiers de la comptabilité</a:t>
            </a:r>
            <a:endParaRPr lang="fr-FR" sz="1100" b="1" spc="-300" dirty="0">
              <a:solidFill>
                <a:schemeClr val="accent1"/>
              </a:solidFill>
              <a:latin typeface="+mj-lt"/>
            </a:endParaRPr>
          </a:p>
          <a:p>
            <a:pPr>
              <a:spcAft>
                <a:spcPts val="300"/>
              </a:spcAft>
            </a:pPr>
            <a:r>
              <a:rPr lang="fr-FR" sz="1100" dirty="0" err="1"/>
              <a:t>Cus</a:t>
            </a:r>
            <a:r>
              <a:rPr lang="fr-FR" sz="1100" dirty="0"/>
              <a:t> ut </a:t>
            </a:r>
            <a:r>
              <a:rPr lang="fr-FR" sz="1100" dirty="0" err="1"/>
              <a:t>asit</a:t>
            </a:r>
            <a:r>
              <a:rPr lang="fr-FR" sz="1100" dirty="0"/>
              <a:t> la </a:t>
            </a:r>
            <a:r>
              <a:rPr lang="fr-FR" sz="1100" dirty="0" err="1"/>
              <a:t>velit</a:t>
            </a:r>
            <a:r>
              <a:rPr lang="fr-FR" sz="1100" dirty="0"/>
              <a:t> et </a:t>
            </a:r>
            <a:r>
              <a:rPr lang="fr-FR" sz="1100" dirty="0" err="1"/>
              <a:t>alit</a:t>
            </a:r>
            <a:r>
              <a:rPr lang="fr-FR" sz="1100" dirty="0"/>
              <a:t> </a:t>
            </a:r>
            <a:r>
              <a:rPr lang="fr-FR" sz="1100" dirty="0" err="1"/>
              <a:t>utassundam</a:t>
            </a:r>
            <a:r>
              <a:rPr lang="fr-FR" sz="1100" dirty="0"/>
              <a:t>, </a:t>
            </a:r>
            <a:r>
              <a:rPr lang="fr-FR" sz="1100" dirty="0" err="1"/>
              <a:t>solendu</a:t>
            </a:r>
            <a:r>
              <a:rPr lang="fr-FR" sz="1100" dirty="0"/>
              <a:t> </a:t>
            </a:r>
            <a:r>
              <a:rPr lang="fr-FR" sz="1100" dirty="0" err="1"/>
              <a:t>ciuntior</a:t>
            </a:r>
            <a:r>
              <a:rPr lang="fr-FR" sz="1100" dirty="0"/>
              <a:t> </a:t>
            </a:r>
            <a:r>
              <a:rPr lang="fr-FR" sz="1100" dirty="0" err="1"/>
              <a:t>ratia</a:t>
            </a:r>
            <a:r>
              <a:rPr lang="fr-FR" sz="1100" dirty="0"/>
              <a:t> ad </a:t>
            </a:r>
            <a:r>
              <a:rPr lang="fr-FR" sz="1100" dirty="0" err="1"/>
              <a:t>esequame</a:t>
            </a:r>
            <a:r>
              <a:rPr lang="fr-FR" sz="1100" dirty="0"/>
              <a:t> </a:t>
            </a:r>
            <a:r>
              <a:rPr lang="fr-FR" sz="1100" dirty="0" err="1"/>
              <a:t>voluptatium</a:t>
            </a:r>
            <a:r>
              <a:rPr lang="fr-FR" sz="1100" dirty="0"/>
              <a:t> volo </a:t>
            </a:r>
            <a:r>
              <a:rPr lang="fr-FR" sz="1100" dirty="0" err="1"/>
              <a:t>opti</a:t>
            </a:r>
            <a:r>
              <a:rPr lang="fr-FR" sz="1100" dirty="0"/>
              <a:t> </a:t>
            </a:r>
            <a:r>
              <a:rPr lang="fr-FR" sz="1100" dirty="0" err="1"/>
              <a:t>occae</a:t>
            </a:r>
            <a:r>
              <a:rPr lang="fr-FR" sz="1100" dirty="0"/>
              <a:t> </a:t>
            </a:r>
            <a:r>
              <a:rPr lang="fr-FR" sz="1100" dirty="0" err="1"/>
              <a:t>volupta</a:t>
            </a:r>
            <a:r>
              <a:rPr lang="fr-FR" sz="1100" dirty="0"/>
              <a:t> </a:t>
            </a:r>
            <a:r>
              <a:rPr lang="fr-FR" sz="1100" dirty="0" err="1"/>
              <a:t>tibus</a:t>
            </a:r>
            <a:r>
              <a:rPr lang="fr-FR" sz="1100" dirty="0"/>
              <a:t>, </a:t>
            </a:r>
            <a:r>
              <a:rPr lang="fr-FR" sz="1100" dirty="0" err="1"/>
              <a:t>omniet</a:t>
            </a:r>
            <a:r>
              <a:rPr lang="fr-FR" sz="1100" dirty="0"/>
              <a:t> </a:t>
            </a:r>
            <a:r>
              <a:rPr lang="fr-FR" sz="1100" dirty="0" err="1"/>
              <a:t>vendistor</a:t>
            </a:r>
            <a:r>
              <a:rPr lang="fr-FR" sz="1100" dirty="0"/>
              <a:t> </a:t>
            </a:r>
            <a:r>
              <a:rPr lang="fr-FR" sz="1100" dirty="0" err="1"/>
              <a:t>am</a:t>
            </a:r>
            <a:r>
              <a:rPr lang="fr-FR" sz="1100" dirty="0"/>
              <a:t>, </a:t>
            </a:r>
            <a:r>
              <a:rPr lang="fr-FR" sz="1100" dirty="0" err="1"/>
              <a:t>quam</a:t>
            </a:r>
            <a:r>
              <a:rPr lang="fr-FR" sz="1100" dirty="0"/>
              <a:t>, ut et que </a:t>
            </a:r>
            <a:r>
              <a:rPr lang="fr-FR" sz="1100" dirty="0" err="1"/>
              <a:t>sae</a:t>
            </a:r>
            <a:r>
              <a:rPr lang="fr-FR" sz="1100" dirty="0"/>
              <a:t>. </a:t>
            </a:r>
            <a:r>
              <a:rPr lang="fr-FR" sz="1100" dirty="0" err="1"/>
              <a:t>Itae</a:t>
            </a:r>
            <a:r>
              <a:rPr lang="fr-FR" sz="1100" dirty="0"/>
              <a:t> non </a:t>
            </a:r>
            <a:r>
              <a:rPr lang="fr-FR" sz="1100" dirty="0" err="1"/>
              <a:t>core</a:t>
            </a:r>
            <a:r>
              <a:rPr lang="fr-FR" sz="1100" dirty="0"/>
              <a:t> </a:t>
            </a:r>
            <a:r>
              <a:rPr lang="fr-FR" sz="1100" dirty="0" err="1"/>
              <a:t>nonsed</a:t>
            </a:r>
            <a:r>
              <a:rPr lang="fr-FR" sz="1100" dirty="0"/>
              <a:t> </a:t>
            </a:r>
            <a:r>
              <a:rPr lang="fr-FR" sz="1100" dirty="0" err="1"/>
              <a:t>moditi</a:t>
            </a:r>
            <a:r>
              <a:rPr lang="fr-FR" sz="1100" dirty="0"/>
              <a:t> </a:t>
            </a:r>
            <a:r>
              <a:rPr lang="fr-FR" sz="1100" dirty="0" err="1"/>
              <a:t>omnis</a:t>
            </a:r>
            <a:r>
              <a:rPr lang="fr-FR" sz="1100" dirty="0"/>
              <a:t> </a:t>
            </a:r>
            <a:r>
              <a:rPr lang="fr-FR" sz="1100" dirty="0" err="1"/>
              <a:t>dollest</a:t>
            </a:r>
            <a:r>
              <a:rPr lang="fr-FR" sz="1100" dirty="0"/>
              <a:t>, </a:t>
            </a:r>
            <a:r>
              <a:rPr lang="fr-FR" sz="1100" dirty="0" err="1"/>
              <a:t>quae</a:t>
            </a:r>
            <a:r>
              <a:rPr lang="fr-FR" sz="1100" dirty="0"/>
              <a:t> </a:t>
            </a:r>
            <a:r>
              <a:rPr lang="fr-FR" sz="1100" dirty="0" err="1"/>
              <a:t>pratem</a:t>
            </a:r>
            <a:r>
              <a:rPr lang="fr-FR" sz="1100" dirty="0"/>
              <a:t>. </a:t>
            </a:r>
            <a:r>
              <a:rPr lang="fr-FR" sz="1100" dirty="0" err="1"/>
              <a:t>Uciurem</a:t>
            </a:r>
            <a:r>
              <a:rPr lang="fr-FR" sz="1100" dirty="0"/>
              <a:t> </a:t>
            </a:r>
            <a:r>
              <a:rPr lang="fr-FR" sz="1100" dirty="0" err="1"/>
              <a:t>fuga</a:t>
            </a:r>
            <a:r>
              <a:rPr lang="fr-FR" sz="1100" dirty="0"/>
              <a:t>. </a:t>
            </a:r>
            <a:r>
              <a:rPr lang="fr-FR" sz="1100" dirty="0" err="1"/>
              <a:t>Itatur</a:t>
            </a:r>
            <a:r>
              <a:rPr lang="fr-FR" sz="1100" dirty="0"/>
              <a:t> a dit </a:t>
            </a:r>
            <a:r>
              <a:rPr lang="fr-FR" sz="1100" dirty="0" err="1"/>
              <a:t>remporrore</a:t>
            </a:r>
            <a:r>
              <a:rPr lang="fr-FR" sz="1100" dirty="0"/>
              <a:t> </a:t>
            </a:r>
            <a:r>
              <a:rPr lang="fr-FR" sz="1100" dirty="0" err="1"/>
              <a:t>intions</a:t>
            </a:r>
            <a:r>
              <a:rPr lang="fr-FR" sz="1100" dirty="0"/>
              <a:t> </a:t>
            </a:r>
            <a:r>
              <a:rPr lang="fr-FR" sz="1100" dirty="0" err="1"/>
              <a:t>equodi</a:t>
            </a:r>
            <a:r>
              <a:rPr lang="fr-FR" sz="1100" dirty="0"/>
              <a:t> </a:t>
            </a:r>
            <a:r>
              <a:rPr lang="fr-FR" sz="1100" dirty="0" err="1"/>
              <a:t>atios</a:t>
            </a:r>
            <a:r>
              <a:rPr lang="fr-FR" sz="1100" dirty="0"/>
              <a:t> </a:t>
            </a:r>
            <a:r>
              <a:rPr lang="fr-FR" sz="1100" dirty="0" err="1"/>
              <a:t>anim</a:t>
            </a:r>
            <a:r>
              <a:rPr lang="fr-FR" sz="1100" dirty="0"/>
              <a:t> </a:t>
            </a:r>
            <a:r>
              <a:rPr lang="fr-FR" sz="1100" dirty="0" err="1"/>
              <a:t>aditam</a:t>
            </a:r>
            <a:r>
              <a:rPr lang="fr-FR" sz="1100" dirty="0"/>
              <a:t> </a:t>
            </a:r>
            <a:r>
              <a:rPr lang="fr-FR" sz="1100" dirty="0" err="1"/>
              <a:t>etum</a:t>
            </a:r>
            <a:r>
              <a:rPr lang="fr-FR" sz="1100" dirty="0"/>
              <a:t> </a:t>
            </a:r>
            <a:r>
              <a:rPr lang="fr-FR" sz="1100" dirty="0" err="1"/>
              <a:t>sequi</a:t>
            </a:r>
            <a:r>
              <a:rPr lang="fr-FR" sz="1100" dirty="0"/>
              <a:t> </a:t>
            </a:r>
            <a:r>
              <a:rPr lang="fr-FR" sz="1100" dirty="0" err="1"/>
              <a:t>comnis</a:t>
            </a:r>
            <a:r>
              <a:rPr lang="fr-FR" sz="1100" dirty="0"/>
              <a:t> </a:t>
            </a:r>
            <a:r>
              <a:rPr lang="fr-FR" sz="1100" dirty="0" err="1"/>
              <a:t>endia</a:t>
            </a:r>
            <a:r>
              <a:rPr lang="fr-FR" sz="1100" dirty="0"/>
              <a:t> </a:t>
            </a:r>
            <a:r>
              <a:rPr lang="fr-FR" sz="1100" dirty="0" err="1"/>
              <a:t>comnis</a:t>
            </a:r>
            <a:r>
              <a:rPr lang="fr-FR" sz="1100" dirty="0"/>
              <a:t> </a:t>
            </a:r>
            <a:r>
              <a:rPr lang="fr-FR" sz="1100" dirty="0" err="1"/>
              <a:t>parum</a:t>
            </a:r>
            <a:r>
              <a:rPr lang="fr-FR" sz="1100" dirty="0"/>
              <a:t> </a:t>
            </a:r>
            <a:r>
              <a:rPr lang="fr-FR" sz="1100" dirty="0" err="1"/>
              <a:t>alitia</a:t>
            </a:r>
            <a:r>
              <a:rPr lang="fr-FR" sz="1100" dirty="0"/>
              <a:t> est </a:t>
            </a:r>
            <a:r>
              <a:rPr lang="fr-FR" sz="1100" dirty="0" err="1"/>
              <a:t>elenihilita</a:t>
            </a:r>
            <a:r>
              <a:rPr lang="fr-FR" sz="1100" dirty="0"/>
              <a:t> nus </a:t>
            </a:r>
            <a:r>
              <a:rPr lang="fr-FR" sz="1100" dirty="0" err="1"/>
              <a:t>eaquis</a:t>
            </a:r>
            <a:r>
              <a:rPr lang="fr-FR" sz="1100" dirty="0"/>
              <a:t> </a:t>
            </a:r>
            <a:r>
              <a:rPr lang="fr-FR" sz="1100" dirty="0" err="1"/>
              <a:t>dolecus</a:t>
            </a:r>
            <a:r>
              <a:rPr lang="fr-FR" sz="1100" dirty="0"/>
              <a:t> </a:t>
            </a:r>
            <a:r>
              <a:rPr lang="fr-FR" sz="1100" dirty="0" err="1"/>
              <a:t>rehendellori</a:t>
            </a:r>
            <a:r>
              <a:rPr lang="fr-FR" sz="1100" dirty="0"/>
              <a:t> simus </a:t>
            </a:r>
            <a:r>
              <a:rPr lang="fr-FR" sz="1100" dirty="0" err="1"/>
              <a:t>acius</a:t>
            </a:r>
            <a:r>
              <a:rPr lang="fr-FR" sz="1100" dirty="0"/>
              <a:t>, </a:t>
            </a:r>
            <a:r>
              <a:rPr lang="fr-FR" sz="1100" dirty="0" err="1"/>
              <a:t>ommolut</a:t>
            </a:r>
            <a:r>
              <a:rPr lang="fr-FR" sz="1100" dirty="0"/>
              <a:t> </a:t>
            </a:r>
            <a:r>
              <a:rPr lang="fr-FR" sz="1100" dirty="0" err="1"/>
              <a:t>illupta</a:t>
            </a:r>
            <a:r>
              <a:rPr lang="fr-FR" sz="1100" dirty="0"/>
              <a:t> </a:t>
            </a:r>
            <a:r>
              <a:rPr lang="fr-FR" sz="1100" dirty="0" err="1"/>
              <a:t>vollupt</a:t>
            </a:r>
            <a:r>
              <a:rPr lang="fr-FR" sz="1100" dirty="0"/>
              <a:t> </a:t>
            </a:r>
            <a:r>
              <a:rPr lang="fr-FR" sz="1100" dirty="0" err="1"/>
              <a:t>atecto</a:t>
            </a:r>
            <a:r>
              <a:rPr lang="fr-FR" sz="1100" dirty="0"/>
              <a:t> </a:t>
            </a:r>
            <a:r>
              <a:rPr lang="fr-FR" sz="1100" dirty="0" err="1"/>
              <a:t>volestia</a:t>
            </a:r>
            <a:r>
              <a:rPr lang="fr-FR" sz="1100" dirty="0"/>
              <a:t> </a:t>
            </a:r>
            <a:r>
              <a:rPr lang="fr-FR" sz="1100" dirty="0" err="1"/>
              <a:t>nonse</a:t>
            </a:r>
            <a:r>
              <a:rPr lang="fr-FR" sz="1100" dirty="0"/>
              <a:t> es </a:t>
            </a:r>
            <a:r>
              <a:rPr lang="fr-FR" sz="1100" dirty="0" err="1"/>
              <a:t>sit</a:t>
            </a:r>
            <a:r>
              <a:rPr lang="fr-FR" sz="1100" dirty="0"/>
              <a:t> </a:t>
            </a:r>
            <a:r>
              <a:rPr lang="fr-FR" sz="1100" dirty="0" err="1"/>
              <a:t>asperov</a:t>
            </a:r>
            <a:r>
              <a:rPr lang="fr-FR" sz="1100" dirty="0"/>
              <a:t> </a:t>
            </a:r>
            <a:r>
              <a:rPr lang="fr-FR" sz="1100" dirty="0" err="1"/>
              <a:t>idiatiur</a:t>
            </a:r>
            <a:r>
              <a:rPr lang="fr-FR" sz="1100" dirty="0"/>
              <a:t>?</a:t>
            </a:r>
          </a:p>
          <a:p>
            <a:pPr algn="r"/>
            <a:r>
              <a:rPr kumimoji="0" lang="fr-FR" sz="1050" b="1" i="0" u="none" strike="noStrike" kern="1200" cap="none" spc="0" normalizeH="0" baseline="0" noProof="0" dirty="0">
                <a:ln>
                  <a:noFill/>
                </a:ln>
                <a:solidFill>
                  <a:srgbClr val="004423"/>
                </a:solidFill>
                <a:effectLst/>
                <a:uLnTx/>
                <a:uFillTx/>
                <a:latin typeface="Arial" panose="020B0604020202020204"/>
                <a:ea typeface="+mn-ea"/>
                <a:cs typeface="+mn-cs"/>
              </a:rPr>
              <a:t>Atlas</a:t>
            </a:r>
          </a:p>
        </p:txBody>
      </p:sp>
      <p:sp>
        <p:nvSpPr>
          <p:cNvPr id="8" name="Text Placeholder 7">
            <a:extLst>
              <a:ext uri="{FF2B5EF4-FFF2-40B4-BE49-F238E27FC236}">
                <a16:creationId xmlns:a16="http://schemas.microsoft.com/office/drawing/2014/main" id="{51992A35-D4F2-BEA0-D583-5786EDE2FB9C}"/>
              </a:ext>
            </a:extLst>
          </p:cNvPr>
          <p:cNvSpPr>
            <a:spLocks noGrp="1"/>
          </p:cNvSpPr>
          <p:nvPr>
            <p:ph type="body" sz="quarter" idx="11"/>
          </p:nvPr>
        </p:nvSpPr>
        <p:spPr>
          <a:xfrm>
            <a:off x="449834" y="1670660"/>
            <a:ext cx="6660000" cy="4355038"/>
          </a:xfrm>
        </p:spPr>
        <p:txBody>
          <a:bodyPr anchor="t">
            <a:spAutoFit/>
          </a:bodyPr>
          <a:lstStyle/>
          <a:p>
            <a:pPr>
              <a:spcAft>
                <a:spcPts val="1800"/>
              </a:spcAft>
            </a:pPr>
            <a:r>
              <a:rPr lang="fr-FR" dirty="0"/>
              <a:t>Tendances à suivre  </a:t>
            </a:r>
          </a:p>
          <a:p>
            <a:pPr marL="0" marR="0" lvl="0" indent="0" algn="l" defTabSz="755934" rtl="0" eaLnBrk="1" fontAlgn="auto" latinLnBrk="0" hangingPunct="1">
              <a:lnSpc>
                <a:spcPct val="100000"/>
              </a:lnSpc>
              <a:spcBef>
                <a:spcPts val="0"/>
              </a:spcBef>
              <a:spcAft>
                <a:spcPts val="300"/>
              </a:spcAft>
              <a:buClr>
                <a:srgbClr val="7850DC"/>
              </a:buClr>
              <a:buSzTx/>
              <a:buFont typeface="Arial" panose="020B0604020202020204" pitchFamily="34" charset="0"/>
              <a:buNone/>
              <a:tabLst/>
              <a:defRPr/>
            </a:pPr>
            <a:r>
              <a:rPr kumimoji="0" lang="fr-FR" sz="1400" b="1" i="0" u="none" strike="noStrike" kern="1200" cap="none" spc="0" normalizeH="0" baseline="0" noProof="1">
                <a:ln>
                  <a:noFill/>
                </a:ln>
                <a:solidFill>
                  <a:srgbClr val="2D0F64"/>
                </a:solidFill>
                <a:effectLst/>
                <a:uLnTx/>
                <a:uFillTx/>
                <a:latin typeface="Arial" panose="020B0604020202020204"/>
                <a:ea typeface="+mn-ea"/>
                <a:cs typeface="+mn-cs"/>
              </a:rPr>
              <a:t>Ceci est le titre d’un paragraphe</a:t>
            </a:r>
          </a:p>
          <a:p>
            <a:pPr marL="171450" marR="0" lvl="0" indent="-171450" algn="l" defTabSz="755934" rtl="0" eaLnBrk="1" fontAlgn="auto" latinLnBrk="0" hangingPunct="1">
              <a:lnSpc>
                <a:spcPct val="100000"/>
              </a:lnSpc>
              <a:spcBef>
                <a:spcPts val="0"/>
              </a:spcBef>
              <a:spcAft>
                <a:spcPts val="300"/>
              </a:spcAft>
              <a:buClr>
                <a:srgbClr val="7850DC"/>
              </a:buClr>
              <a:buSzTx/>
              <a:buFont typeface="Arial" panose="020B0604020202020204" pitchFamily="34" charset="0"/>
              <a:buChar char="•"/>
              <a:tabLst/>
              <a:defRPr/>
            </a:pPr>
            <a:r>
              <a:rPr kumimoji="0" lang="fr-FR" sz="1200" b="0" i="0" u="none" strike="noStrike" kern="1200" cap="none" spc="0" normalizeH="0" baseline="0" noProof="1">
                <a:ln>
                  <a:noFill/>
                </a:ln>
                <a:solidFill>
                  <a:srgbClr val="000000"/>
                </a:solidFill>
                <a:effectLst/>
                <a:uLnTx/>
                <a:uFillTx/>
                <a:latin typeface="Arial" panose="020B0604020202020204"/>
                <a:ea typeface="+mn-ea"/>
                <a:cs typeface="+mn-cs"/>
              </a:rPr>
              <a:t>Nam, comniat issimi, ut ut undi abora eserspe con con poreruptae num volum nonecaes quam acesequi dolendam fugiaspit que rempos et dolupta volese occus, nobis erruptae sed?</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Uscipsam, et il iliquam doluptae dolorio.</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Lorepellenda nostenet as estinti nvellesequi as</a:t>
            </a:r>
          </a:p>
          <a:p>
            <a:pPr marL="518400" marR="0" lvl="2" indent="-172800" algn="l" defTabSz="755934" rtl="0" eaLnBrk="1" fontAlgn="auto" latinLnBrk="0" hangingPunct="1">
              <a:lnSpc>
                <a:spcPct val="100000"/>
              </a:lnSpc>
              <a:spcBef>
                <a:spcPts val="0"/>
              </a:spcBef>
              <a:spcAft>
                <a:spcPts val="3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Magnia plit hitemolecea ea ipit que venturem</a:t>
            </a:r>
          </a:p>
          <a:p>
            <a:pPr marL="518400" marR="0" lvl="2" indent="-172800" algn="l" defTabSz="755934" rtl="0" eaLnBrk="1" fontAlgn="auto" latinLnBrk="0" hangingPunct="1">
              <a:lnSpc>
                <a:spcPct val="100000"/>
              </a:lnSpc>
              <a:spcBef>
                <a:spcPts val="0"/>
              </a:spcBef>
              <a:spcAft>
                <a:spcPts val="36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Sequis ipicid magnim qui aut perio. Am haribus, qui reptis autemod itatur?</a:t>
            </a:r>
          </a:p>
          <a:p>
            <a:pPr>
              <a:spcAft>
                <a:spcPts val="1800"/>
              </a:spcAft>
            </a:pPr>
            <a:r>
              <a:rPr lang="fr-FR" dirty="0"/>
              <a:t>Indicateurs à surveiller</a:t>
            </a:r>
          </a:p>
          <a:p>
            <a:pPr>
              <a:lnSpc>
                <a:spcPct val="100000"/>
              </a:lnSpc>
              <a:spcAft>
                <a:spcPts val="300"/>
              </a:spcAft>
              <a:buClr>
                <a:srgbClr val="7850DC"/>
              </a:buClr>
              <a:defRPr/>
            </a:pPr>
            <a:r>
              <a:rPr lang="fr-FR" sz="1400" noProof="1">
                <a:solidFill>
                  <a:srgbClr val="2D0F64"/>
                </a:solidFill>
                <a:latin typeface="Arial" panose="020B0604020202020204"/>
              </a:rPr>
              <a:t>Ceci est le titre d’un paragraphe</a:t>
            </a:r>
          </a:p>
          <a:p>
            <a:pPr marL="171450" indent="-171450">
              <a:lnSpc>
                <a:spcPct val="100000"/>
              </a:lnSpc>
              <a:spcAft>
                <a:spcPts val="300"/>
              </a:spcAft>
              <a:buClr>
                <a:srgbClr val="7850DC"/>
              </a:buClr>
              <a:buFont typeface="Arial" panose="020B0604020202020204" pitchFamily="34" charset="0"/>
              <a:buChar char="•"/>
              <a:defRPr/>
            </a:pPr>
            <a:r>
              <a:rPr lang="fr-FR" sz="1200" b="0" noProof="1">
                <a:solidFill>
                  <a:srgbClr val="000000"/>
                </a:solidFill>
                <a:latin typeface="Arial" panose="020B0604020202020204"/>
              </a:rPr>
              <a:t>Nam, comniat issimi, ut ut undi abora eserspe con con poreruptae num volum nonecaes quam acesequi dolendam fugiaspit que rempos et dolupta volese occus, nobis erruptae sed?</a:t>
            </a:r>
          </a:p>
          <a:p>
            <a:pPr marL="345600" lvl="1" indent="-172800">
              <a:lnSpc>
                <a:spcPct val="100000"/>
              </a:lnSpc>
              <a:spcBef>
                <a:spcPts val="0"/>
              </a:spcBef>
              <a:spcAft>
                <a:spcPts val="300"/>
              </a:spcAft>
              <a:buClr>
                <a:srgbClr val="7850DC"/>
              </a:buClr>
              <a:buFont typeface="Avenir Next LT Pro" panose="020B0504020202020204" pitchFamily="34" charset="0"/>
              <a:buChar char="-"/>
              <a:defRPr/>
            </a:pPr>
            <a:r>
              <a:rPr lang="fr-FR" sz="1100" noProof="1">
                <a:solidFill>
                  <a:srgbClr val="000000"/>
                </a:solidFill>
                <a:latin typeface="Arial" panose="020B0604020202020204"/>
              </a:rPr>
              <a:t>Uscipsam, et il iliquam doluptae dolorio.</a:t>
            </a:r>
          </a:p>
          <a:p>
            <a:pPr marL="345600" lvl="1" indent="-172800">
              <a:lnSpc>
                <a:spcPct val="100000"/>
              </a:lnSpc>
              <a:spcBef>
                <a:spcPts val="0"/>
              </a:spcBef>
              <a:spcAft>
                <a:spcPts val="300"/>
              </a:spcAft>
              <a:buClr>
                <a:srgbClr val="7850DC"/>
              </a:buClr>
              <a:buFont typeface="Avenir Next LT Pro" panose="020B0504020202020204" pitchFamily="34" charset="0"/>
              <a:buChar char="-"/>
              <a:defRPr/>
            </a:pPr>
            <a:r>
              <a:rPr lang="fr-FR" sz="1100" noProof="1">
                <a:solidFill>
                  <a:srgbClr val="000000"/>
                </a:solidFill>
                <a:latin typeface="Arial" panose="020B0604020202020204"/>
              </a:rPr>
              <a:t>Lorepellenda nostenet as estinti nvellesequi as</a:t>
            </a:r>
          </a:p>
          <a:p>
            <a:pPr marL="518400" lvl="2" indent="-172800">
              <a:lnSpc>
                <a:spcPct val="100000"/>
              </a:lnSpc>
              <a:spcBef>
                <a:spcPts val="0"/>
              </a:spcBef>
              <a:spcAft>
                <a:spcPts val="300"/>
              </a:spcAft>
              <a:buClr>
                <a:srgbClr val="7850DC"/>
              </a:buClr>
              <a:buFont typeface="Courier New" panose="02070309020205020404" pitchFamily="49" charset="0"/>
              <a:buChar char="o"/>
              <a:defRPr/>
            </a:pPr>
            <a:r>
              <a:rPr lang="fr-FR" sz="1050" noProof="1">
                <a:solidFill>
                  <a:srgbClr val="000000"/>
                </a:solidFill>
                <a:latin typeface="Arial" panose="020B0604020202020204"/>
              </a:rPr>
              <a:t>Magnia plit hitemolecea ea ipit que venturem</a:t>
            </a:r>
          </a:p>
          <a:p>
            <a:pPr marL="518400" lvl="2" indent="-172800">
              <a:lnSpc>
                <a:spcPct val="100000"/>
              </a:lnSpc>
              <a:spcBef>
                <a:spcPts val="0"/>
              </a:spcBef>
              <a:spcAft>
                <a:spcPts val="300"/>
              </a:spcAft>
              <a:buClr>
                <a:srgbClr val="7850DC"/>
              </a:buClr>
              <a:buFont typeface="Courier New" panose="02070309020205020404" pitchFamily="49" charset="0"/>
              <a:buChar char="o"/>
              <a:defRPr/>
            </a:pPr>
            <a:r>
              <a:rPr lang="fr-FR" sz="1050" noProof="1">
                <a:solidFill>
                  <a:srgbClr val="000000"/>
                </a:solidFill>
                <a:latin typeface="Arial" panose="020B0604020202020204"/>
              </a:rPr>
              <a:t>Sequis ipicid magnim qui aut perio. Am haribus, qui reptis autemod itatur?</a:t>
            </a:r>
            <a:endParaRPr kumimoji="0" lang="fr-FR" sz="10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052D8500-F3A5-43D9-23E8-C074A2AC4C43}"/>
              </a:ext>
            </a:extLst>
          </p:cNvPr>
          <p:cNvGrpSpPr/>
          <p:nvPr/>
        </p:nvGrpSpPr>
        <p:grpSpPr>
          <a:xfrm>
            <a:off x="449833" y="7917484"/>
            <a:ext cx="273376" cy="203291"/>
            <a:chOff x="463374" y="6731313"/>
            <a:chExt cx="273376" cy="203291"/>
          </a:xfrm>
        </p:grpSpPr>
        <p:sp>
          <p:nvSpPr>
            <p:cNvPr id="10" name="Freeform: Shape 9">
              <a:extLst>
                <a:ext uri="{FF2B5EF4-FFF2-40B4-BE49-F238E27FC236}">
                  <a16:creationId xmlns:a16="http://schemas.microsoft.com/office/drawing/2014/main" id="{02D6D0B0-8E7A-C4A8-C467-D995F80671B1}"/>
                </a:ext>
              </a:extLst>
            </p:cNvPr>
            <p:cNvSpPr/>
            <p:nvPr/>
          </p:nvSpPr>
          <p:spPr>
            <a:xfrm>
              <a:off x="623203" y="6731313"/>
              <a:ext cx="113547" cy="187867"/>
            </a:xfrm>
            <a:custGeom>
              <a:avLst/>
              <a:gdLst>
                <a:gd name="connsiteX0" fmla="*/ 55947 w 113547"/>
                <a:gd name="connsiteY0" fmla="*/ 1104 h 187867"/>
                <a:gd name="connsiteX1" fmla="*/ 61924 w 113547"/>
                <a:gd name="connsiteY1" fmla="*/ 1161 h 187867"/>
                <a:gd name="connsiteX2" fmla="*/ 70001 w 113547"/>
                <a:gd name="connsiteY2" fmla="*/ 9106 h 187867"/>
                <a:gd name="connsiteX3" fmla="*/ 83672 w 113547"/>
                <a:gd name="connsiteY3" fmla="*/ 22905 h 187867"/>
                <a:gd name="connsiteX4" fmla="*/ 84195 w 113547"/>
                <a:gd name="connsiteY4" fmla="*/ 28640 h 187867"/>
                <a:gd name="connsiteX5" fmla="*/ 68001 w 113547"/>
                <a:gd name="connsiteY5" fmla="*/ 75662 h 187867"/>
                <a:gd name="connsiteX6" fmla="*/ 110647 w 113547"/>
                <a:gd name="connsiteY6" fmla="*/ 95527 h 187867"/>
                <a:gd name="connsiteX7" fmla="*/ 113547 w 113547"/>
                <a:gd name="connsiteY7" fmla="*/ 100020 h 187867"/>
                <a:gd name="connsiteX8" fmla="*/ 103962 w 113547"/>
                <a:gd name="connsiteY8" fmla="*/ 101955 h 187867"/>
                <a:gd name="connsiteX9" fmla="*/ 103078 w 113547"/>
                <a:gd name="connsiteY9" fmla="*/ 100645 h 187867"/>
                <a:gd name="connsiteX10" fmla="*/ 64297 w 113547"/>
                <a:gd name="connsiteY10" fmla="*/ 84556 h 187867"/>
                <a:gd name="connsiteX11" fmla="*/ 60254 w 113547"/>
                <a:gd name="connsiteY11" fmla="*/ 82078 h 187867"/>
                <a:gd name="connsiteX12" fmla="*/ 74699 w 113547"/>
                <a:gd name="connsiteY12" fmla="*/ 26654 h 187867"/>
                <a:gd name="connsiteX13" fmla="*/ 63581 w 113547"/>
                <a:gd name="connsiteY13" fmla="*/ 15412 h 187867"/>
                <a:gd name="connsiteX14" fmla="*/ 58856 w 113547"/>
                <a:gd name="connsiteY14" fmla="*/ 10645 h 187867"/>
                <a:gd name="connsiteX15" fmla="*/ 9418 w 113547"/>
                <a:gd name="connsiteY15" fmla="*/ 139097 h 187867"/>
                <a:gd name="connsiteX16" fmla="*/ 9418 w 113547"/>
                <a:gd name="connsiteY16" fmla="*/ 139101 h 187867"/>
                <a:gd name="connsiteX17" fmla="*/ 26681 w 113547"/>
                <a:gd name="connsiteY17" fmla="*/ 178689 h 187867"/>
                <a:gd name="connsiteX18" fmla="*/ 28405 w 113547"/>
                <a:gd name="connsiteY18" fmla="*/ 179404 h 187867"/>
                <a:gd name="connsiteX19" fmla="*/ 26696 w 113547"/>
                <a:gd name="connsiteY19" fmla="*/ 187867 h 187867"/>
                <a:gd name="connsiteX20" fmla="*/ 20507 w 113547"/>
                <a:gd name="connsiteY20" fmla="*/ 185328 h 187867"/>
                <a:gd name="connsiteX21" fmla="*/ 444 w 113547"/>
                <a:gd name="connsiteY21" fmla="*/ 139751 h 187867"/>
                <a:gd name="connsiteX22" fmla="*/ 55947 w 113547"/>
                <a:gd name="connsiteY22" fmla="*/ 1104 h 1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547" h="187867">
                  <a:moveTo>
                    <a:pt x="55947" y="1104"/>
                  </a:moveTo>
                  <a:cubicBezTo>
                    <a:pt x="57661" y="-390"/>
                    <a:pt x="60228" y="-364"/>
                    <a:pt x="61924" y="1161"/>
                  </a:cubicBezTo>
                  <a:cubicBezTo>
                    <a:pt x="64464" y="3464"/>
                    <a:pt x="66200" y="5230"/>
                    <a:pt x="70001" y="9106"/>
                  </a:cubicBezTo>
                  <a:cubicBezTo>
                    <a:pt x="72892" y="12046"/>
                    <a:pt x="77014" y="16248"/>
                    <a:pt x="83672" y="22905"/>
                  </a:cubicBezTo>
                  <a:cubicBezTo>
                    <a:pt x="85206" y="24439"/>
                    <a:pt x="85430" y="26851"/>
                    <a:pt x="84195" y="28640"/>
                  </a:cubicBezTo>
                  <a:cubicBezTo>
                    <a:pt x="67865" y="52344"/>
                    <a:pt x="67421" y="69391"/>
                    <a:pt x="68001" y="75662"/>
                  </a:cubicBezTo>
                  <a:cubicBezTo>
                    <a:pt x="84751" y="76627"/>
                    <a:pt x="99793" y="84074"/>
                    <a:pt x="110647" y="95527"/>
                  </a:cubicBezTo>
                  <a:lnTo>
                    <a:pt x="113547" y="100020"/>
                  </a:lnTo>
                  <a:lnTo>
                    <a:pt x="103962" y="101955"/>
                  </a:lnTo>
                  <a:lnTo>
                    <a:pt x="103078" y="100645"/>
                  </a:lnTo>
                  <a:cubicBezTo>
                    <a:pt x="93143" y="90710"/>
                    <a:pt x="79425" y="84556"/>
                    <a:pt x="64297" y="84556"/>
                  </a:cubicBezTo>
                  <a:cubicBezTo>
                    <a:pt x="62627" y="84556"/>
                    <a:pt x="61032" y="83559"/>
                    <a:pt x="60254" y="82078"/>
                  </a:cubicBezTo>
                  <a:cubicBezTo>
                    <a:pt x="58615" y="78957"/>
                    <a:pt x="54875" y="57196"/>
                    <a:pt x="74699" y="26654"/>
                  </a:cubicBezTo>
                  <a:cubicBezTo>
                    <a:pt x="69513" y="21450"/>
                    <a:pt x="66085" y="17961"/>
                    <a:pt x="63581" y="15412"/>
                  </a:cubicBezTo>
                  <a:cubicBezTo>
                    <a:pt x="61502" y="13294"/>
                    <a:pt x="60091" y="11862"/>
                    <a:pt x="58856" y="10645"/>
                  </a:cubicBezTo>
                  <a:cubicBezTo>
                    <a:pt x="46191" y="22773"/>
                    <a:pt x="4272" y="68578"/>
                    <a:pt x="9418" y="139097"/>
                  </a:cubicBezTo>
                  <a:cubicBezTo>
                    <a:pt x="9418" y="139101"/>
                    <a:pt x="9418" y="139101"/>
                    <a:pt x="9418" y="139101"/>
                  </a:cubicBezTo>
                  <a:cubicBezTo>
                    <a:pt x="10585" y="155091"/>
                    <a:pt x="16937" y="168889"/>
                    <a:pt x="26681" y="178689"/>
                  </a:cubicBezTo>
                  <a:lnTo>
                    <a:pt x="28405" y="179404"/>
                  </a:lnTo>
                  <a:lnTo>
                    <a:pt x="26696" y="187867"/>
                  </a:lnTo>
                  <a:lnTo>
                    <a:pt x="20507" y="185328"/>
                  </a:lnTo>
                  <a:cubicBezTo>
                    <a:pt x="9169" y="174046"/>
                    <a:pt x="1785" y="158160"/>
                    <a:pt x="444" y="139751"/>
                  </a:cubicBezTo>
                  <a:cubicBezTo>
                    <a:pt x="-4131" y="77050"/>
                    <a:pt x="27484" y="25872"/>
                    <a:pt x="55947" y="1104"/>
                  </a:cubicBezTo>
                  <a:close/>
                </a:path>
              </a:pathLst>
            </a:custGeom>
            <a:solidFill>
              <a:schemeClr val="accent1"/>
            </a:solidFill>
            <a:ln w="4465" cap="flat">
              <a:noFill/>
              <a:prstDash val="solid"/>
              <a:miter/>
            </a:ln>
          </p:spPr>
          <p:txBody>
            <a:bodyPr rtlCol="0" anchor="ctr"/>
            <a:lstStyle/>
            <a:p>
              <a:endParaRPr lang="fr-FR" noProof="1"/>
            </a:p>
          </p:txBody>
        </p:sp>
        <p:sp>
          <p:nvSpPr>
            <p:cNvPr id="11" name="Freeform: Shape 10">
              <a:extLst>
                <a:ext uri="{FF2B5EF4-FFF2-40B4-BE49-F238E27FC236}">
                  <a16:creationId xmlns:a16="http://schemas.microsoft.com/office/drawing/2014/main" id="{730FF929-0FFA-AAF1-9815-E1F3A23E4A1B}"/>
                </a:ext>
              </a:extLst>
            </p:cNvPr>
            <p:cNvSpPr/>
            <p:nvPr userDrawn="1"/>
          </p:nvSpPr>
          <p:spPr>
            <a:xfrm>
              <a:off x="463374" y="6731314"/>
              <a:ext cx="128178" cy="203290"/>
            </a:xfrm>
            <a:custGeom>
              <a:avLst/>
              <a:gdLst>
                <a:gd name="connsiteX0" fmla="*/ 68009 w 128178"/>
                <a:gd name="connsiteY0" fmla="*/ 75660 h 203290"/>
                <a:gd name="connsiteX1" fmla="*/ 84202 w 128178"/>
                <a:gd name="connsiteY1" fmla="*/ 28639 h 203290"/>
                <a:gd name="connsiteX2" fmla="*/ 83680 w 128178"/>
                <a:gd name="connsiteY2" fmla="*/ 22904 h 203290"/>
                <a:gd name="connsiteX3" fmla="*/ 70030 w 128178"/>
                <a:gd name="connsiteY3" fmla="*/ 9123 h 203290"/>
                <a:gd name="connsiteX4" fmla="*/ 61936 w 128178"/>
                <a:gd name="connsiteY4" fmla="*/ 1160 h 203290"/>
                <a:gd name="connsiteX5" fmla="*/ 55959 w 128178"/>
                <a:gd name="connsiteY5" fmla="*/ 1098 h 203290"/>
                <a:gd name="connsiteX6" fmla="*/ 442 w 128178"/>
                <a:gd name="connsiteY6" fmla="*/ 139750 h 203290"/>
                <a:gd name="connsiteX7" fmla="*/ 442 w 128178"/>
                <a:gd name="connsiteY7" fmla="*/ 139755 h 203290"/>
                <a:gd name="connsiteX8" fmla="*/ 64308 w 128178"/>
                <a:gd name="connsiteY8" fmla="*/ 203291 h 203290"/>
                <a:gd name="connsiteX9" fmla="*/ 128179 w 128178"/>
                <a:gd name="connsiteY9" fmla="*/ 139425 h 203290"/>
                <a:gd name="connsiteX10" fmla="*/ 68009 w 128178"/>
                <a:gd name="connsiteY10" fmla="*/ 75660 h 203290"/>
                <a:gd name="connsiteX11" fmla="*/ 64308 w 128178"/>
                <a:gd name="connsiteY11" fmla="*/ 194291 h 203290"/>
                <a:gd name="connsiteX12" fmla="*/ 9416 w 128178"/>
                <a:gd name="connsiteY12" fmla="*/ 139096 h 203290"/>
                <a:gd name="connsiteX13" fmla="*/ 9416 w 128178"/>
                <a:gd name="connsiteY13" fmla="*/ 139100 h 203290"/>
                <a:gd name="connsiteX14" fmla="*/ 58868 w 128178"/>
                <a:gd name="connsiteY14" fmla="*/ 10643 h 203290"/>
                <a:gd name="connsiteX15" fmla="*/ 63606 w 128178"/>
                <a:gd name="connsiteY15" fmla="*/ 15425 h 203290"/>
                <a:gd name="connsiteX16" fmla="*/ 74706 w 128178"/>
                <a:gd name="connsiteY16" fmla="*/ 26653 h 203290"/>
                <a:gd name="connsiteX17" fmla="*/ 60261 w 128178"/>
                <a:gd name="connsiteY17" fmla="*/ 82072 h 203290"/>
                <a:gd name="connsiteX18" fmla="*/ 64308 w 128178"/>
                <a:gd name="connsiteY18" fmla="*/ 84555 h 203290"/>
                <a:gd name="connsiteX19" fmla="*/ 119179 w 128178"/>
                <a:gd name="connsiteY19" fmla="*/ 139425 h 203290"/>
                <a:gd name="connsiteX20" fmla="*/ 64308 w 128178"/>
                <a:gd name="connsiteY20" fmla="*/ 194291 h 2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178" h="203290">
                  <a:moveTo>
                    <a:pt x="68009" y="75660"/>
                  </a:moveTo>
                  <a:cubicBezTo>
                    <a:pt x="67424" y="69407"/>
                    <a:pt x="67855" y="52374"/>
                    <a:pt x="84202" y="28639"/>
                  </a:cubicBezTo>
                  <a:cubicBezTo>
                    <a:pt x="85433" y="26850"/>
                    <a:pt x="85213" y="24438"/>
                    <a:pt x="83680" y="22904"/>
                  </a:cubicBezTo>
                  <a:cubicBezTo>
                    <a:pt x="77035" y="16259"/>
                    <a:pt x="72917" y="12063"/>
                    <a:pt x="70030" y="9123"/>
                  </a:cubicBezTo>
                  <a:cubicBezTo>
                    <a:pt x="66216" y="5238"/>
                    <a:pt x="64475" y="3467"/>
                    <a:pt x="61936" y="1160"/>
                  </a:cubicBezTo>
                  <a:cubicBezTo>
                    <a:pt x="60239" y="-365"/>
                    <a:pt x="57673" y="-387"/>
                    <a:pt x="55959" y="1098"/>
                  </a:cubicBezTo>
                  <a:cubicBezTo>
                    <a:pt x="27496" y="25866"/>
                    <a:pt x="-4123" y="77036"/>
                    <a:pt x="442" y="139750"/>
                  </a:cubicBezTo>
                  <a:lnTo>
                    <a:pt x="442" y="139755"/>
                  </a:lnTo>
                  <a:cubicBezTo>
                    <a:pt x="3132" y="176567"/>
                    <a:pt x="29991" y="203291"/>
                    <a:pt x="64308" y="203291"/>
                  </a:cubicBezTo>
                  <a:cubicBezTo>
                    <a:pt x="99526" y="203291"/>
                    <a:pt x="128179" y="174643"/>
                    <a:pt x="128179" y="139425"/>
                  </a:cubicBezTo>
                  <a:cubicBezTo>
                    <a:pt x="128179" y="105447"/>
                    <a:pt x="101513" y="77581"/>
                    <a:pt x="68009" y="75660"/>
                  </a:cubicBezTo>
                  <a:close/>
                  <a:moveTo>
                    <a:pt x="64308" y="194291"/>
                  </a:moveTo>
                  <a:cubicBezTo>
                    <a:pt x="34843" y="194291"/>
                    <a:pt x="11754" y="171079"/>
                    <a:pt x="9416" y="139096"/>
                  </a:cubicBezTo>
                  <a:lnTo>
                    <a:pt x="9416" y="139100"/>
                  </a:lnTo>
                  <a:cubicBezTo>
                    <a:pt x="4284" y="68563"/>
                    <a:pt x="46203" y="22768"/>
                    <a:pt x="58868" y="10643"/>
                  </a:cubicBezTo>
                  <a:cubicBezTo>
                    <a:pt x="60107" y="11861"/>
                    <a:pt x="61522" y="13302"/>
                    <a:pt x="63606" y="15425"/>
                  </a:cubicBezTo>
                  <a:cubicBezTo>
                    <a:pt x="66106" y="17974"/>
                    <a:pt x="69529" y="21458"/>
                    <a:pt x="74706" y="26653"/>
                  </a:cubicBezTo>
                  <a:cubicBezTo>
                    <a:pt x="54882" y="57199"/>
                    <a:pt x="58622" y="78956"/>
                    <a:pt x="60261" y="82072"/>
                  </a:cubicBezTo>
                  <a:cubicBezTo>
                    <a:pt x="61039" y="83553"/>
                    <a:pt x="62638" y="84555"/>
                    <a:pt x="64308" y="84555"/>
                  </a:cubicBezTo>
                  <a:cubicBezTo>
                    <a:pt x="94565" y="84555"/>
                    <a:pt x="119179" y="109169"/>
                    <a:pt x="119179" y="139425"/>
                  </a:cubicBezTo>
                  <a:cubicBezTo>
                    <a:pt x="119179" y="169677"/>
                    <a:pt x="94565" y="194291"/>
                    <a:pt x="64308" y="194291"/>
                  </a:cubicBezTo>
                  <a:close/>
                </a:path>
              </a:pathLst>
            </a:custGeom>
            <a:solidFill>
              <a:schemeClr val="accent1"/>
            </a:solidFill>
            <a:ln w="4465" cap="flat">
              <a:noFill/>
              <a:prstDash val="solid"/>
              <a:miter/>
            </a:ln>
          </p:spPr>
          <p:txBody>
            <a:bodyPr rtlCol="0" anchor="ctr"/>
            <a:lstStyle/>
            <a:p>
              <a:endParaRPr lang="fr-FR" noProof="1"/>
            </a:p>
          </p:txBody>
        </p:sp>
      </p:grpSp>
      <p:cxnSp>
        <p:nvCxnSpPr>
          <p:cNvPr id="4" name="Straight Connector 3">
            <a:extLst>
              <a:ext uri="{FF2B5EF4-FFF2-40B4-BE49-F238E27FC236}">
                <a16:creationId xmlns:a16="http://schemas.microsoft.com/office/drawing/2014/main" id="{299BFB7C-4437-2725-1DE9-5541A19998F5}"/>
              </a:ext>
            </a:extLst>
          </p:cNvPr>
          <p:cNvCxnSpPr>
            <a:cxnSpLocks/>
          </p:cNvCxnSpPr>
          <p:nvPr/>
        </p:nvCxnSpPr>
        <p:spPr>
          <a:xfrm>
            <a:off x="449837" y="2036864"/>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94B69B0-E5DE-1C75-A612-F640FDAEA732}"/>
              </a:ext>
            </a:extLst>
          </p:cNvPr>
          <p:cNvCxnSpPr>
            <a:cxnSpLocks/>
          </p:cNvCxnSpPr>
          <p:nvPr/>
        </p:nvCxnSpPr>
        <p:spPr>
          <a:xfrm>
            <a:off x="449837" y="4417311"/>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E1B5F6A-1105-155A-7B89-C4ED3F82FB0C}"/>
              </a:ext>
            </a:extLst>
          </p:cNvPr>
          <p:cNvCxnSpPr>
            <a:cxnSpLocks/>
          </p:cNvCxnSpPr>
          <p:nvPr/>
        </p:nvCxnSpPr>
        <p:spPr>
          <a:xfrm>
            <a:off x="655034" y="7841330"/>
            <a:ext cx="64548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 name="Group 8">
            <a:extLst>
              <a:ext uri="{FF2B5EF4-FFF2-40B4-BE49-F238E27FC236}">
                <a16:creationId xmlns:a16="http://schemas.microsoft.com/office/drawing/2014/main" id="{30210533-9D25-D9C6-3E75-C6E15C12CD40}"/>
              </a:ext>
            </a:extLst>
          </p:cNvPr>
          <p:cNvGrpSpPr/>
          <p:nvPr/>
        </p:nvGrpSpPr>
        <p:grpSpPr>
          <a:xfrm>
            <a:off x="449833" y="6522865"/>
            <a:ext cx="273376" cy="203291"/>
            <a:chOff x="463374" y="6731313"/>
            <a:chExt cx="273376" cy="203291"/>
          </a:xfrm>
        </p:grpSpPr>
        <p:sp>
          <p:nvSpPr>
            <p:cNvPr id="15" name="Freeform: Shape 9">
              <a:extLst>
                <a:ext uri="{FF2B5EF4-FFF2-40B4-BE49-F238E27FC236}">
                  <a16:creationId xmlns:a16="http://schemas.microsoft.com/office/drawing/2014/main" id="{97536E64-334A-EFF8-A005-81D8F9384BA5}"/>
                </a:ext>
              </a:extLst>
            </p:cNvPr>
            <p:cNvSpPr/>
            <p:nvPr/>
          </p:nvSpPr>
          <p:spPr>
            <a:xfrm>
              <a:off x="623203" y="6731313"/>
              <a:ext cx="113547" cy="187867"/>
            </a:xfrm>
            <a:custGeom>
              <a:avLst/>
              <a:gdLst>
                <a:gd name="connsiteX0" fmla="*/ 55947 w 113547"/>
                <a:gd name="connsiteY0" fmla="*/ 1104 h 187867"/>
                <a:gd name="connsiteX1" fmla="*/ 61924 w 113547"/>
                <a:gd name="connsiteY1" fmla="*/ 1161 h 187867"/>
                <a:gd name="connsiteX2" fmla="*/ 70001 w 113547"/>
                <a:gd name="connsiteY2" fmla="*/ 9106 h 187867"/>
                <a:gd name="connsiteX3" fmla="*/ 83672 w 113547"/>
                <a:gd name="connsiteY3" fmla="*/ 22905 h 187867"/>
                <a:gd name="connsiteX4" fmla="*/ 84195 w 113547"/>
                <a:gd name="connsiteY4" fmla="*/ 28640 h 187867"/>
                <a:gd name="connsiteX5" fmla="*/ 68001 w 113547"/>
                <a:gd name="connsiteY5" fmla="*/ 75662 h 187867"/>
                <a:gd name="connsiteX6" fmla="*/ 110647 w 113547"/>
                <a:gd name="connsiteY6" fmla="*/ 95527 h 187867"/>
                <a:gd name="connsiteX7" fmla="*/ 113547 w 113547"/>
                <a:gd name="connsiteY7" fmla="*/ 100020 h 187867"/>
                <a:gd name="connsiteX8" fmla="*/ 103962 w 113547"/>
                <a:gd name="connsiteY8" fmla="*/ 101955 h 187867"/>
                <a:gd name="connsiteX9" fmla="*/ 103078 w 113547"/>
                <a:gd name="connsiteY9" fmla="*/ 100645 h 187867"/>
                <a:gd name="connsiteX10" fmla="*/ 64297 w 113547"/>
                <a:gd name="connsiteY10" fmla="*/ 84556 h 187867"/>
                <a:gd name="connsiteX11" fmla="*/ 60254 w 113547"/>
                <a:gd name="connsiteY11" fmla="*/ 82078 h 187867"/>
                <a:gd name="connsiteX12" fmla="*/ 74699 w 113547"/>
                <a:gd name="connsiteY12" fmla="*/ 26654 h 187867"/>
                <a:gd name="connsiteX13" fmla="*/ 63581 w 113547"/>
                <a:gd name="connsiteY13" fmla="*/ 15412 h 187867"/>
                <a:gd name="connsiteX14" fmla="*/ 58856 w 113547"/>
                <a:gd name="connsiteY14" fmla="*/ 10645 h 187867"/>
                <a:gd name="connsiteX15" fmla="*/ 9418 w 113547"/>
                <a:gd name="connsiteY15" fmla="*/ 139097 h 187867"/>
                <a:gd name="connsiteX16" fmla="*/ 9418 w 113547"/>
                <a:gd name="connsiteY16" fmla="*/ 139101 h 187867"/>
                <a:gd name="connsiteX17" fmla="*/ 26681 w 113547"/>
                <a:gd name="connsiteY17" fmla="*/ 178689 h 187867"/>
                <a:gd name="connsiteX18" fmla="*/ 28405 w 113547"/>
                <a:gd name="connsiteY18" fmla="*/ 179404 h 187867"/>
                <a:gd name="connsiteX19" fmla="*/ 26696 w 113547"/>
                <a:gd name="connsiteY19" fmla="*/ 187867 h 187867"/>
                <a:gd name="connsiteX20" fmla="*/ 20507 w 113547"/>
                <a:gd name="connsiteY20" fmla="*/ 185328 h 187867"/>
                <a:gd name="connsiteX21" fmla="*/ 444 w 113547"/>
                <a:gd name="connsiteY21" fmla="*/ 139751 h 187867"/>
                <a:gd name="connsiteX22" fmla="*/ 55947 w 113547"/>
                <a:gd name="connsiteY22" fmla="*/ 1104 h 1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547" h="187867">
                  <a:moveTo>
                    <a:pt x="55947" y="1104"/>
                  </a:moveTo>
                  <a:cubicBezTo>
                    <a:pt x="57661" y="-390"/>
                    <a:pt x="60228" y="-364"/>
                    <a:pt x="61924" y="1161"/>
                  </a:cubicBezTo>
                  <a:cubicBezTo>
                    <a:pt x="64464" y="3464"/>
                    <a:pt x="66200" y="5230"/>
                    <a:pt x="70001" y="9106"/>
                  </a:cubicBezTo>
                  <a:cubicBezTo>
                    <a:pt x="72892" y="12046"/>
                    <a:pt x="77014" y="16248"/>
                    <a:pt x="83672" y="22905"/>
                  </a:cubicBezTo>
                  <a:cubicBezTo>
                    <a:pt x="85206" y="24439"/>
                    <a:pt x="85430" y="26851"/>
                    <a:pt x="84195" y="28640"/>
                  </a:cubicBezTo>
                  <a:cubicBezTo>
                    <a:pt x="67865" y="52344"/>
                    <a:pt x="67421" y="69391"/>
                    <a:pt x="68001" y="75662"/>
                  </a:cubicBezTo>
                  <a:cubicBezTo>
                    <a:pt x="84751" y="76627"/>
                    <a:pt x="99793" y="84074"/>
                    <a:pt x="110647" y="95527"/>
                  </a:cubicBezTo>
                  <a:lnTo>
                    <a:pt x="113547" y="100020"/>
                  </a:lnTo>
                  <a:lnTo>
                    <a:pt x="103962" y="101955"/>
                  </a:lnTo>
                  <a:lnTo>
                    <a:pt x="103078" y="100645"/>
                  </a:lnTo>
                  <a:cubicBezTo>
                    <a:pt x="93143" y="90710"/>
                    <a:pt x="79425" y="84556"/>
                    <a:pt x="64297" y="84556"/>
                  </a:cubicBezTo>
                  <a:cubicBezTo>
                    <a:pt x="62627" y="84556"/>
                    <a:pt x="61032" y="83559"/>
                    <a:pt x="60254" y="82078"/>
                  </a:cubicBezTo>
                  <a:cubicBezTo>
                    <a:pt x="58615" y="78957"/>
                    <a:pt x="54875" y="57196"/>
                    <a:pt x="74699" y="26654"/>
                  </a:cubicBezTo>
                  <a:cubicBezTo>
                    <a:pt x="69513" y="21450"/>
                    <a:pt x="66085" y="17961"/>
                    <a:pt x="63581" y="15412"/>
                  </a:cubicBezTo>
                  <a:cubicBezTo>
                    <a:pt x="61502" y="13294"/>
                    <a:pt x="60091" y="11862"/>
                    <a:pt x="58856" y="10645"/>
                  </a:cubicBezTo>
                  <a:cubicBezTo>
                    <a:pt x="46191" y="22773"/>
                    <a:pt x="4272" y="68578"/>
                    <a:pt x="9418" y="139097"/>
                  </a:cubicBezTo>
                  <a:cubicBezTo>
                    <a:pt x="9418" y="139101"/>
                    <a:pt x="9418" y="139101"/>
                    <a:pt x="9418" y="139101"/>
                  </a:cubicBezTo>
                  <a:cubicBezTo>
                    <a:pt x="10585" y="155091"/>
                    <a:pt x="16937" y="168889"/>
                    <a:pt x="26681" y="178689"/>
                  </a:cubicBezTo>
                  <a:lnTo>
                    <a:pt x="28405" y="179404"/>
                  </a:lnTo>
                  <a:lnTo>
                    <a:pt x="26696" y="187867"/>
                  </a:lnTo>
                  <a:lnTo>
                    <a:pt x="20507" y="185328"/>
                  </a:lnTo>
                  <a:cubicBezTo>
                    <a:pt x="9169" y="174046"/>
                    <a:pt x="1785" y="158160"/>
                    <a:pt x="444" y="139751"/>
                  </a:cubicBezTo>
                  <a:cubicBezTo>
                    <a:pt x="-4131" y="77050"/>
                    <a:pt x="27484" y="25872"/>
                    <a:pt x="55947" y="1104"/>
                  </a:cubicBezTo>
                  <a:close/>
                </a:path>
              </a:pathLst>
            </a:custGeom>
            <a:solidFill>
              <a:schemeClr val="accent1"/>
            </a:solidFill>
            <a:ln w="4465" cap="flat">
              <a:noFill/>
              <a:prstDash val="solid"/>
              <a:miter/>
            </a:ln>
          </p:spPr>
          <p:txBody>
            <a:bodyPr rtlCol="0" anchor="ctr"/>
            <a:lstStyle/>
            <a:p>
              <a:endParaRPr lang="fr-FR" noProof="1"/>
            </a:p>
          </p:txBody>
        </p:sp>
        <p:sp>
          <p:nvSpPr>
            <p:cNvPr id="16" name="Freeform: Shape 11">
              <a:extLst>
                <a:ext uri="{FF2B5EF4-FFF2-40B4-BE49-F238E27FC236}">
                  <a16:creationId xmlns:a16="http://schemas.microsoft.com/office/drawing/2014/main" id="{B039762F-0DAA-55DC-EB0D-95E984DC9180}"/>
                </a:ext>
              </a:extLst>
            </p:cNvPr>
            <p:cNvSpPr/>
            <p:nvPr userDrawn="1"/>
          </p:nvSpPr>
          <p:spPr>
            <a:xfrm>
              <a:off x="463374" y="6731314"/>
              <a:ext cx="128178" cy="203290"/>
            </a:xfrm>
            <a:custGeom>
              <a:avLst/>
              <a:gdLst>
                <a:gd name="connsiteX0" fmla="*/ 68009 w 128178"/>
                <a:gd name="connsiteY0" fmla="*/ 75660 h 203290"/>
                <a:gd name="connsiteX1" fmla="*/ 84202 w 128178"/>
                <a:gd name="connsiteY1" fmla="*/ 28639 h 203290"/>
                <a:gd name="connsiteX2" fmla="*/ 83680 w 128178"/>
                <a:gd name="connsiteY2" fmla="*/ 22904 h 203290"/>
                <a:gd name="connsiteX3" fmla="*/ 70030 w 128178"/>
                <a:gd name="connsiteY3" fmla="*/ 9123 h 203290"/>
                <a:gd name="connsiteX4" fmla="*/ 61936 w 128178"/>
                <a:gd name="connsiteY4" fmla="*/ 1160 h 203290"/>
                <a:gd name="connsiteX5" fmla="*/ 55959 w 128178"/>
                <a:gd name="connsiteY5" fmla="*/ 1098 h 203290"/>
                <a:gd name="connsiteX6" fmla="*/ 442 w 128178"/>
                <a:gd name="connsiteY6" fmla="*/ 139750 h 203290"/>
                <a:gd name="connsiteX7" fmla="*/ 442 w 128178"/>
                <a:gd name="connsiteY7" fmla="*/ 139755 h 203290"/>
                <a:gd name="connsiteX8" fmla="*/ 64308 w 128178"/>
                <a:gd name="connsiteY8" fmla="*/ 203291 h 203290"/>
                <a:gd name="connsiteX9" fmla="*/ 128179 w 128178"/>
                <a:gd name="connsiteY9" fmla="*/ 139425 h 203290"/>
                <a:gd name="connsiteX10" fmla="*/ 68009 w 128178"/>
                <a:gd name="connsiteY10" fmla="*/ 75660 h 203290"/>
                <a:gd name="connsiteX11" fmla="*/ 64308 w 128178"/>
                <a:gd name="connsiteY11" fmla="*/ 194291 h 203290"/>
                <a:gd name="connsiteX12" fmla="*/ 9416 w 128178"/>
                <a:gd name="connsiteY12" fmla="*/ 139096 h 203290"/>
                <a:gd name="connsiteX13" fmla="*/ 9416 w 128178"/>
                <a:gd name="connsiteY13" fmla="*/ 139100 h 203290"/>
                <a:gd name="connsiteX14" fmla="*/ 58868 w 128178"/>
                <a:gd name="connsiteY14" fmla="*/ 10643 h 203290"/>
                <a:gd name="connsiteX15" fmla="*/ 63606 w 128178"/>
                <a:gd name="connsiteY15" fmla="*/ 15425 h 203290"/>
                <a:gd name="connsiteX16" fmla="*/ 74706 w 128178"/>
                <a:gd name="connsiteY16" fmla="*/ 26653 h 203290"/>
                <a:gd name="connsiteX17" fmla="*/ 60261 w 128178"/>
                <a:gd name="connsiteY17" fmla="*/ 82072 h 203290"/>
                <a:gd name="connsiteX18" fmla="*/ 64308 w 128178"/>
                <a:gd name="connsiteY18" fmla="*/ 84555 h 203290"/>
                <a:gd name="connsiteX19" fmla="*/ 119179 w 128178"/>
                <a:gd name="connsiteY19" fmla="*/ 139425 h 203290"/>
                <a:gd name="connsiteX20" fmla="*/ 64308 w 128178"/>
                <a:gd name="connsiteY20" fmla="*/ 194291 h 2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178" h="203290">
                  <a:moveTo>
                    <a:pt x="68009" y="75660"/>
                  </a:moveTo>
                  <a:cubicBezTo>
                    <a:pt x="67424" y="69407"/>
                    <a:pt x="67855" y="52374"/>
                    <a:pt x="84202" y="28639"/>
                  </a:cubicBezTo>
                  <a:cubicBezTo>
                    <a:pt x="85433" y="26850"/>
                    <a:pt x="85213" y="24438"/>
                    <a:pt x="83680" y="22904"/>
                  </a:cubicBezTo>
                  <a:cubicBezTo>
                    <a:pt x="77035" y="16259"/>
                    <a:pt x="72917" y="12063"/>
                    <a:pt x="70030" y="9123"/>
                  </a:cubicBezTo>
                  <a:cubicBezTo>
                    <a:pt x="66216" y="5238"/>
                    <a:pt x="64475" y="3467"/>
                    <a:pt x="61936" y="1160"/>
                  </a:cubicBezTo>
                  <a:cubicBezTo>
                    <a:pt x="60239" y="-365"/>
                    <a:pt x="57673" y="-387"/>
                    <a:pt x="55959" y="1098"/>
                  </a:cubicBezTo>
                  <a:cubicBezTo>
                    <a:pt x="27496" y="25866"/>
                    <a:pt x="-4123" y="77036"/>
                    <a:pt x="442" y="139750"/>
                  </a:cubicBezTo>
                  <a:lnTo>
                    <a:pt x="442" y="139755"/>
                  </a:lnTo>
                  <a:cubicBezTo>
                    <a:pt x="3132" y="176567"/>
                    <a:pt x="29991" y="203291"/>
                    <a:pt x="64308" y="203291"/>
                  </a:cubicBezTo>
                  <a:cubicBezTo>
                    <a:pt x="99526" y="203291"/>
                    <a:pt x="128179" y="174643"/>
                    <a:pt x="128179" y="139425"/>
                  </a:cubicBezTo>
                  <a:cubicBezTo>
                    <a:pt x="128179" y="105447"/>
                    <a:pt x="101513" y="77581"/>
                    <a:pt x="68009" y="75660"/>
                  </a:cubicBezTo>
                  <a:close/>
                  <a:moveTo>
                    <a:pt x="64308" y="194291"/>
                  </a:moveTo>
                  <a:cubicBezTo>
                    <a:pt x="34843" y="194291"/>
                    <a:pt x="11754" y="171079"/>
                    <a:pt x="9416" y="139096"/>
                  </a:cubicBezTo>
                  <a:lnTo>
                    <a:pt x="9416" y="139100"/>
                  </a:lnTo>
                  <a:cubicBezTo>
                    <a:pt x="4284" y="68563"/>
                    <a:pt x="46203" y="22768"/>
                    <a:pt x="58868" y="10643"/>
                  </a:cubicBezTo>
                  <a:cubicBezTo>
                    <a:pt x="60107" y="11861"/>
                    <a:pt x="61522" y="13302"/>
                    <a:pt x="63606" y="15425"/>
                  </a:cubicBezTo>
                  <a:cubicBezTo>
                    <a:pt x="66106" y="17974"/>
                    <a:pt x="69529" y="21458"/>
                    <a:pt x="74706" y="26653"/>
                  </a:cubicBezTo>
                  <a:cubicBezTo>
                    <a:pt x="54882" y="57199"/>
                    <a:pt x="58622" y="78956"/>
                    <a:pt x="60261" y="82072"/>
                  </a:cubicBezTo>
                  <a:cubicBezTo>
                    <a:pt x="61039" y="83553"/>
                    <a:pt x="62638" y="84555"/>
                    <a:pt x="64308" y="84555"/>
                  </a:cubicBezTo>
                  <a:cubicBezTo>
                    <a:pt x="94565" y="84555"/>
                    <a:pt x="119179" y="109169"/>
                    <a:pt x="119179" y="139425"/>
                  </a:cubicBezTo>
                  <a:cubicBezTo>
                    <a:pt x="119179" y="169677"/>
                    <a:pt x="94565" y="194291"/>
                    <a:pt x="64308" y="194291"/>
                  </a:cubicBezTo>
                  <a:close/>
                </a:path>
              </a:pathLst>
            </a:custGeom>
            <a:solidFill>
              <a:schemeClr val="accent1"/>
            </a:solidFill>
            <a:ln w="4465" cap="flat">
              <a:noFill/>
              <a:prstDash val="solid"/>
              <a:miter/>
            </a:ln>
          </p:spPr>
          <p:txBody>
            <a:bodyPr rtlCol="0" anchor="ctr"/>
            <a:lstStyle/>
            <a:p>
              <a:endParaRPr lang="fr-FR" noProof="1"/>
            </a:p>
          </p:txBody>
        </p:sp>
      </p:grpSp>
    </p:spTree>
    <p:extLst>
      <p:ext uri="{BB962C8B-B14F-4D97-AF65-F5344CB8AC3E}">
        <p14:creationId xmlns:p14="http://schemas.microsoft.com/office/powerpoint/2010/main" val="208040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C21A3C-FFD3-5773-7B92-6B3F87A1E895}"/>
              </a:ext>
            </a:extLst>
          </p:cNvPr>
          <p:cNvSpPr>
            <a:spLocks noGrp="1"/>
          </p:cNvSpPr>
          <p:nvPr>
            <p:ph type="body" sz="quarter" idx="21"/>
          </p:nvPr>
        </p:nvSpPr>
        <p:spPr>
          <a:xfrm>
            <a:off x="668338" y="5467687"/>
            <a:ext cx="6223000" cy="1015663"/>
          </a:xfrm>
        </p:spPr>
        <p:txBody>
          <a:bodyPr>
            <a:noAutofit/>
          </a:bodyPr>
          <a:lstStyle/>
          <a:p>
            <a:pPr lvl="0">
              <a:spcAft>
                <a:spcPts val="600"/>
              </a:spcAft>
            </a:pPr>
            <a:r>
              <a:rPr lang="fr-FR" noProof="0" dirty="0"/>
              <a:t>Retrouvez le rapport complet de l’étude sur </a:t>
            </a:r>
            <a:r>
              <a:rPr lang="fr-FR" b="1" noProof="0" dirty="0"/>
              <a:t>www.opco-atlas.fr</a:t>
            </a:r>
          </a:p>
          <a:p>
            <a:pPr lvl="0">
              <a:spcAft>
                <a:spcPts val="600"/>
              </a:spcAft>
            </a:pPr>
            <a:r>
              <a:rPr lang="fr-FR" noProof="0" dirty="0"/>
              <a:t>Étude réalisée par le cabinet XXX pour Atlas</a:t>
            </a:r>
          </a:p>
          <a:p>
            <a:pPr lvl="0">
              <a:spcAft>
                <a:spcPts val="600"/>
              </a:spcAft>
            </a:pPr>
            <a:r>
              <a:rPr lang="fr-FR" noProof="0" dirty="0"/>
              <a:t>Observatoire des Métiers de l’Expertise comptable, du Commissariat aux comptes et de l’Audit</a:t>
            </a:r>
          </a:p>
        </p:txBody>
      </p:sp>
    </p:spTree>
    <p:extLst>
      <p:ext uri="{BB962C8B-B14F-4D97-AF65-F5344CB8AC3E}">
        <p14:creationId xmlns:p14="http://schemas.microsoft.com/office/powerpoint/2010/main" val="264883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7735-DF07-579C-695E-7BB9EED292F9}"/>
              </a:ext>
            </a:extLst>
          </p:cNvPr>
          <p:cNvSpPr>
            <a:spLocks noGrp="1"/>
          </p:cNvSpPr>
          <p:nvPr>
            <p:ph type="title"/>
          </p:nvPr>
        </p:nvSpPr>
        <p:spPr>
          <a:xfrm>
            <a:off x="667637" y="3938624"/>
            <a:ext cx="6224400" cy="925200"/>
          </a:xfrm>
        </p:spPr>
        <p:txBody>
          <a:bodyPr/>
          <a:lstStyle/>
          <a:p>
            <a:r>
              <a:rPr lang="fr-FR" dirty="0"/>
              <a:t>Titre l’abrégé ligne 1</a:t>
            </a:r>
            <a:br>
              <a:rPr lang="fr-FR" dirty="0"/>
            </a:br>
            <a:r>
              <a:rPr lang="fr-FR" dirty="0"/>
              <a:t>Titre l’abrégé ligne 2</a:t>
            </a:r>
            <a:br>
              <a:rPr lang="fr-FR" dirty="0"/>
            </a:br>
            <a:r>
              <a:rPr lang="fr-FR" dirty="0"/>
              <a:t>Titre l’abrégé ligne 3</a:t>
            </a:r>
          </a:p>
        </p:txBody>
      </p:sp>
      <p:sp>
        <p:nvSpPr>
          <p:cNvPr id="3" name="Text Placeholder 2">
            <a:extLst>
              <a:ext uri="{FF2B5EF4-FFF2-40B4-BE49-F238E27FC236}">
                <a16:creationId xmlns:a16="http://schemas.microsoft.com/office/drawing/2014/main" id="{D8A1EF54-BCBE-E493-F085-935CC53BF8D4}"/>
              </a:ext>
            </a:extLst>
          </p:cNvPr>
          <p:cNvSpPr>
            <a:spLocks noGrp="1"/>
          </p:cNvSpPr>
          <p:nvPr>
            <p:ph type="body" sz="quarter" idx="10"/>
          </p:nvPr>
        </p:nvSpPr>
        <p:spPr>
          <a:xfrm>
            <a:off x="667637" y="2963227"/>
            <a:ext cx="6224400" cy="830997"/>
          </a:xfrm>
        </p:spPr>
        <p:txBody>
          <a:bodyPr/>
          <a:lstStyle/>
          <a:p>
            <a:r>
              <a:rPr lang="fr-FR" dirty="0"/>
              <a:t>Les Essentiels</a:t>
            </a:r>
          </a:p>
        </p:txBody>
      </p:sp>
      <p:sp>
        <p:nvSpPr>
          <p:cNvPr id="4" name="Text Placeholder 3">
            <a:extLst>
              <a:ext uri="{FF2B5EF4-FFF2-40B4-BE49-F238E27FC236}">
                <a16:creationId xmlns:a16="http://schemas.microsoft.com/office/drawing/2014/main" id="{4537D363-963B-CC0D-0B9F-504A475B56FD}"/>
              </a:ext>
            </a:extLst>
          </p:cNvPr>
          <p:cNvSpPr>
            <a:spLocks noGrp="1"/>
          </p:cNvSpPr>
          <p:nvPr>
            <p:ph type="body" sz="quarter" idx="11"/>
          </p:nvPr>
        </p:nvSpPr>
        <p:spPr>
          <a:xfrm>
            <a:off x="667637" y="5501022"/>
            <a:ext cx="6224400" cy="1384995"/>
          </a:xfrm>
        </p:spPr>
        <p:txBody>
          <a:bodyPr/>
          <a:lstStyle/>
          <a:p>
            <a:r>
              <a:rPr lang="fr-FR" dirty="0"/>
              <a:t>#hashtag 1</a:t>
            </a:r>
          </a:p>
          <a:p>
            <a:r>
              <a:rPr lang="fr-FR" dirty="0"/>
              <a:t>#hashtag 2</a:t>
            </a:r>
          </a:p>
          <a:p>
            <a:r>
              <a:rPr lang="fr-FR" dirty="0"/>
              <a:t>#hashtag 3</a:t>
            </a:r>
          </a:p>
          <a:p>
            <a:r>
              <a:rPr lang="fr-FR" dirty="0"/>
              <a:t>#hashtag 4</a:t>
            </a:r>
          </a:p>
          <a:p>
            <a:r>
              <a:rPr lang="fr-FR" dirty="0"/>
              <a:t>#hashtag 5</a:t>
            </a:r>
          </a:p>
        </p:txBody>
      </p:sp>
      <p:sp>
        <p:nvSpPr>
          <p:cNvPr id="10" name="Date Placeholder 9">
            <a:extLst>
              <a:ext uri="{FF2B5EF4-FFF2-40B4-BE49-F238E27FC236}">
                <a16:creationId xmlns:a16="http://schemas.microsoft.com/office/drawing/2014/main" id="{2D24AD0D-9201-6794-2D1B-E831FA628A38}"/>
              </a:ext>
            </a:extLst>
          </p:cNvPr>
          <p:cNvSpPr>
            <a:spLocks noGrp="1"/>
          </p:cNvSpPr>
          <p:nvPr>
            <p:ph type="dt" sz="half" idx="2"/>
          </p:nvPr>
        </p:nvSpPr>
        <p:spPr>
          <a:xfrm>
            <a:off x="668493" y="10211554"/>
            <a:ext cx="1620000" cy="216000"/>
          </a:xfrm>
        </p:spPr>
        <p:txBody>
          <a:bodyPr/>
          <a:lstStyle/>
          <a:p>
            <a:r>
              <a:rPr lang="fr-FR" dirty="0"/>
              <a:t>Lundi 29 Janvier 2024</a:t>
            </a:r>
          </a:p>
        </p:txBody>
      </p:sp>
      <p:cxnSp>
        <p:nvCxnSpPr>
          <p:cNvPr id="5" name="Straight Connector 4">
            <a:extLst>
              <a:ext uri="{FF2B5EF4-FFF2-40B4-BE49-F238E27FC236}">
                <a16:creationId xmlns:a16="http://schemas.microsoft.com/office/drawing/2014/main" id="{78783CF3-306D-8F49-63DF-EA993A2CD298}"/>
              </a:ext>
            </a:extLst>
          </p:cNvPr>
          <p:cNvCxnSpPr>
            <a:cxnSpLocks/>
          </p:cNvCxnSpPr>
          <p:nvPr/>
        </p:nvCxnSpPr>
        <p:spPr>
          <a:xfrm>
            <a:off x="668492" y="5338193"/>
            <a:ext cx="432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98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46F1E8-8272-7C18-2279-1D26503D3DFE}"/>
              </a:ext>
            </a:extLst>
          </p:cNvPr>
          <p:cNvGrpSpPr/>
          <p:nvPr/>
        </p:nvGrpSpPr>
        <p:grpSpPr>
          <a:xfrm>
            <a:off x="-3" y="8254267"/>
            <a:ext cx="7559677" cy="2437545"/>
            <a:chOff x="-3" y="8254267"/>
            <a:chExt cx="7559677" cy="2437545"/>
          </a:xfrm>
        </p:grpSpPr>
        <p:pic>
          <p:nvPicPr>
            <p:cNvPr id="8" name="Graphic 7">
              <a:extLst>
                <a:ext uri="{FF2B5EF4-FFF2-40B4-BE49-F238E27FC236}">
                  <a16:creationId xmlns:a16="http://schemas.microsoft.com/office/drawing/2014/main" id="{AD199848-F376-44B0-89B6-79B9CF50C55A}"/>
                </a:ext>
              </a:extLst>
            </p:cNvPr>
            <p:cNvPicPr>
              <a:picLocks noChangeAspect="1"/>
            </p:cNvPicPr>
            <p:nvPr/>
          </p:nvPicPr>
          <p:blipFill rotWithShape="1">
            <a:blip r:embed="rId3">
              <a:alphaModFix amt="20000"/>
              <a:extLst>
                <a:ext uri="{96DAC541-7B7A-43D3-8B79-37D633B846F1}">
                  <asvg:svgBlip xmlns:asvg="http://schemas.microsoft.com/office/drawing/2016/SVG/main" r:embed="rId4"/>
                </a:ext>
              </a:extLst>
            </a:blip>
            <a:srcRect l="18379" t="19105" r="18379" b="49456"/>
            <a:stretch/>
          </p:blipFill>
          <p:spPr>
            <a:xfrm rot="10800000">
              <a:off x="-2" y="8531906"/>
              <a:ext cx="7559676" cy="2159906"/>
            </a:xfrm>
            <a:custGeom>
              <a:avLst/>
              <a:gdLst>
                <a:gd name="connsiteX0" fmla="*/ 0 w 12192000"/>
                <a:gd name="connsiteY0" fmla="*/ 0 h 1494971"/>
                <a:gd name="connsiteX1" fmla="*/ 12192000 w 12192000"/>
                <a:gd name="connsiteY1" fmla="*/ 0 h 1494971"/>
                <a:gd name="connsiteX2" fmla="*/ 12192000 w 12192000"/>
                <a:gd name="connsiteY2" fmla="*/ 1494971 h 1494971"/>
                <a:gd name="connsiteX3" fmla="*/ 0 w 12192000"/>
                <a:gd name="connsiteY3" fmla="*/ 1494971 h 1494971"/>
              </a:gdLst>
              <a:ahLst/>
              <a:cxnLst>
                <a:cxn ang="0">
                  <a:pos x="connsiteX0" y="connsiteY0"/>
                </a:cxn>
                <a:cxn ang="0">
                  <a:pos x="connsiteX1" y="connsiteY1"/>
                </a:cxn>
                <a:cxn ang="0">
                  <a:pos x="connsiteX2" y="connsiteY2"/>
                </a:cxn>
                <a:cxn ang="0">
                  <a:pos x="connsiteX3" y="connsiteY3"/>
                </a:cxn>
              </a:cxnLst>
              <a:rect l="l" t="t" r="r" b="b"/>
              <a:pathLst>
                <a:path w="12192000" h="1494971">
                  <a:moveTo>
                    <a:pt x="0" y="0"/>
                  </a:moveTo>
                  <a:lnTo>
                    <a:pt x="12192000" y="0"/>
                  </a:lnTo>
                  <a:lnTo>
                    <a:pt x="12192000" y="1494971"/>
                  </a:lnTo>
                  <a:lnTo>
                    <a:pt x="0" y="1494971"/>
                  </a:lnTo>
                  <a:close/>
                </a:path>
              </a:pathLst>
            </a:custGeom>
          </p:spPr>
        </p:pic>
        <p:sp>
          <p:nvSpPr>
            <p:cNvPr id="9" name="Graphic 10">
              <a:extLst>
                <a:ext uri="{FF2B5EF4-FFF2-40B4-BE49-F238E27FC236}">
                  <a16:creationId xmlns:a16="http://schemas.microsoft.com/office/drawing/2014/main" id="{BEB9DE80-5C4C-545A-0D7B-17CD2C1E927B}"/>
                </a:ext>
              </a:extLst>
            </p:cNvPr>
            <p:cNvSpPr/>
            <p:nvPr/>
          </p:nvSpPr>
          <p:spPr>
            <a:xfrm rot="16200000">
              <a:off x="2879835" y="5374429"/>
              <a:ext cx="1800000" cy="7559676"/>
            </a:xfrm>
            <a:custGeom>
              <a:avLst/>
              <a:gdLst>
                <a:gd name="connsiteX0" fmla="*/ 0 w 6826007"/>
                <a:gd name="connsiteY0" fmla="*/ 0 h 844129"/>
                <a:gd name="connsiteX1" fmla="*/ 6826007 w 6826007"/>
                <a:gd name="connsiteY1" fmla="*/ 0 h 844129"/>
                <a:gd name="connsiteX2" fmla="*/ 6826007 w 6826007"/>
                <a:gd name="connsiteY2" fmla="*/ 844129 h 844129"/>
                <a:gd name="connsiteX3" fmla="*/ 0 w 6826007"/>
                <a:gd name="connsiteY3" fmla="*/ 844129 h 844129"/>
              </a:gdLst>
              <a:ahLst/>
              <a:cxnLst>
                <a:cxn ang="0">
                  <a:pos x="connsiteX0" y="connsiteY0"/>
                </a:cxn>
                <a:cxn ang="0">
                  <a:pos x="connsiteX1" y="connsiteY1"/>
                </a:cxn>
                <a:cxn ang="0">
                  <a:pos x="connsiteX2" y="connsiteY2"/>
                </a:cxn>
                <a:cxn ang="0">
                  <a:pos x="connsiteX3" y="connsiteY3"/>
                </a:cxn>
              </a:cxnLst>
              <a:rect l="l" t="t" r="r" b="b"/>
              <a:pathLst>
                <a:path w="6826007" h="844129">
                  <a:moveTo>
                    <a:pt x="0" y="0"/>
                  </a:moveTo>
                  <a:lnTo>
                    <a:pt x="6826007" y="0"/>
                  </a:lnTo>
                  <a:lnTo>
                    <a:pt x="6826007" y="844129"/>
                  </a:lnTo>
                  <a:lnTo>
                    <a:pt x="0" y="844129"/>
                  </a:lnTo>
                  <a:close/>
                </a:path>
              </a:pathLst>
            </a:custGeom>
            <a:gradFill flip="none" rotWithShape="1">
              <a:gsLst>
                <a:gs pos="0">
                  <a:schemeClr val="bg1"/>
                </a:gs>
                <a:gs pos="95000">
                  <a:schemeClr val="bg1">
                    <a:alpha val="0"/>
                  </a:schemeClr>
                </a:gs>
              </a:gsLst>
              <a:lin ang="10800000" scaled="1"/>
              <a:tileRect/>
            </a:gradFill>
            <a:ln w="18997" cap="flat">
              <a:noFill/>
              <a:prstDash val="solid"/>
              <a:miter/>
            </a:ln>
          </p:spPr>
          <p:txBody>
            <a:bodyPr rtlCol="0" anchor="ctr"/>
            <a:lstStyle/>
            <a:p>
              <a:endParaRPr lang="fr-FR" b="0" i="0" noProof="0" dirty="0">
                <a:latin typeface="Arial" panose="020B0604020202020204" pitchFamily="34" charset="0"/>
              </a:endParaRPr>
            </a:p>
          </p:txBody>
        </p:sp>
      </p:grpSp>
      <p:sp>
        <p:nvSpPr>
          <p:cNvPr id="10" name="Rectangle 9">
            <a:extLst>
              <a:ext uri="{FF2B5EF4-FFF2-40B4-BE49-F238E27FC236}">
                <a16:creationId xmlns:a16="http://schemas.microsoft.com/office/drawing/2014/main" id="{F3C78258-601A-3730-E096-C0C71C7CCBFC}"/>
              </a:ext>
            </a:extLst>
          </p:cNvPr>
          <p:cNvSpPr/>
          <p:nvPr/>
        </p:nvSpPr>
        <p:spPr>
          <a:xfrm>
            <a:off x="0" y="-1"/>
            <a:ext cx="72000" cy="106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5" name="Rectangle 14">
            <a:extLst>
              <a:ext uri="{FF2B5EF4-FFF2-40B4-BE49-F238E27FC236}">
                <a16:creationId xmlns:a16="http://schemas.microsoft.com/office/drawing/2014/main" id="{CAC1C4EC-8CC1-3E1F-858A-37694D0E9736}"/>
              </a:ext>
            </a:extLst>
          </p:cNvPr>
          <p:cNvSpPr/>
          <p:nvPr/>
        </p:nvSpPr>
        <p:spPr>
          <a:xfrm>
            <a:off x="5943600" y="10166153"/>
            <a:ext cx="1285494" cy="307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TextBox 11">
            <a:extLst>
              <a:ext uri="{FF2B5EF4-FFF2-40B4-BE49-F238E27FC236}">
                <a16:creationId xmlns:a16="http://schemas.microsoft.com/office/drawing/2014/main" id="{DB911644-55E3-5327-4F96-EC20DCC3FF48}"/>
              </a:ext>
            </a:extLst>
          </p:cNvPr>
          <p:cNvSpPr txBox="1"/>
          <p:nvPr/>
        </p:nvSpPr>
        <p:spPr>
          <a:xfrm>
            <a:off x="5610259" y="10242888"/>
            <a:ext cx="155376" cy="153888"/>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F80C3-2F35-2F49-9B5A-44BD657175B9}" type="slidenum">
              <a:rPr kumimoji="0" lang="fr-FR" sz="1000" b="0" i="0" u="none" strike="noStrike" kern="1200" cap="none" spc="0" normalizeH="0" baseline="0" noProof="0" smtClean="0">
                <a:ln>
                  <a:noFill/>
                </a:ln>
                <a:solidFill>
                  <a:srgbClr val="2D0F64"/>
                </a:solidFill>
                <a:effectLst/>
                <a:uLnTx/>
                <a:uFillTx/>
                <a:ea typeface="+mn-ea"/>
                <a:cs typeface="Circular Std Black Italic" panose="020B0604020101020102" pitchFamily="34" charset="77"/>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000" b="0" i="0" u="none" strike="noStrike" kern="1200" cap="none" spc="0" normalizeH="0" baseline="0" noProof="0" dirty="0">
              <a:ln>
                <a:noFill/>
              </a:ln>
              <a:solidFill>
                <a:srgbClr val="2D0F64"/>
              </a:solidFill>
              <a:effectLst/>
              <a:uLnTx/>
              <a:uFillTx/>
              <a:ea typeface="+mn-ea"/>
              <a:cs typeface="Circular Std Black Italic" panose="020B0604020101020102" pitchFamily="34" charset="77"/>
            </a:endParaRPr>
          </a:p>
        </p:txBody>
      </p:sp>
      <p:cxnSp>
        <p:nvCxnSpPr>
          <p:cNvPr id="18" name="Connecteur droit 21">
            <a:extLst>
              <a:ext uri="{FF2B5EF4-FFF2-40B4-BE49-F238E27FC236}">
                <a16:creationId xmlns:a16="http://schemas.microsoft.com/office/drawing/2014/main" id="{646A5387-4400-6010-CF97-18F5247A6A46}"/>
              </a:ext>
            </a:extLst>
          </p:cNvPr>
          <p:cNvCxnSpPr>
            <a:cxnSpLocks/>
          </p:cNvCxnSpPr>
          <p:nvPr/>
        </p:nvCxnSpPr>
        <p:spPr>
          <a:xfrm>
            <a:off x="5854618" y="10211832"/>
            <a:ext cx="0" cy="216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624CD5B2-7AB2-FBBF-5988-7F18EACAE1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2460" y="10248395"/>
            <a:ext cx="1247775" cy="142875"/>
          </a:xfrm>
          <a:prstGeom prst="rect">
            <a:avLst/>
          </a:prstGeom>
        </p:spPr>
      </p:pic>
      <p:sp>
        <p:nvSpPr>
          <p:cNvPr id="20" name="Text Placeholder 7">
            <a:extLst>
              <a:ext uri="{FF2B5EF4-FFF2-40B4-BE49-F238E27FC236}">
                <a16:creationId xmlns:a16="http://schemas.microsoft.com/office/drawing/2014/main" id="{573D30DB-88F8-1534-682A-F9D496113CDE}"/>
              </a:ext>
            </a:extLst>
          </p:cNvPr>
          <p:cNvSpPr txBox="1">
            <a:spLocks/>
          </p:cNvSpPr>
          <p:nvPr/>
        </p:nvSpPr>
        <p:spPr>
          <a:xfrm>
            <a:off x="449837" y="782833"/>
            <a:ext cx="6660000" cy="615553"/>
          </a:xfrm>
          <a:prstGeom prst="rect">
            <a:avLst/>
          </a:prstGeom>
        </p:spPr>
        <p:txBody>
          <a:bodyPr wrap="square" lIns="0" tIns="0" rIns="0" bIns="0" anchor="t">
            <a:spAutoFit/>
          </a:bodyPr>
          <a:lstStyle>
            <a:lvl1pPr marL="0" indent="0" algn="l" defTabSz="755934" rtl="0" eaLnBrk="1" latinLnBrk="0" hangingPunct="1">
              <a:lnSpc>
                <a:spcPct val="100000"/>
              </a:lnSpc>
              <a:spcBef>
                <a:spcPts val="0"/>
              </a:spcBef>
              <a:buFont typeface="Arial" panose="020B0604020202020204" pitchFamily="34" charset="0"/>
              <a:buNone/>
              <a:defRPr sz="3600" b="1" kern="1200">
                <a:solidFill>
                  <a:schemeClr val="bg2"/>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fr-FR" sz="4000" dirty="0">
                <a:solidFill>
                  <a:srgbClr val="7850DC"/>
                </a:solidFill>
                <a:latin typeface="+mj-lt"/>
              </a:rPr>
              <a:t>SOMMAIRE</a:t>
            </a:r>
          </a:p>
        </p:txBody>
      </p:sp>
      <p:sp>
        <p:nvSpPr>
          <p:cNvPr id="21" name="Text Placeholder 11">
            <a:extLst>
              <a:ext uri="{FF2B5EF4-FFF2-40B4-BE49-F238E27FC236}">
                <a16:creationId xmlns:a16="http://schemas.microsoft.com/office/drawing/2014/main" id="{63C8F488-030E-3E60-E2DB-2A4B13BCB4B7}"/>
              </a:ext>
            </a:extLst>
          </p:cNvPr>
          <p:cNvSpPr txBox="1">
            <a:spLocks/>
          </p:cNvSpPr>
          <p:nvPr/>
        </p:nvSpPr>
        <p:spPr>
          <a:xfrm>
            <a:off x="849090" y="1905799"/>
            <a:ext cx="5861491" cy="7814088"/>
          </a:xfrm>
          <a:prstGeom prst="rect">
            <a:avLst/>
          </a:prstGeom>
        </p:spPr>
        <p:txBody>
          <a:bodyPr lIns="0" tIns="0" rIns="0" bIns="0" anchor="t">
            <a:noAutofit/>
          </a:bodyPr>
          <a:lstStyle>
            <a:lvl1pPr marL="0" indent="0" algn="l" defTabSz="755934" rtl="0" eaLnBrk="1" latinLnBrk="0" hangingPunct="1">
              <a:lnSpc>
                <a:spcPct val="100000"/>
              </a:lnSpc>
              <a:spcBef>
                <a:spcPts val="0"/>
              </a:spcBef>
              <a:buFont typeface="Arial" panose="020B0604020202020204" pitchFamily="34" charset="0"/>
              <a:buNone/>
              <a:defRPr sz="1800" kern="1200">
                <a:solidFill>
                  <a:srgbClr val="2D0F64"/>
                </a:solidFill>
                <a:latin typeface="+mj-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2800" indent="-172800">
              <a:spcAft>
                <a:spcPts val="300"/>
              </a:spcAft>
              <a:buClr>
                <a:schemeClr val="accent2"/>
              </a:buClr>
              <a:buFont typeface="+mj-lt"/>
              <a:buAutoNum type="arabicPeriod"/>
            </a:pPr>
            <a:r>
              <a:rPr lang="fr-FR" b="1" dirty="0"/>
              <a:t>L’étude en bref</a:t>
            </a:r>
          </a:p>
          <a:p>
            <a:pPr marL="345600" lvl="1" indent="-172800">
              <a:lnSpc>
                <a:spcPct val="100000"/>
              </a:lnSpc>
              <a:spcBef>
                <a:spcPts val="0"/>
              </a:spcBef>
              <a:spcAft>
                <a:spcPts val="600"/>
              </a:spcAft>
              <a:buFont typeface="+mj-lt"/>
              <a:buAutoNum type="alphaLcPeriod"/>
            </a:pPr>
            <a:r>
              <a:rPr lang="fr-FR" sz="1400" dirty="0"/>
              <a:t>Insérer texte</a:t>
            </a:r>
          </a:p>
          <a:p>
            <a:pPr marL="345600" lvl="1" indent="-172800">
              <a:lnSpc>
                <a:spcPct val="100000"/>
              </a:lnSpc>
              <a:spcBef>
                <a:spcPts val="0"/>
              </a:spcBef>
              <a:spcAft>
                <a:spcPts val="1600"/>
              </a:spcAft>
              <a:buFont typeface="+mj-lt"/>
              <a:buAutoNum type="alphaLcPeriod"/>
            </a:pPr>
            <a:r>
              <a:rPr lang="fr-FR" sz="1400" dirty="0"/>
              <a:t>Insérer texte</a:t>
            </a:r>
          </a:p>
          <a:p>
            <a:pPr marL="172800" indent="-172800">
              <a:spcAft>
                <a:spcPts val="300"/>
              </a:spcAft>
              <a:buClr>
                <a:schemeClr val="accent2"/>
              </a:buClr>
              <a:buFont typeface="+mj-lt"/>
              <a:buAutoNum type="arabicPeriod"/>
            </a:pPr>
            <a:r>
              <a:rPr lang="fr-FR" b="1" dirty="0"/>
              <a:t>Question 1</a:t>
            </a:r>
          </a:p>
          <a:p>
            <a:pPr marL="345600" lvl="1" indent="-172800">
              <a:lnSpc>
                <a:spcPct val="100000"/>
              </a:lnSpc>
              <a:spcBef>
                <a:spcPts val="0"/>
              </a:spcBef>
              <a:spcAft>
                <a:spcPts val="600"/>
              </a:spcAft>
              <a:buFont typeface="+mj-lt"/>
              <a:buAutoNum type="alphaLcPeriod"/>
            </a:pPr>
            <a:r>
              <a:rPr lang="fr-FR" sz="1400" dirty="0"/>
              <a:t>Question 1 ligne 1</a:t>
            </a:r>
          </a:p>
          <a:p>
            <a:pPr marL="345600" lvl="1" indent="-172800">
              <a:lnSpc>
                <a:spcPct val="100000"/>
              </a:lnSpc>
              <a:spcBef>
                <a:spcPts val="0"/>
              </a:spcBef>
              <a:spcAft>
                <a:spcPts val="1600"/>
              </a:spcAft>
              <a:buFont typeface="+mj-lt"/>
              <a:buAutoNum type="alphaLcPeriod"/>
            </a:pPr>
            <a:r>
              <a:rPr lang="fr-FR" sz="1400" dirty="0"/>
              <a:t>Question 1 ligne 2</a:t>
            </a:r>
          </a:p>
          <a:p>
            <a:pPr marL="172800" indent="-172800">
              <a:spcAft>
                <a:spcPts val="300"/>
              </a:spcAft>
              <a:buClr>
                <a:schemeClr val="accent2"/>
              </a:buClr>
              <a:buFont typeface="+mj-lt"/>
              <a:buAutoNum type="arabicPeriod"/>
            </a:pPr>
            <a:r>
              <a:rPr lang="fr-FR" b="1" dirty="0"/>
              <a:t>Question 2</a:t>
            </a:r>
          </a:p>
          <a:p>
            <a:pPr marL="345600" lvl="1" indent="-172800">
              <a:lnSpc>
                <a:spcPct val="100000"/>
              </a:lnSpc>
              <a:spcBef>
                <a:spcPts val="0"/>
              </a:spcBef>
              <a:spcAft>
                <a:spcPts val="600"/>
              </a:spcAft>
              <a:buFont typeface="+mj-lt"/>
              <a:buAutoNum type="alphaLcPeriod"/>
            </a:pPr>
            <a:r>
              <a:rPr lang="fr-FR" sz="1400" dirty="0"/>
              <a:t>Question 1 ligne 1</a:t>
            </a:r>
          </a:p>
          <a:p>
            <a:pPr marL="345600" lvl="1" indent="-172800">
              <a:lnSpc>
                <a:spcPct val="100000"/>
              </a:lnSpc>
              <a:spcBef>
                <a:spcPts val="0"/>
              </a:spcBef>
              <a:spcAft>
                <a:spcPts val="1600"/>
              </a:spcAft>
              <a:buFont typeface="+mj-lt"/>
              <a:buAutoNum type="alphaLcPeriod"/>
            </a:pPr>
            <a:r>
              <a:rPr lang="fr-FR" sz="1400" dirty="0"/>
              <a:t>Question 1 ligne 2</a:t>
            </a:r>
          </a:p>
          <a:p>
            <a:pPr marL="172800" indent="-172800">
              <a:spcAft>
                <a:spcPts val="300"/>
              </a:spcAft>
              <a:buClr>
                <a:schemeClr val="accent2"/>
              </a:buClr>
              <a:buFont typeface="+mj-lt"/>
              <a:buAutoNum type="arabicPeriod"/>
            </a:pPr>
            <a:r>
              <a:rPr lang="fr-FR" b="1" dirty="0"/>
              <a:t>Question 3</a:t>
            </a:r>
          </a:p>
          <a:p>
            <a:pPr marL="345600" lvl="1" indent="-172800">
              <a:lnSpc>
                <a:spcPct val="100000"/>
              </a:lnSpc>
              <a:spcBef>
                <a:spcPts val="0"/>
              </a:spcBef>
              <a:spcAft>
                <a:spcPts val="600"/>
              </a:spcAft>
              <a:buFont typeface="+mj-lt"/>
              <a:buAutoNum type="alphaLcPeriod"/>
            </a:pPr>
            <a:r>
              <a:rPr lang="fr-FR" sz="1400" dirty="0"/>
              <a:t>Question 1 ligne 1</a:t>
            </a:r>
          </a:p>
          <a:p>
            <a:pPr marL="345600" lvl="1" indent="-172800">
              <a:lnSpc>
                <a:spcPct val="100000"/>
              </a:lnSpc>
              <a:spcBef>
                <a:spcPts val="0"/>
              </a:spcBef>
              <a:spcAft>
                <a:spcPts val="1600"/>
              </a:spcAft>
              <a:buFont typeface="+mj-lt"/>
              <a:buAutoNum type="alphaLcPeriod"/>
            </a:pPr>
            <a:r>
              <a:rPr lang="fr-FR" sz="1400" dirty="0"/>
              <a:t>Question 1 ligne 2</a:t>
            </a:r>
          </a:p>
          <a:p>
            <a:pPr marL="172800" indent="-172800">
              <a:spcAft>
                <a:spcPts val="300"/>
              </a:spcAft>
              <a:buClr>
                <a:schemeClr val="accent2"/>
              </a:buClr>
              <a:buFont typeface="+mj-lt"/>
              <a:buAutoNum type="arabicPeriod"/>
            </a:pPr>
            <a:r>
              <a:rPr lang="fr-FR" b="1" dirty="0"/>
              <a:t>Tendances à suivre</a:t>
            </a:r>
          </a:p>
          <a:p>
            <a:pPr marL="345600" lvl="1" indent="-172800">
              <a:lnSpc>
                <a:spcPct val="100000"/>
              </a:lnSpc>
              <a:spcBef>
                <a:spcPts val="0"/>
              </a:spcBef>
              <a:spcAft>
                <a:spcPts val="600"/>
              </a:spcAft>
              <a:buFont typeface="+mj-lt"/>
              <a:buAutoNum type="alphaLcPeriod"/>
            </a:pPr>
            <a:r>
              <a:rPr lang="fr-FR" sz="1400" dirty="0"/>
              <a:t>Insérer texte</a:t>
            </a:r>
          </a:p>
          <a:p>
            <a:pPr marL="345600" lvl="1" indent="-172800">
              <a:lnSpc>
                <a:spcPct val="100000"/>
              </a:lnSpc>
              <a:spcBef>
                <a:spcPts val="0"/>
              </a:spcBef>
              <a:spcAft>
                <a:spcPts val="1600"/>
              </a:spcAft>
              <a:buFont typeface="+mj-lt"/>
              <a:buAutoNum type="alphaLcPeriod"/>
            </a:pPr>
            <a:r>
              <a:rPr lang="fr-FR" sz="1400" dirty="0"/>
              <a:t>Insérer texte</a:t>
            </a:r>
          </a:p>
          <a:p>
            <a:pPr marL="172800" indent="-172800">
              <a:spcAft>
                <a:spcPts val="300"/>
              </a:spcAft>
              <a:buClr>
                <a:schemeClr val="accent2"/>
              </a:buClr>
              <a:buFont typeface="+mj-lt"/>
              <a:buAutoNum type="arabicPeriod"/>
            </a:pPr>
            <a:r>
              <a:rPr lang="fr-FR" b="1" dirty="0"/>
              <a:t>Indicateurs à surveiller </a:t>
            </a:r>
          </a:p>
          <a:p>
            <a:pPr marL="345600" lvl="1" indent="-172800">
              <a:lnSpc>
                <a:spcPct val="100000"/>
              </a:lnSpc>
              <a:spcBef>
                <a:spcPts val="0"/>
              </a:spcBef>
              <a:spcAft>
                <a:spcPts val="600"/>
              </a:spcAft>
              <a:buFont typeface="+mj-lt"/>
              <a:buAutoNum type="alphaLcPeriod"/>
            </a:pPr>
            <a:r>
              <a:rPr lang="fr-FR" sz="1400" dirty="0"/>
              <a:t>Verbatim Prospective</a:t>
            </a:r>
          </a:p>
          <a:p>
            <a:pPr marL="345600" lvl="1" indent="-172800">
              <a:lnSpc>
                <a:spcPct val="100000"/>
              </a:lnSpc>
              <a:spcBef>
                <a:spcPts val="0"/>
              </a:spcBef>
              <a:buFont typeface="+mj-lt"/>
              <a:buAutoNum type="alphaLcPeriod"/>
            </a:pPr>
            <a:r>
              <a:rPr lang="fr-FR" sz="1400" dirty="0"/>
              <a:t>Verbatim Atlas</a:t>
            </a:r>
          </a:p>
        </p:txBody>
      </p:sp>
      <p:cxnSp>
        <p:nvCxnSpPr>
          <p:cNvPr id="22" name="Straight Connector 21">
            <a:extLst>
              <a:ext uri="{FF2B5EF4-FFF2-40B4-BE49-F238E27FC236}">
                <a16:creationId xmlns:a16="http://schemas.microsoft.com/office/drawing/2014/main" id="{CFFC810D-4244-6FF8-0341-5D0C142BABAC}"/>
              </a:ext>
            </a:extLst>
          </p:cNvPr>
          <p:cNvCxnSpPr>
            <a:cxnSpLocks/>
          </p:cNvCxnSpPr>
          <p:nvPr/>
        </p:nvCxnSpPr>
        <p:spPr>
          <a:xfrm>
            <a:off x="449837" y="1652092"/>
            <a:ext cx="666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53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AB476-4483-FF88-E18D-2AF2057DE286}"/>
              </a:ext>
            </a:extLst>
          </p:cNvPr>
          <p:cNvSpPr>
            <a:spLocks noGrp="1"/>
          </p:cNvSpPr>
          <p:nvPr>
            <p:ph type="title"/>
          </p:nvPr>
        </p:nvSpPr>
        <p:spPr/>
        <p:txBody>
          <a:bodyPr/>
          <a:lstStyle/>
          <a:p>
            <a:r>
              <a:rPr lang="fr-FR" dirty="0"/>
              <a:t>Ceci est le titre </a:t>
            </a:r>
            <a:br>
              <a:rPr lang="fr-FR" dirty="0"/>
            </a:br>
            <a:r>
              <a:rPr lang="fr-FR" dirty="0"/>
              <a:t>de la diapositive sur </a:t>
            </a:r>
            <a:r>
              <a:rPr lang="fr-FR"/>
              <a:t>2 lignes</a:t>
            </a:r>
            <a:endParaRPr lang="fr-FR" dirty="0"/>
          </a:p>
        </p:txBody>
      </p:sp>
      <p:sp>
        <p:nvSpPr>
          <p:cNvPr id="3" name="Slide Number Placeholder 2">
            <a:extLst>
              <a:ext uri="{FF2B5EF4-FFF2-40B4-BE49-F238E27FC236}">
                <a16:creationId xmlns:a16="http://schemas.microsoft.com/office/drawing/2014/main" id="{C4EC6D88-CB53-7749-6A9E-547D949118DE}"/>
              </a:ext>
            </a:extLst>
          </p:cNvPr>
          <p:cNvSpPr>
            <a:spLocks noGrp="1"/>
          </p:cNvSpPr>
          <p:nvPr>
            <p:ph type="sldNum" sz="quarter" idx="4"/>
          </p:nvPr>
        </p:nvSpPr>
        <p:spPr/>
        <p:txBody>
          <a:bodyPr/>
          <a:lstStyle/>
          <a:p>
            <a:fld id="{5B08C63A-8E3D-4C07-872E-0191F8B5AB89}" type="slidenum">
              <a:rPr lang="fr-FR" noProof="0" smtClean="0"/>
              <a:pPr/>
              <a:t>4</a:t>
            </a:fld>
            <a:endParaRPr lang="fr-FR" noProof="0" dirty="0"/>
          </a:p>
        </p:txBody>
      </p:sp>
      <p:sp>
        <p:nvSpPr>
          <p:cNvPr id="4" name="Text Placeholder 3">
            <a:extLst>
              <a:ext uri="{FF2B5EF4-FFF2-40B4-BE49-F238E27FC236}">
                <a16:creationId xmlns:a16="http://schemas.microsoft.com/office/drawing/2014/main" id="{B700471B-6B59-7070-D4CB-D2791723F4BB}"/>
              </a:ext>
            </a:extLst>
          </p:cNvPr>
          <p:cNvSpPr>
            <a:spLocks noGrp="1"/>
          </p:cNvSpPr>
          <p:nvPr>
            <p:ph type="body" sz="quarter" idx="15"/>
          </p:nvPr>
        </p:nvSpPr>
        <p:spPr/>
        <p:txBody>
          <a:bodyPr/>
          <a:lstStyle/>
          <a:p>
            <a:r>
              <a:rPr lang="fr-FR" dirty="0"/>
              <a:t>L’étude en bref</a:t>
            </a:r>
          </a:p>
        </p:txBody>
      </p:sp>
      <p:sp>
        <p:nvSpPr>
          <p:cNvPr id="5" name="Text Placeholder 4">
            <a:extLst>
              <a:ext uri="{FF2B5EF4-FFF2-40B4-BE49-F238E27FC236}">
                <a16:creationId xmlns:a16="http://schemas.microsoft.com/office/drawing/2014/main" id="{A89106C4-74B2-578D-605B-D3967F15ABCD}"/>
              </a:ext>
            </a:extLst>
          </p:cNvPr>
          <p:cNvSpPr>
            <a:spLocks noGrp="1"/>
          </p:cNvSpPr>
          <p:nvPr>
            <p:ph type="body" sz="quarter" idx="11"/>
          </p:nvPr>
        </p:nvSpPr>
        <p:spPr>
          <a:xfrm>
            <a:off x="449834" y="1670660"/>
            <a:ext cx="6660000" cy="3231654"/>
          </a:xfrm>
        </p:spPr>
        <p:txBody>
          <a:bodyPr anchor="t">
            <a:noAutofit/>
          </a:bodyPr>
          <a:lstStyle/>
          <a:p>
            <a:pPr>
              <a:spcAft>
                <a:spcPts val="1800"/>
              </a:spcAft>
            </a:pPr>
            <a:r>
              <a:rPr lang="fr-FR" dirty="0"/>
              <a:t>Titre </a:t>
            </a:r>
            <a:endParaRPr lang="fr-FR" b="0" spc="-300" dirty="0"/>
          </a:p>
          <a:p>
            <a:pPr marL="0" marR="0" lvl="0" indent="0" algn="l" defTabSz="755934" rtl="0" eaLnBrk="1" fontAlgn="auto" latinLnBrk="0" hangingPunct="1">
              <a:spcBef>
                <a:spcPts val="0"/>
              </a:spcBef>
              <a:spcAft>
                <a:spcPts val="300"/>
              </a:spcAft>
              <a:buClr>
                <a:srgbClr val="7850DC"/>
              </a:buClr>
              <a:buSzTx/>
              <a:buFont typeface="Arial" panose="020B0604020202020204" pitchFamily="34" charset="0"/>
              <a:buNone/>
              <a:tabLst/>
              <a:defRPr/>
            </a:pPr>
            <a:r>
              <a:rPr kumimoji="0" lang="fr-FR" sz="1400" b="1" i="0" u="none" strike="noStrike" kern="1200" cap="none" spc="0" normalizeH="0" baseline="0" noProof="1">
                <a:ln>
                  <a:noFill/>
                </a:ln>
                <a:solidFill>
                  <a:srgbClr val="2D0F64"/>
                </a:solidFill>
                <a:effectLst/>
                <a:uLnTx/>
                <a:uFillTx/>
                <a:latin typeface="Arial" panose="020B0604020202020204"/>
                <a:ea typeface="+mn-ea"/>
                <a:cs typeface="+mn-cs"/>
              </a:rPr>
              <a:t>Ceci est le titre d’un paragraphe</a:t>
            </a:r>
          </a:p>
          <a:p>
            <a:pPr marL="171450" marR="0" lvl="0" indent="-171450" algn="l" defTabSz="755934" rtl="0" eaLnBrk="1" fontAlgn="auto" latinLnBrk="0" hangingPunct="1">
              <a:spcBef>
                <a:spcPts val="0"/>
              </a:spcBef>
              <a:spcAft>
                <a:spcPts val="300"/>
              </a:spcAft>
              <a:buClr>
                <a:srgbClr val="7850DC"/>
              </a:buClr>
              <a:buSzTx/>
              <a:buFont typeface="Arial" panose="020B0604020202020204" pitchFamily="34" charset="0"/>
              <a:buChar char="•"/>
              <a:tabLst/>
              <a:defRPr/>
            </a:pPr>
            <a:r>
              <a:rPr kumimoji="0" lang="fr-FR" sz="1200" b="0" i="0" u="none" strike="noStrike" kern="1200" cap="none" spc="0" normalizeH="0" baseline="0" noProof="1">
                <a:ln>
                  <a:noFill/>
                </a:ln>
                <a:solidFill>
                  <a:srgbClr val="000000"/>
                </a:solidFill>
                <a:effectLst/>
                <a:uLnTx/>
                <a:uFillTx/>
                <a:latin typeface="Arial" panose="020B0604020202020204"/>
                <a:ea typeface="+mn-ea"/>
                <a:cs typeface="+mn-cs"/>
              </a:rPr>
              <a:t>Nam, comniat issimi, ut ut undi abora eserspe con con poreruptae num volum nonecaes quam acesequi dolendam fugiaspit que rempos et dolupta volese occus, nobis erruptae sed quaecab inisti audit quid experion eum voluptu rionsed que possequi ut fugitende simet liquistiat autate eos dolut fugitatur? Qui dolutatque eaturestio quaspisin pedigent remperum sim quiam unt fugia dolum seque volenis et unt occus essusandit quos maximolorpor rest plaut idem quias adi aut ea doluptae nim sit, to totatiis maion cori doluptium quae prorehe.</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Uscipsam, et il iliquam doluptae dolorio.</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Lorepellenda nostenet as estinti nvellesequi as</a:t>
            </a:r>
          </a:p>
          <a:p>
            <a:pPr marL="518400" marR="0" lvl="2" indent="-172800" algn="l" defTabSz="755934" rtl="0" eaLnBrk="1" fontAlgn="auto" latinLnBrk="0" hangingPunct="1">
              <a:lnSpc>
                <a:spcPct val="100000"/>
              </a:lnSpc>
              <a:spcBef>
                <a:spcPts val="0"/>
              </a:spcBef>
              <a:spcAft>
                <a:spcPts val="3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Magnia plit hitemolecea ea ipit que venturem</a:t>
            </a:r>
          </a:p>
          <a:p>
            <a:pPr marL="518400" marR="0" lvl="2" indent="-172800" algn="l" defTabSz="755934" rtl="0" eaLnBrk="1" fontAlgn="auto" latinLnBrk="0" hangingPunct="1">
              <a:lnSpc>
                <a:spcPct val="100000"/>
              </a:lnSpc>
              <a:spcBef>
                <a:spcPts val="0"/>
              </a:spcBef>
              <a:spcAft>
                <a:spcPts val="21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Sequis ipicid magnim qui aut perio. Am haribus, qui reptis autemod itatur?</a:t>
            </a:r>
          </a:p>
          <a:p>
            <a:pPr marL="0" marR="0" lvl="0" indent="0" algn="l" defTabSz="755934" rtl="0" eaLnBrk="1" fontAlgn="auto" latinLnBrk="0" hangingPunct="1">
              <a:spcBef>
                <a:spcPts val="0"/>
              </a:spcBef>
              <a:spcAft>
                <a:spcPts val="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5FB670"/>
                </a:solidFill>
                <a:effectLst/>
                <a:uLnTx/>
                <a:uFillTx/>
                <a:latin typeface="Arial" panose="020B0604020202020204"/>
                <a:ea typeface="+mn-ea"/>
                <a:cs typeface="+mn-cs"/>
              </a:rPr>
              <a:t>L’étude répond à 3 questions stratégiques </a:t>
            </a:r>
          </a:p>
        </p:txBody>
      </p:sp>
      <p:sp>
        <p:nvSpPr>
          <p:cNvPr id="7" name="Text Placeholder 6">
            <a:extLst>
              <a:ext uri="{FF2B5EF4-FFF2-40B4-BE49-F238E27FC236}">
                <a16:creationId xmlns:a16="http://schemas.microsoft.com/office/drawing/2014/main" id="{558EB5C2-EEB6-750F-7B03-DBAF61FA5F6B}"/>
              </a:ext>
            </a:extLst>
          </p:cNvPr>
          <p:cNvSpPr>
            <a:spLocks noGrp="1"/>
          </p:cNvSpPr>
          <p:nvPr>
            <p:ph type="body" sz="quarter" idx="31"/>
          </p:nvPr>
        </p:nvSpPr>
        <p:spPr>
          <a:xfrm>
            <a:off x="449832" y="5227570"/>
            <a:ext cx="6660000" cy="4465423"/>
          </a:xfrm>
        </p:spPr>
        <p:txBody>
          <a:bodyPr/>
          <a:lstStyle/>
          <a:p>
            <a:endParaRPr lang="fr-FR" dirty="0"/>
          </a:p>
        </p:txBody>
      </p:sp>
      <p:sp>
        <p:nvSpPr>
          <p:cNvPr id="9" name="Text Placeholder 8">
            <a:extLst>
              <a:ext uri="{FF2B5EF4-FFF2-40B4-BE49-F238E27FC236}">
                <a16:creationId xmlns:a16="http://schemas.microsoft.com/office/drawing/2014/main" id="{B03D7863-888A-C4D1-0AB4-D3D48D3FD515}"/>
              </a:ext>
            </a:extLst>
          </p:cNvPr>
          <p:cNvSpPr>
            <a:spLocks noGrp="1"/>
          </p:cNvSpPr>
          <p:nvPr>
            <p:ph type="body" sz="quarter" idx="22"/>
          </p:nvPr>
        </p:nvSpPr>
        <p:spPr>
          <a:xfrm>
            <a:off x="746232" y="5562087"/>
            <a:ext cx="6067200" cy="3293209"/>
          </a:xfrm>
        </p:spPr>
        <p:txBody>
          <a:bodyPr anchor="t">
            <a:noAutofit/>
          </a:bodyPr>
          <a:lstStyle/>
          <a:p>
            <a:pPr>
              <a:spcAft>
                <a:spcPts val="1800"/>
              </a:spcAft>
            </a:pPr>
            <a:r>
              <a:rPr lang="fr-FR" dirty="0"/>
              <a:t>01</a:t>
            </a:r>
            <a:br>
              <a:rPr lang="fr-FR" dirty="0"/>
            </a:br>
            <a:r>
              <a:rPr lang="fr-FR" sz="1600" dirty="0">
                <a:solidFill>
                  <a:schemeClr val="tx1"/>
                </a:solidFill>
              </a:rPr>
              <a:t>Question 1 ?</a:t>
            </a:r>
          </a:p>
          <a:p>
            <a:pPr marL="0" marR="0" lvl="0" indent="0" algn="l" defTabSz="755934" rtl="0" eaLnBrk="1" fontAlgn="auto" latinLnBrk="0" hangingPunct="1">
              <a:lnSpc>
                <a:spcPct val="100000"/>
              </a:lnSpc>
              <a:spcBef>
                <a:spcPts val="0"/>
              </a:spcBef>
              <a:spcAft>
                <a:spcPts val="180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7850DC"/>
                </a:solidFill>
                <a:effectLst/>
                <a:uLnTx/>
                <a:uFillTx/>
                <a:latin typeface="Arial" panose="020B0604020202020204"/>
                <a:ea typeface="+mn-ea"/>
                <a:cs typeface="+mn-cs"/>
              </a:rPr>
              <a:t>02</a:t>
            </a:r>
            <a:br>
              <a:rPr kumimoji="0" lang="fr-FR" sz="3200" b="1" i="0" u="none" strike="noStrike" kern="1200" cap="none" spc="0" normalizeH="0" baseline="0" noProof="0" dirty="0">
                <a:ln>
                  <a:noFill/>
                </a:ln>
                <a:solidFill>
                  <a:srgbClr val="7850DC"/>
                </a:solidFill>
                <a:effectLst/>
                <a:uLnTx/>
                <a:uFillTx/>
                <a:latin typeface="Arial" panose="020B0604020202020204"/>
                <a:ea typeface="+mn-ea"/>
                <a:cs typeface="+mn-cs"/>
              </a:rPr>
            </a:br>
            <a:r>
              <a:rPr kumimoji="0" lang="fr-FR" sz="1600" b="1" i="0" u="none" strike="noStrike" kern="1200" cap="none" spc="0" normalizeH="0" baseline="0" noProof="0" dirty="0">
                <a:ln>
                  <a:noFill/>
                </a:ln>
                <a:solidFill>
                  <a:srgbClr val="000000"/>
                </a:solidFill>
                <a:effectLst/>
                <a:uLnTx/>
                <a:uFillTx/>
                <a:latin typeface="Arial" panose="020B0604020202020204"/>
                <a:ea typeface="+mn-ea"/>
                <a:cs typeface="+mn-cs"/>
              </a:rPr>
              <a:t>Question 2 ?</a:t>
            </a:r>
          </a:p>
          <a:p>
            <a:pPr marL="0" marR="0" lvl="0" indent="0" algn="l" defTabSz="755934" rtl="0" eaLnBrk="1" fontAlgn="auto" latinLnBrk="0" hangingPunct="1">
              <a:lnSpc>
                <a:spcPct val="100000"/>
              </a:lnSpc>
              <a:spcBef>
                <a:spcPts val="0"/>
              </a:spcBef>
              <a:spcAft>
                <a:spcPts val="180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7850DC"/>
                </a:solidFill>
                <a:effectLst/>
                <a:uLnTx/>
                <a:uFillTx/>
                <a:latin typeface="Arial" panose="020B0604020202020204"/>
                <a:ea typeface="+mn-ea"/>
                <a:cs typeface="+mn-cs"/>
              </a:rPr>
              <a:t>03</a:t>
            </a:r>
            <a:br>
              <a:rPr kumimoji="0" lang="fr-FR" sz="3200" b="1" i="0" u="none" strike="noStrike" kern="1200" cap="none" spc="0" normalizeH="0" baseline="0" noProof="0" dirty="0">
                <a:ln>
                  <a:noFill/>
                </a:ln>
                <a:solidFill>
                  <a:srgbClr val="7850DC"/>
                </a:solidFill>
                <a:effectLst/>
                <a:uLnTx/>
                <a:uFillTx/>
                <a:latin typeface="Arial" panose="020B0604020202020204"/>
                <a:ea typeface="+mn-ea"/>
                <a:cs typeface="+mn-cs"/>
              </a:rPr>
            </a:br>
            <a:r>
              <a:rPr kumimoji="0" lang="fr-FR" sz="1600" b="1" i="0" u="none" strike="noStrike" kern="1200" cap="none" spc="0" normalizeH="0" baseline="0" noProof="0" dirty="0">
                <a:ln>
                  <a:noFill/>
                </a:ln>
                <a:solidFill>
                  <a:srgbClr val="000000"/>
                </a:solidFill>
                <a:effectLst/>
                <a:uLnTx/>
                <a:uFillTx/>
                <a:latin typeface="Arial" panose="020B0604020202020204"/>
                <a:ea typeface="+mn-ea"/>
                <a:cs typeface="+mn-cs"/>
              </a:rPr>
              <a:t>Question 3 ?</a:t>
            </a:r>
            <a:endParaRPr lang="fr-FR" sz="1600" dirty="0">
              <a:solidFill>
                <a:schemeClr val="tx1"/>
              </a:solidFill>
            </a:endParaRPr>
          </a:p>
        </p:txBody>
      </p:sp>
      <p:cxnSp>
        <p:nvCxnSpPr>
          <p:cNvPr id="6" name="Straight Connector 5">
            <a:extLst>
              <a:ext uri="{FF2B5EF4-FFF2-40B4-BE49-F238E27FC236}">
                <a16:creationId xmlns:a16="http://schemas.microsoft.com/office/drawing/2014/main" id="{AC7F44F1-30C0-4DF1-AEC0-BA0331DBC7A5}"/>
              </a:ext>
            </a:extLst>
          </p:cNvPr>
          <p:cNvCxnSpPr>
            <a:cxnSpLocks/>
          </p:cNvCxnSpPr>
          <p:nvPr/>
        </p:nvCxnSpPr>
        <p:spPr>
          <a:xfrm>
            <a:off x="449837" y="2036864"/>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86E566-0797-C417-C280-215C4B46D2DF}"/>
              </a:ext>
            </a:extLst>
          </p:cNvPr>
          <p:cNvCxnSpPr>
            <a:cxnSpLocks/>
          </p:cNvCxnSpPr>
          <p:nvPr/>
        </p:nvCxnSpPr>
        <p:spPr>
          <a:xfrm>
            <a:off x="449837" y="4999139"/>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88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AB476-4483-FF88-E18D-2AF2057DE286}"/>
              </a:ext>
            </a:extLst>
          </p:cNvPr>
          <p:cNvSpPr>
            <a:spLocks noGrp="1"/>
          </p:cNvSpPr>
          <p:nvPr>
            <p:ph type="title"/>
          </p:nvPr>
        </p:nvSpPr>
        <p:spPr/>
        <p:txBody>
          <a:bodyPr/>
          <a:lstStyle/>
          <a:p>
            <a:r>
              <a:rPr lang="fr-FR" dirty="0"/>
              <a:t>Ceci est le titre </a:t>
            </a:r>
            <a:br>
              <a:rPr lang="fr-FR" dirty="0"/>
            </a:br>
            <a:r>
              <a:rPr lang="fr-FR" dirty="0"/>
              <a:t>de la diapositive sur </a:t>
            </a:r>
            <a:r>
              <a:rPr lang="fr-FR"/>
              <a:t>2 lignes</a:t>
            </a:r>
            <a:endParaRPr lang="fr-FR" dirty="0"/>
          </a:p>
        </p:txBody>
      </p:sp>
      <p:sp>
        <p:nvSpPr>
          <p:cNvPr id="3" name="Slide Number Placeholder 2">
            <a:extLst>
              <a:ext uri="{FF2B5EF4-FFF2-40B4-BE49-F238E27FC236}">
                <a16:creationId xmlns:a16="http://schemas.microsoft.com/office/drawing/2014/main" id="{C4EC6D88-CB53-7749-6A9E-547D949118DE}"/>
              </a:ext>
            </a:extLst>
          </p:cNvPr>
          <p:cNvSpPr>
            <a:spLocks noGrp="1"/>
          </p:cNvSpPr>
          <p:nvPr>
            <p:ph type="sldNum" sz="quarter" idx="4"/>
          </p:nvPr>
        </p:nvSpPr>
        <p:spPr/>
        <p:txBody>
          <a:bodyPr/>
          <a:lstStyle/>
          <a:p>
            <a:fld id="{5B08C63A-8E3D-4C07-872E-0191F8B5AB89}" type="slidenum">
              <a:rPr lang="fr-FR" noProof="0" smtClean="0"/>
              <a:pPr/>
              <a:t>5</a:t>
            </a:fld>
            <a:endParaRPr lang="fr-FR" noProof="0" dirty="0"/>
          </a:p>
        </p:txBody>
      </p:sp>
      <p:sp>
        <p:nvSpPr>
          <p:cNvPr id="4" name="Text Placeholder 3">
            <a:extLst>
              <a:ext uri="{FF2B5EF4-FFF2-40B4-BE49-F238E27FC236}">
                <a16:creationId xmlns:a16="http://schemas.microsoft.com/office/drawing/2014/main" id="{B700471B-6B59-7070-D4CB-D2791723F4BB}"/>
              </a:ext>
            </a:extLst>
          </p:cNvPr>
          <p:cNvSpPr>
            <a:spLocks noGrp="1"/>
          </p:cNvSpPr>
          <p:nvPr>
            <p:ph type="body" sz="quarter" idx="15"/>
          </p:nvPr>
        </p:nvSpPr>
        <p:spPr/>
        <p:txBody>
          <a:bodyPr/>
          <a:lstStyle/>
          <a:p>
            <a:r>
              <a:rPr lang="fr-FR" dirty="0"/>
              <a:t>L’étude en bref</a:t>
            </a:r>
          </a:p>
        </p:txBody>
      </p:sp>
      <p:sp>
        <p:nvSpPr>
          <p:cNvPr id="5" name="Text Placeholder 4">
            <a:extLst>
              <a:ext uri="{FF2B5EF4-FFF2-40B4-BE49-F238E27FC236}">
                <a16:creationId xmlns:a16="http://schemas.microsoft.com/office/drawing/2014/main" id="{A89106C4-74B2-578D-605B-D3967F15ABCD}"/>
              </a:ext>
            </a:extLst>
          </p:cNvPr>
          <p:cNvSpPr>
            <a:spLocks noGrp="1"/>
          </p:cNvSpPr>
          <p:nvPr>
            <p:ph type="body" sz="quarter" idx="11"/>
          </p:nvPr>
        </p:nvSpPr>
        <p:spPr>
          <a:xfrm>
            <a:off x="449834" y="1670660"/>
            <a:ext cx="6660000" cy="4988610"/>
          </a:xfrm>
        </p:spPr>
        <p:txBody>
          <a:bodyPr anchor="t">
            <a:noAutofit/>
          </a:bodyPr>
          <a:lstStyle/>
          <a:p>
            <a:pPr>
              <a:spcAft>
                <a:spcPts val="1800"/>
              </a:spcAft>
            </a:pPr>
            <a:r>
              <a:rPr lang="fr-FR" dirty="0"/>
              <a:t>Titre </a:t>
            </a:r>
          </a:p>
          <a:p>
            <a:pPr marL="0" marR="0" lvl="0" indent="0" algn="l" defTabSz="755934" rtl="0" eaLnBrk="1" fontAlgn="auto" latinLnBrk="0" hangingPunct="1">
              <a:lnSpc>
                <a:spcPct val="100000"/>
              </a:lnSpc>
              <a:spcBef>
                <a:spcPts val="0"/>
              </a:spcBef>
              <a:spcAft>
                <a:spcPts val="300"/>
              </a:spcAft>
              <a:buClr>
                <a:srgbClr val="7850DC"/>
              </a:buClr>
              <a:buSzTx/>
              <a:buFont typeface="Arial" panose="020B0604020202020204" pitchFamily="34" charset="0"/>
              <a:buNone/>
              <a:tabLst/>
              <a:defRPr/>
            </a:pPr>
            <a:r>
              <a:rPr kumimoji="0" lang="fr-FR" sz="1400" b="1" i="0" u="none" strike="noStrike" kern="1200" cap="none" spc="0" normalizeH="0" baseline="0" noProof="1">
                <a:ln>
                  <a:noFill/>
                </a:ln>
                <a:solidFill>
                  <a:srgbClr val="2D0F64"/>
                </a:solidFill>
                <a:effectLst/>
                <a:uLnTx/>
                <a:uFillTx/>
                <a:latin typeface="Arial" panose="020B0604020202020204"/>
                <a:ea typeface="+mn-ea"/>
                <a:cs typeface="+mn-cs"/>
              </a:rPr>
              <a:t>Ceci est le titre d’un paragraphe</a:t>
            </a:r>
          </a:p>
          <a:p>
            <a:pPr marL="171450" marR="0" lvl="0" indent="-171450" algn="l" defTabSz="755934" rtl="0" eaLnBrk="1" fontAlgn="auto" latinLnBrk="0" hangingPunct="1">
              <a:lnSpc>
                <a:spcPct val="100000"/>
              </a:lnSpc>
              <a:spcBef>
                <a:spcPts val="0"/>
              </a:spcBef>
              <a:spcAft>
                <a:spcPts val="300"/>
              </a:spcAft>
              <a:buClr>
                <a:srgbClr val="7850DC"/>
              </a:buClr>
              <a:buSzTx/>
              <a:buFont typeface="Arial" panose="020B0604020202020204" pitchFamily="34" charset="0"/>
              <a:buChar char="•"/>
              <a:tabLst/>
              <a:defRPr/>
            </a:pPr>
            <a:r>
              <a:rPr kumimoji="0" lang="fr-FR" sz="1200" b="0" i="0" u="none" strike="noStrike" kern="1200" cap="none" spc="0" normalizeH="0" baseline="0" noProof="1">
                <a:ln>
                  <a:noFill/>
                </a:ln>
                <a:solidFill>
                  <a:srgbClr val="000000"/>
                </a:solidFill>
                <a:effectLst/>
                <a:uLnTx/>
                <a:uFillTx/>
                <a:latin typeface="Arial" panose="020B0604020202020204"/>
                <a:ea typeface="+mn-ea"/>
                <a:cs typeface="+mn-cs"/>
              </a:rPr>
              <a:t>Nam, comniat issimi, ut ut undi abora eserspe con con poreruptae num volum nonecaes quam acesequi dolendam fugiaspit que rempos et dolupta volese occus, nobis erruptae sed quaecab inisti audit quid experion eum voluptu rionsed que possequi ut fugitende simet liquistiat autate eos dolut fugitatur? Qui dolutatque eaturestio quaspisin pedigent remperum sim quiam unt fugia dolum seque volenis et unt occus essusandit quos maximolorpor rest plaut idem quias adi aut ea doluptae nim sit, to totatiis maion cori doluptium quae prorehe.</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Uscipsam, et il iliquam doluptae dolorio.</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Lorepellenda nostenet as estinti nvellesequi as</a:t>
            </a:r>
          </a:p>
          <a:p>
            <a:pPr marL="518400" marR="0" lvl="2" indent="-172800" algn="l" defTabSz="755934" rtl="0" eaLnBrk="1" fontAlgn="auto" latinLnBrk="0" hangingPunct="1">
              <a:lnSpc>
                <a:spcPct val="100000"/>
              </a:lnSpc>
              <a:spcBef>
                <a:spcPts val="0"/>
              </a:spcBef>
              <a:spcAft>
                <a:spcPts val="3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Magnia plit hitemolecea ea ipit que venturem</a:t>
            </a:r>
          </a:p>
          <a:p>
            <a:pPr marL="518400" marR="0" lvl="2" indent="-172800" algn="l" defTabSz="755934" rtl="0" eaLnBrk="1" fontAlgn="auto" latinLnBrk="0" hangingPunct="1">
              <a:lnSpc>
                <a:spcPct val="100000"/>
              </a:lnSpc>
              <a:spcBef>
                <a:spcPts val="0"/>
              </a:spcBef>
              <a:spcAft>
                <a:spcPts val="12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Sequis ipicid magnim qui aut perio. Am haribus, qui reptis autemod itatur?</a:t>
            </a:r>
          </a:p>
          <a:p>
            <a:pPr>
              <a:spcAft>
                <a:spcPts val="1800"/>
              </a:spcAft>
            </a:pPr>
            <a:r>
              <a:rPr lang="fr-FR" dirty="0"/>
              <a:t>Titre </a:t>
            </a:r>
          </a:p>
          <a:p>
            <a:pPr>
              <a:lnSpc>
                <a:spcPct val="100000"/>
              </a:lnSpc>
              <a:spcAft>
                <a:spcPts val="300"/>
              </a:spcAft>
              <a:buClr>
                <a:srgbClr val="7850DC"/>
              </a:buClr>
              <a:defRPr/>
            </a:pPr>
            <a:r>
              <a:rPr lang="fr-FR" sz="1400" noProof="1">
                <a:solidFill>
                  <a:srgbClr val="2D0F64"/>
                </a:solidFill>
                <a:latin typeface="Arial" panose="020B0604020202020204"/>
              </a:rPr>
              <a:t>Ceci est le titre d’un paragraphe</a:t>
            </a:r>
          </a:p>
          <a:p>
            <a:pPr marL="171450" indent="-171450">
              <a:lnSpc>
                <a:spcPct val="100000"/>
              </a:lnSpc>
              <a:spcAft>
                <a:spcPts val="300"/>
              </a:spcAft>
              <a:buClr>
                <a:srgbClr val="7850DC"/>
              </a:buClr>
              <a:buFont typeface="Arial" panose="020B0604020202020204" pitchFamily="34" charset="0"/>
              <a:buChar char="•"/>
              <a:defRPr/>
            </a:pPr>
            <a:r>
              <a:rPr lang="fr-FR" sz="1200" b="0" noProof="1">
                <a:solidFill>
                  <a:srgbClr val="000000"/>
                </a:solidFill>
                <a:latin typeface="Arial" panose="020B0604020202020204"/>
              </a:rPr>
              <a:t>Nam, comniat issimi, ut ut undi abora eserspe con con poreruptae num volum nonecaes quam acesequi dolendam fugiaspit que rempos et dolupta volese occus.</a:t>
            </a:r>
          </a:p>
          <a:p>
            <a:pPr marL="345600" lvl="1" indent="-172800">
              <a:lnSpc>
                <a:spcPct val="100000"/>
              </a:lnSpc>
              <a:spcBef>
                <a:spcPts val="0"/>
              </a:spcBef>
              <a:spcAft>
                <a:spcPts val="300"/>
              </a:spcAft>
              <a:buClr>
                <a:srgbClr val="7850DC"/>
              </a:buClr>
              <a:buFont typeface="Avenir Next LT Pro" panose="020B0504020202020204" pitchFamily="34" charset="0"/>
              <a:buChar char="-"/>
              <a:defRPr/>
            </a:pPr>
            <a:r>
              <a:rPr lang="fr-FR" sz="1100" noProof="1">
                <a:solidFill>
                  <a:srgbClr val="000000"/>
                </a:solidFill>
                <a:latin typeface="Arial" panose="020B0604020202020204"/>
              </a:rPr>
              <a:t>Lorepellenda nostenet as estinti nvellesequi as</a:t>
            </a:r>
          </a:p>
          <a:p>
            <a:pPr marL="518400" lvl="2" indent="-172800">
              <a:lnSpc>
                <a:spcPct val="100000"/>
              </a:lnSpc>
              <a:spcBef>
                <a:spcPts val="0"/>
              </a:spcBef>
              <a:spcAft>
                <a:spcPts val="1200"/>
              </a:spcAft>
              <a:buClr>
                <a:srgbClr val="7850DC"/>
              </a:buClr>
              <a:buFont typeface="Courier New" panose="02070309020205020404" pitchFamily="49" charset="0"/>
              <a:buChar char="o"/>
              <a:defRPr/>
            </a:pPr>
            <a:r>
              <a:rPr lang="fr-FR" sz="1050" noProof="1">
                <a:solidFill>
                  <a:srgbClr val="000000"/>
                </a:solidFill>
                <a:latin typeface="Arial" panose="020B0604020202020204"/>
              </a:rPr>
              <a:t>Magnia plit hitemolecea ea ipit que venturem</a:t>
            </a:r>
          </a:p>
          <a:p>
            <a:r>
              <a:rPr lang="fr-FR" sz="2000" dirty="0"/>
              <a:t>L’étude répond à 3 questions stratégiques </a:t>
            </a:r>
          </a:p>
        </p:txBody>
      </p:sp>
      <p:sp>
        <p:nvSpPr>
          <p:cNvPr id="7" name="Text Placeholder 6">
            <a:extLst>
              <a:ext uri="{FF2B5EF4-FFF2-40B4-BE49-F238E27FC236}">
                <a16:creationId xmlns:a16="http://schemas.microsoft.com/office/drawing/2014/main" id="{558EB5C2-EEB6-750F-7B03-DBAF61FA5F6B}"/>
              </a:ext>
            </a:extLst>
          </p:cNvPr>
          <p:cNvSpPr>
            <a:spLocks noGrp="1"/>
          </p:cNvSpPr>
          <p:nvPr>
            <p:ph type="body" sz="quarter" idx="31"/>
          </p:nvPr>
        </p:nvSpPr>
        <p:spPr>
          <a:xfrm>
            <a:off x="449832" y="6687650"/>
            <a:ext cx="6660000" cy="3005344"/>
          </a:xfrm>
        </p:spPr>
        <p:txBody>
          <a:bodyPr/>
          <a:lstStyle/>
          <a:p>
            <a:endParaRPr lang="fr-FR" dirty="0"/>
          </a:p>
        </p:txBody>
      </p:sp>
      <p:sp>
        <p:nvSpPr>
          <p:cNvPr id="9" name="Text Placeholder 8">
            <a:extLst>
              <a:ext uri="{FF2B5EF4-FFF2-40B4-BE49-F238E27FC236}">
                <a16:creationId xmlns:a16="http://schemas.microsoft.com/office/drawing/2014/main" id="{B03D7863-888A-C4D1-0AB4-D3D48D3FD515}"/>
              </a:ext>
            </a:extLst>
          </p:cNvPr>
          <p:cNvSpPr>
            <a:spLocks noGrp="1"/>
          </p:cNvSpPr>
          <p:nvPr>
            <p:ph type="body" sz="quarter" idx="22"/>
          </p:nvPr>
        </p:nvSpPr>
        <p:spPr>
          <a:xfrm>
            <a:off x="746232" y="6851494"/>
            <a:ext cx="6067200" cy="2677656"/>
          </a:xfrm>
        </p:spPr>
        <p:txBody>
          <a:bodyPr anchor="t">
            <a:noAutofit/>
          </a:bodyPr>
          <a:lstStyle/>
          <a:p>
            <a:pPr>
              <a:spcAft>
                <a:spcPts val="1800"/>
              </a:spcAft>
            </a:pPr>
            <a:r>
              <a:rPr lang="fr-FR" dirty="0"/>
              <a:t>01</a:t>
            </a:r>
            <a:br>
              <a:rPr lang="fr-FR" dirty="0"/>
            </a:br>
            <a:r>
              <a:rPr lang="fr-FR" sz="1600" dirty="0">
                <a:solidFill>
                  <a:schemeClr val="tx1"/>
                </a:solidFill>
              </a:rPr>
              <a:t>Question 1 ?</a:t>
            </a:r>
          </a:p>
          <a:p>
            <a:pPr marL="0" marR="0" lvl="0" indent="0" algn="l" defTabSz="755934" rtl="0" eaLnBrk="1" fontAlgn="auto" latinLnBrk="0" hangingPunct="1">
              <a:lnSpc>
                <a:spcPct val="100000"/>
              </a:lnSpc>
              <a:spcBef>
                <a:spcPts val="0"/>
              </a:spcBef>
              <a:spcAft>
                <a:spcPts val="180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7850DC"/>
                </a:solidFill>
                <a:effectLst/>
                <a:uLnTx/>
                <a:uFillTx/>
                <a:latin typeface="Arial" panose="020B0604020202020204"/>
                <a:ea typeface="+mn-ea"/>
                <a:cs typeface="+mn-cs"/>
              </a:rPr>
              <a:t>02</a:t>
            </a:r>
            <a:br>
              <a:rPr kumimoji="0" lang="fr-FR" sz="3200" b="1" i="0" u="none" strike="noStrike" kern="1200" cap="none" spc="0" normalizeH="0" baseline="0" noProof="0" dirty="0">
                <a:ln>
                  <a:noFill/>
                </a:ln>
                <a:solidFill>
                  <a:srgbClr val="7850DC"/>
                </a:solidFill>
                <a:effectLst/>
                <a:uLnTx/>
                <a:uFillTx/>
                <a:latin typeface="Arial" panose="020B0604020202020204"/>
                <a:ea typeface="+mn-ea"/>
                <a:cs typeface="+mn-cs"/>
              </a:rPr>
            </a:br>
            <a:r>
              <a:rPr kumimoji="0" lang="fr-FR" sz="1600" b="1" i="0" u="none" strike="noStrike" kern="1200" cap="none" spc="0" normalizeH="0" baseline="0" noProof="0" dirty="0">
                <a:ln>
                  <a:noFill/>
                </a:ln>
                <a:solidFill>
                  <a:srgbClr val="000000"/>
                </a:solidFill>
                <a:effectLst/>
                <a:uLnTx/>
                <a:uFillTx/>
                <a:latin typeface="Arial" panose="020B0604020202020204"/>
                <a:ea typeface="+mn-ea"/>
                <a:cs typeface="+mn-cs"/>
              </a:rPr>
              <a:t>Question 2 ?</a:t>
            </a:r>
          </a:p>
          <a:p>
            <a:pPr marL="0" marR="0" lvl="0" indent="0" algn="l" defTabSz="755934" rtl="0" eaLnBrk="1" fontAlgn="auto" latinLnBrk="0" hangingPunct="1">
              <a:lnSpc>
                <a:spcPct val="100000"/>
              </a:lnSpc>
              <a:spcBef>
                <a:spcPts val="0"/>
              </a:spcBef>
              <a:spcAft>
                <a:spcPts val="1800"/>
              </a:spcAft>
              <a:buClrTx/>
              <a:buSzTx/>
              <a:buFont typeface="Arial" panose="020B0604020202020204" pitchFamily="34" charset="0"/>
              <a:buNone/>
              <a:tabLst/>
              <a:defRPr/>
            </a:pPr>
            <a:r>
              <a:rPr kumimoji="0" lang="fr-FR" sz="3200" b="1" i="0" u="none" strike="noStrike" kern="1200" cap="none" spc="0" normalizeH="0" baseline="0" noProof="0" dirty="0">
                <a:ln>
                  <a:noFill/>
                </a:ln>
                <a:solidFill>
                  <a:srgbClr val="7850DC"/>
                </a:solidFill>
                <a:effectLst/>
                <a:uLnTx/>
                <a:uFillTx/>
                <a:latin typeface="Arial" panose="020B0604020202020204"/>
                <a:ea typeface="+mn-ea"/>
                <a:cs typeface="+mn-cs"/>
              </a:rPr>
              <a:t>03</a:t>
            </a:r>
            <a:br>
              <a:rPr kumimoji="0" lang="fr-FR" sz="3200" b="1" i="0" u="none" strike="noStrike" kern="1200" cap="none" spc="0" normalizeH="0" baseline="0" noProof="0" dirty="0">
                <a:ln>
                  <a:noFill/>
                </a:ln>
                <a:solidFill>
                  <a:srgbClr val="7850DC"/>
                </a:solidFill>
                <a:effectLst/>
                <a:uLnTx/>
                <a:uFillTx/>
                <a:latin typeface="Arial" panose="020B0604020202020204"/>
                <a:ea typeface="+mn-ea"/>
                <a:cs typeface="+mn-cs"/>
              </a:rPr>
            </a:br>
            <a:r>
              <a:rPr kumimoji="0" lang="fr-FR" sz="1600" b="1" i="0" u="none" strike="noStrike" kern="1200" cap="none" spc="0" normalizeH="0" baseline="0" noProof="0" dirty="0">
                <a:ln>
                  <a:noFill/>
                </a:ln>
                <a:solidFill>
                  <a:srgbClr val="000000"/>
                </a:solidFill>
                <a:effectLst/>
                <a:uLnTx/>
                <a:uFillTx/>
                <a:latin typeface="Arial" panose="020B0604020202020204"/>
                <a:ea typeface="+mn-ea"/>
                <a:cs typeface="+mn-cs"/>
              </a:rPr>
              <a:t>Question 3 ?</a:t>
            </a:r>
            <a:endParaRPr lang="fr-FR" sz="1600" dirty="0">
              <a:solidFill>
                <a:schemeClr val="tx1"/>
              </a:solidFill>
            </a:endParaRPr>
          </a:p>
        </p:txBody>
      </p:sp>
      <p:cxnSp>
        <p:nvCxnSpPr>
          <p:cNvPr id="6" name="Straight Connector 5">
            <a:extLst>
              <a:ext uri="{FF2B5EF4-FFF2-40B4-BE49-F238E27FC236}">
                <a16:creationId xmlns:a16="http://schemas.microsoft.com/office/drawing/2014/main" id="{49F00056-BCDE-A474-6D5F-7F6D38527AA2}"/>
              </a:ext>
            </a:extLst>
          </p:cNvPr>
          <p:cNvCxnSpPr>
            <a:cxnSpLocks/>
          </p:cNvCxnSpPr>
          <p:nvPr/>
        </p:nvCxnSpPr>
        <p:spPr>
          <a:xfrm>
            <a:off x="449837" y="2036864"/>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9E50355-745A-A0B7-A420-26306CAF81CD}"/>
              </a:ext>
            </a:extLst>
          </p:cNvPr>
          <p:cNvCxnSpPr>
            <a:cxnSpLocks/>
          </p:cNvCxnSpPr>
          <p:nvPr/>
        </p:nvCxnSpPr>
        <p:spPr>
          <a:xfrm>
            <a:off x="449837" y="4850101"/>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F7C89E-6F95-AC67-F9F3-8CE6AF8DDF21}"/>
              </a:ext>
            </a:extLst>
          </p:cNvPr>
          <p:cNvCxnSpPr>
            <a:cxnSpLocks/>
          </p:cNvCxnSpPr>
          <p:nvPr/>
        </p:nvCxnSpPr>
        <p:spPr>
          <a:xfrm>
            <a:off x="449837" y="6555076"/>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2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A4AC-47B5-E0FE-691E-F3DA2F78601B}"/>
              </a:ext>
            </a:extLst>
          </p:cNvPr>
          <p:cNvSpPr>
            <a:spLocks noGrp="1"/>
          </p:cNvSpPr>
          <p:nvPr>
            <p:ph type="title"/>
          </p:nvPr>
        </p:nvSpPr>
        <p:spPr>
          <a:xfrm>
            <a:off x="449837" y="752055"/>
            <a:ext cx="6660000" cy="430887"/>
          </a:xfrm>
        </p:spPr>
        <p:txBody>
          <a:bodyPr>
            <a:noAutofit/>
          </a:bodyPr>
          <a:lstStyle/>
          <a:p>
            <a:r>
              <a:rPr lang="fr-FR" dirty="0"/>
              <a:t>Titre de la question </a:t>
            </a:r>
            <a:r>
              <a:rPr lang="fr-FR"/>
              <a:t>1 ?</a:t>
            </a:r>
            <a:endParaRPr lang="fr-FR" dirty="0"/>
          </a:p>
        </p:txBody>
      </p:sp>
      <p:sp>
        <p:nvSpPr>
          <p:cNvPr id="3" name="Slide Number Placeholder 2">
            <a:extLst>
              <a:ext uri="{FF2B5EF4-FFF2-40B4-BE49-F238E27FC236}">
                <a16:creationId xmlns:a16="http://schemas.microsoft.com/office/drawing/2014/main" id="{AC60E2AD-E49C-697E-6F9F-B5F022BD1A7F}"/>
              </a:ext>
            </a:extLst>
          </p:cNvPr>
          <p:cNvSpPr>
            <a:spLocks noGrp="1"/>
          </p:cNvSpPr>
          <p:nvPr>
            <p:ph type="sldNum" sz="quarter" idx="4"/>
          </p:nvPr>
        </p:nvSpPr>
        <p:spPr/>
        <p:txBody>
          <a:bodyPr/>
          <a:lstStyle/>
          <a:p>
            <a:fld id="{5B08C63A-8E3D-4C07-872E-0191F8B5AB89}" type="slidenum">
              <a:rPr lang="fr-FR" noProof="0" smtClean="0"/>
              <a:pPr/>
              <a:t>6</a:t>
            </a:fld>
            <a:endParaRPr lang="fr-FR" noProof="0" dirty="0"/>
          </a:p>
        </p:txBody>
      </p:sp>
      <p:sp>
        <p:nvSpPr>
          <p:cNvPr id="6" name="Text Placeholder 5">
            <a:extLst>
              <a:ext uri="{FF2B5EF4-FFF2-40B4-BE49-F238E27FC236}">
                <a16:creationId xmlns:a16="http://schemas.microsoft.com/office/drawing/2014/main" id="{6D86E14E-F19F-C83A-5015-3C3C21073A20}"/>
              </a:ext>
            </a:extLst>
          </p:cNvPr>
          <p:cNvSpPr>
            <a:spLocks noGrp="1"/>
          </p:cNvSpPr>
          <p:nvPr>
            <p:ph type="body" sz="quarter" idx="22"/>
          </p:nvPr>
        </p:nvSpPr>
        <p:spPr>
          <a:xfrm>
            <a:off x="449834" y="1670660"/>
            <a:ext cx="6660000" cy="5832366"/>
          </a:xfrm>
        </p:spPr>
        <p:txBody>
          <a:bodyPr>
            <a:noAutofit/>
          </a:bodyPr>
          <a:lstStyle/>
          <a:p>
            <a:pPr>
              <a:spcAft>
                <a:spcPts val="1800"/>
              </a:spcAft>
            </a:pPr>
            <a:r>
              <a:rPr lang="fr-FR" dirty="0"/>
              <a:t>Sous titre  </a:t>
            </a:r>
          </a:p>
          <a:p>
            <a:pPr marL="0" marR="0" lvl="0" indent="0" algn="l" defTabSz="755934" rtl="0" eaLnBrk="1" fontAlgn="auto" latinLnBrk="0" hangingPunct="1">
              <a:lnSpc>
                <a:spcPct val="100000"/>
              </a:lnSpc>
              <a:spcBef>
                <a:spcPts val="0"/>
              </a:spcBef>
              <a:spcAft>
                <a:spcPts val="300"/>
              </a:spcAft>
              <a:buClr>
                <a:srgbClr val="7850DC"/>
              </a:buClr>
              <a:buSzTx/>
              <a:buFont typeface="Arial" panose="020B0604020202020204" pitchFamily="34" charset="0"/>
              <a:buNone/>
              <a:tabLst/>
              <a:defRPr/>
            </a:pPr>
            <a:r>
              <a:rPr kumimoji="0" lang="fr-FR" sz="1400" b="1" i="0" u="none" strike="noStrike" kern="1200" cap="none" spc="0" normalizeH="0" baseline="0" noProof="1">
                <a:ln>
                  <a:noFill/>
                </a:ln>
                <a:solidFill>
                  <a:srgbClr val="2D0F64"/>
                </a:solidFill>
                <a:effectLst/>
                <a:uLnTx/>
                <a:uFillTx/>
                <a:latin typeface="Arial" panose="020B0604020202020204"/>
                <a:ea typeface="+mn-ea"/>
                <a:cs typeface="+mn-cs"/>
              </a:rPr>
              <a:t>Ceci est le titre d’un paragraphe</a:t>
            </a:r>
          </a:p>
          <a:p>
            <a:pPr marL="171450" marR="0" lvl="0" indent="-171450" algn="l" defTabSz="755934" rtl="0" eaLnBrk="1" fontAlgn="auto" latinLnBrk="0" hangingPunct="1">
              <a:lnSpc>
                <a:spcPct val="100000"/>
              </a:lnSpc>
              <a:spcBef>
                <a:spcPts val="0"/>
              </a:spcBef>
              <a:spcAft>
                <a:spcPts val="300"/>
              </a:spcAft>
              <a:buClr>
                <a:srgbClr val="7850DC"/>
              </a:buClr>
              <a:buSzTx/>
              <a:buFont typeface="Arial" panose="020B0604020202020204" pitchFamily="34" charset="0"/>
              <a:buChar char="•"/>
              <a:tabLst/>
              <a:defRPr/>
            </a:pPr>
            <a:r>
              <a:rPr kumimoji="0" lang="fr-FR" sz="1200" b="0" i="0" u="none" strike="noStrike" kern="1200" cap="none" spc="0" normalizeH="0" baseline="0" noProof="1">
                <a:ln>
                  <a:noFill/>
                </a:ln>
                <a:solidFill>
                  <a:srgbClr val="000000"/>
                </a:solidFill>
                <a:effectLst/>
                <a:uLnTx/>
                <a:uFillTx/>
                <a:latin typeface="Arial" panose="020B0604020202020204"/>
                <a:ea typeface="+mn-ea"/>
                <a:cs typeface="+mn-cs"/>
              </a:rPr>
              <a:t>Nam, comniat issimi, ut ut undi abora eserspe con con poreruptae num volum nonecaes quam acesequi dolendam fugiaspit que rempos et dolupta volese occus, nobis erruptae sed quaecab inisti audit quid experion eum voluptu rionsed que possequi ut fugitende simet liquistiat autate eos dolut fugitatur? Qui dolutatque eaturestio quaspisin pedigent remperum sim quiam unt fugia dolum seque volenis et unt occus essusandit quos maximolorpor rest plaut idem quias adi aut ea doluptae nim sit, to totatiis maion cori doluptium quae prorehe.</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Uscipsam, et il iliquam doluptae dolorio.</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Lorepellenda nostenet as estinti nvellesequi as</a:t>
            </a:r>
          </a:p>
          <a:p>
            <a:pPr marL="518400" marR="0" lvl="2" indent="-172800" algn="l" defTabSz="755934" rtl="0" eaLnBrk="1" fontAlgn="auto" latinLnBrk="0" hangingPunct="1">
              <a:lnSpc>
                <a:spcPct val="100000"/>
              </a:lnSpc>
              <a:spcBef>
                <a:spcPts val="0"/>
              </a:spcBef>
              <a:spcAft>
                <a:spcPts val="3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Magnia plit hitemolecea ea ipit que venturem</a:t>
            </a:r>
          </a:p>
          <a:p>
            <a:pPr marL="518400" marR="0" lvl="2" indent="-172800" algn="l" defTabSz="755934" rtl="0" eaLnBrk="1" fontAlgn="auto" latinLnBrk="0" hangingPunct="1">
              <a:lnSpc>
                <a:spcPct val="100000"/>
              </a:lnSpc>
              <a:spcBef>
                <a:spcPts val="0"/>
              </a:spcBef>
              <a:spcAft>
                <a:spcPts val="36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Sequis ipicid magnim qui aut perio. Am haribus, qui reptis autemod itatur?</a:t>
            </a:r>
          </a:p>
          <a:p>
            <a:pPr>
              <a:spcAft>
                <a:spcPts val="1800"/>
              </a:spcAft>
            </a:pPr>
            <a:r>
              <a:rPr lang="fr-FR" dirty="0"/>
              <a:t>Sous titre</a:t>
            </a:r>
            <a:r>
              <a:rPr lang="fr-FR" b="0" dirty="0"/>
              <a:t> </a:t>
            </a:r>
          </a:p>
          <a:p>
            <a:pPr>
              <a:lnSpc>
                <a:spcPct val="100000"/>
              </a:lnSpc>
              <a:spcAft>
                <a:spcPts val="300"/>
              </a:spcAft>
              <a:buClr>
                <a:srgbClr val="7850DC"/>
              </a:buClr>
              <a:defRPr/>
            </a:pPr>
            <a:r>
              <a:rPr lang="fr-FR" sz="1400" noProof="1">
                <a:solidFill>
                  <a:srgbClr val="2D0F64"/>
                </a:solidFill>
                <a:latin typeface="Arial" panose="020B0604020202020204"/>
              </a:rPr>
              <a:t>Ceci est le titre d’un paragraphe</a:t>
            </a:r>
          </a:p>
          <a:p>
            <a:pPr marL="171450" indent="-171450">
              <a:lnSpc>
                <a:spcPct val="100000"/>
              </a:lnSpc>
              <a:spcAft>
                <a:spcPts val="300"/>
              </a:spcAft>
              <a:buClr>
                <a:srgbClr val="7850DC"/>
              </a:buClr>
              <a:buFont typeface="Arial" panose="020B0604020202020204" pitchFamily="34" charset="0"/>
              <a:buChar char="•"/>
              <a:defRPr/>
            </a:pPr>
            <a:r>
              <a:rPr lang="fr-FR" sz="1200" b="0" noProof="1">
                <a:solidFill>
                  <a:srgbClr val="000000"/>
                </a:solidFill>
                <a:latin typeface="Arial" panose="020B0604020202020204"/>
              </a:rPr>
              <a:t>Nam, comniat issimi, ut ut undi abora eserspe con con poreruptae num volum nonecaes quam acesequi dolendam fugiaspit que rempos et dolupta volese occus, nobis erruptae sed quaecab inisti audit quid experion eum voluptu rionsed que possequi ut fugitende simet liquistiat autate eos dolut fugitatur? Qui dolutatque eaturestio quaspisin pedigent remperum sim quiam unt fugia dolum seque volenis et unt occus essusandit quos maximolorpor rest plaut idem quias adi aut ea doluptae nim sit, to totatiis maion cori doluptium quae prorehe.</a:t>
            </a:r>
          </a:p>
          <a:p>
            <a:pPr marL="345600" lvl="1" indent="-172800">
              <a:lnSpc>
                <a:spcPct val="100000"/>
              </a:lnSpc>
              <a:spcBef>
                <a:spcPts val="0"/>
              </a:spcBef>
              <a:spcAft>
                <a:spcPts val="300"/>
              </a:spcAft>
              <a:buClr>
                <a:srgbClr val="7850DC"/>
              </a:buClr>
              <a:buFont typeface="Avenir Next LT Pro" panose="020B0504020202020204" pitchFamily="34" charset="0"/>
              <a:buChar char="-"/>
              <a:defRPr/>
            </a:pPr>
            <a:r>
              <a:rPr lang="fr-FR" sz="1100" noProof="1">
                <a:solidFill>
                  <a:srgbClr val="000000"/>
                </a:solidFill>
                <a:latin typeface="Arial" panose="020B0604020202020204"/>
              </a:rPr>
              <a:t>Uscipsam, et il iliquam doluptae dolorio.</a:t>
            </a:r>
          </a:p>
          <a:p>
            <a:pPr marL="345600" lvl="1" indent="-172800">
              <a:lnSpc>
                <a:spcPct val="100000"/>
              </a:lnSpc>
              <a:spcBef>
                <a:spcPts val="0"/>
              </a:spcBef>
              <a:spcAft>
                <a:spcPts val="300"/>
              </a:spcAft>
              <a:buClr>
                <a:srgbClr val="7850DC"/>
              </a:buClr>
              <a:buFont typeface="Avenir Next LT Pro" panose="020B0504020202020204" pitchFamily="34" charset="0"/>
              <a:buChar char="-"/>
              <a:defRPr/>
            </a:pPr>
            <a:r>
              <a:rPr lang="fr-FR" sz="1100" noProof="1">
                <a:solidFill>
                  <a:srgbClr val="000000"/>
                </a:solidFill>
                <a:latin typeface="Arial" panose="020B0604020202020204"/>
              </a:rPr>
              <a:t>Lorepellenda nostenet as estinti nvellesequi as</a:t>
            </a:r>
          </a:p>
          <a:p>
            <a:pPr marL="518400" lvl="2" indent="-172800">
              <a:lnSpc>
                <a:spcPct val="100000"/>
              </a:lnSpc>
              <a:spcBef>
                <a:spcPts val="0"/>
              </a:spcBef>
              <a:spcAft>
                <a:spcPts val="300"/>
              </a:spcAft>
              <a:buClr>
                <a:srgbClr val="7850DC"/>
              </a:buClr>
              <a:buFont typeface="Courier New" panose="02070309020205020404" pitchFamily="49" charset="0"/>
              <a:buChar char="o"/>
              <a:defRPr/>
            </a:pPr>
            <a:r>
              <a:rPr lang="fr-FR" sz="1050" noProof="1">
                <a:solidFill>
                  <a:srgbClr val="000000"/>
                </a:solidFill>
                <a:latin typeface="Arial" panose="020B0604020202020204"/>
              </a:rPr>
              <a:t>Magnia plit hitemolecea ea ipit que venturem</a:t>
            </a:r>
          </a:p>
          <a:p>
            <a:pPr marL="518400" lvl="2" indent="-172800">
              <a:lnSpc>
                <a:spcPct val="100000"/>
              </a:lnSpc>
              <a:spcBef>
                <a:spcPts val="0"/>
              </a:spcBef>
              <a:spcAft>
                <a:spcPts val="300"/>
              </a:spcAft>
              <a:buClr>
                <a:srgbClr val="7850DC"/>
              </a:buClr>
              <a:buFont typeface="Courier New" panose="02070309020205020404" pitchFamily="49" charset="0"/>
              <a:buChar char="o"/>
              <a:defRPr/>
            </a:pPr>
            <a:r>
              <a:rPr lang="fr-FR" sz="1050" noProof="1">
                <a:solidFill>
                  <a:srgbClr val="000000"/>
                </a:solidFill>
                <a:latin typeface="Arial" panose="020B0604020202020204"/>
              </a:rPr>
              <a:t>Sequis ipicid magnim qui aut perio. Am haribus, qui reptis autemod itatur?</a:t>
            </a:r>
            <a:endParaRPr lang="fr-FR" sz="1050" dirty="0">
              <a:solidFill>
                <a:srgbClr val="000000"/>
              </a:solidFill>
              <a:latin typeface="Arial" panose="020B0604020202020204"/>
            </a:endParaRPr>
          </a:p>
        </p:txBody>
      </p:sp>
      <p:cxnSp>
        <p:nvCxnSpPr>
          <p:cNvPr id="4" name="Straight Connector 3">
            <a:extLst>
              <a:ext uri="{FF2B5EF4-FFF2-40B4-BE49-F238E27FC236}">
                <a16:creationId xmlns:a16="http://schemas.microsoft.com/office/drawing/2014/main" id="{4381C47A-EEFA-421B-F564-0C3F2C764EF3}"/>
              </a:ext>
            </a:extLst>
          </p:cNvPr>
          <p:cNvCxnSpPr>
            <a:cxnSpLocks/>
          </p:cNvCxnSpPr>
          <p:nvPr/>
        </p:nvCxnSpPr>
        <p:spPr>
          <a:xfrm>
            <a:off x="449837" y="2036864"/>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7130D-9C42-8C73-ED99-595309EE8C70}"/>
              </a:ext>
            </a:extLst>
          </p:cNvPr>
          <p:cNvCxnSpPr>
            <a:cxnSpLocks/>
          </p:cNvCxnSpPr>
          <p:nvPr/>
        </p:nvCxnSpPr>
        <p:spPr>
          <a:xfrm>
            <a:off x="449837" y="5152618"/>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60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A4AC-47B5-E0FE-691E-F3DA2F78601B}"/>
              </a:ext>
            </a:extLst>
          </p:cNvPr>
          <p:cNvSpPr>
            <a:spLocks noGrp="1"/>
          </p:cNvSpPr>
          <p:nvPr>
            <p:ph type="title"/>
          </p:nvPr>
        </p:nvSpPr>
        <p:spPr>
          <a:xfrm>
            <a:off x="449837" y="752055"/>
            <a:ext cx="6660000" cy="430887"/>
          </a:xfrm>
        </p:spPr>
        <p:txBody>
          <a:bodyPr>
            <a:noAutofit/>
          </a:bodyPr>
          <a:lstStyle/>
          <a:p>
            <a:r>
              <a:rPr lang="fr-FR" dirty="0"/>
              <a:t>Titre de la question 2 ?</a:t>
            </a:r>
          </a:p>
        </p:txBody>
      </p:sp>
      <p:sp>
        <p:nvSpPr>
          <p:cNvPr id="3" name="Slide Number Placeholder 2">
            <a:extLst>
              <a:ext uri="{FF2B5EF4-FFF2-40B4-BE49-F238E27FC236}">
                <a16:creationId xmlns:a16="http://schemas.microsoft.com/office/drawing/2014/main" id="{AC60E2AD-E49C-697E-6F9F-B5F022BD1A7F}"/>
              </a:ext>
            </a:extLst>
          </p:cNvPr>
          <p:cNvSpPr>
            <a:spLocks noGrp="1"/>
          </p:cNvSpPr>
          <p:nvPr>
            <p:ph type="sldNum" sz="quarter" idx="4"/>
          </p:nvPr>
        </p:nvSpPr>
        <p:spPr/>
        <p:txBody>
          <a:bodyPr/>
          <a:lstStyle/>
          <a:p>
            <a:fld id="{5B08C63A-8E3D-4C07-872E-0191F8B5AB89}" type="slidenum">
              <a:rPr lang="fr-FR" noProof="0" smtClean="0"/>
              <a:pPr/>
              <a:t>7</a:t>
            </a:fld>
            <a:endParaRPr lang="fr-FR" noProof="0" dirty="0"/>
          </a:p>
        </p:txBody>
      </p:sp>
      <p:sp>
        <p:nvSpPr>
          <p:cNvPr id="6" name="Text Placeholder 5">
            <a:extLst>
              <a:ext uri="{FF2B5EF4-FFF2-40B4-BE49-F238E27FC236}">
                <a16:creationId xmlns:a16="http://schemas.microsoft.com/office/drawing/2014/main" id="{6D86E14E-F19F-C83A-5015-3C3C21073A20}"/>
              </a:ext>
            </a:extLst>
          </p:cNvPr>
          <p:cNvSpPr>
            <a:spLocks noGrp="1"/>
          </p:cNvSpPr>
          <p:nvPr>
            <p:ph type="body" sz="quarter" idx="22"/>
          </p:nvPr>
        </p:nvSpPr>
        <p:spPr>
          <a:xfrm>
            <a:off x="449834" y="1670660"/>
            <a:ext cx="6660000" cy="5832366"/>
          </a:xfrm>
        </p:spPr>
        <p:txBody>
          <a:bodyPr>
            <a:noAutofit/>
          </a:bodyPr>
          <a:lstStyle/>
          <a:p>
            <a:pPr>
              <a:spcAft>
                <a:spcPts val="1800"/>
              </a:spcAft>
            </a:pPr>
            <a:r>
              <a:rPr lang="fr-FR" dirty="0"/>
              <a:t>Sous titre  </a:t>
            </a:r>
          </a:p>
          <a:p>
            <a:pPr marL="0" marR="0" lvl="0" indent="0" algn="l" defTabSz="755934" rtl="0" eaLnBrk="1" fontAlgn="auto" latinLnBrk="0" hangingPunct="1">
              <a:lnSpc>
                <a:spcPct val="100000"/>
              </a:lnSpc>
              <a:spcBef>
                <a:spcPts val="0"/>
              </a:spcBef>
              <a:spcAft>
                <a:spcPts val="300"/>
              </a:spcAft>
              <a:buClr>
                <a:srgbClr val="7850DC"/>
              </a:buClr>
              <a:buSzTx/>
              <a:buFont typeface="Arial" panose="020B0604020202020204" pitchFamily="34" charset="0"/>
              <a:buNone/>
              <a:tabLst/>
              <a:defRPr/>
            </a:pPr>
            <a:r>
              <a:rPr kumimoji="0" lang="fr-FR" sz="1400" b="1" i="0" u="none" strike="noStrike" kern="1200" cap="none" spc="0" normalizeH="0" baseline="0" noProof="1">
                <a:ln>
                  <a:noFill/>
                </a:ln>
                <a:solidFill>
                  <a:srgbClr val="2D0F64"/>
                </a:solidFill>
                <a:effectLst/>
                <a:uLnTx/>
                <a:uFillTx/>
                <a:latin typeface="Arial" panose="020B0604020202020204"/>
                <a:ea typeface="+mn-ea"/>
                <a:cs typeface="+mn-cs"/>
              </a:rPr>
              <a:t>Ceci est le titre d’un paragraphe</a:t>
            </a:r>
          </a:p>
          <a:p>
            <a:pPr marL="171450" marR="0" lvl="0" indent="-171450" algn="l" defTabSz="755934" rtl="0" eaLnBrk="1" fontAlgn="auto" latinLnBrk="0" hangingPunct="1">
              <a:lnSpc>
                <a:spcPct val="100000"/>
              </a:lnSpc>
              <a:spcBef>
                <a:spcPts val="0"/>
              </a:spcBef>
              <a:spcAft>
                <a:spcPts val="300"/>
              </a:spcAft>
              <a:buClr>
                <a:srgbClr val="7850DC"/>
              </a:buClr>
              <a:buSzTx/>
              <a:buFont typeface="Arial" panose="020B0604020202020204" pitchFamily="34" charset="0"/>
              <a:buChar char="•"/>
              <a:tabLst/>
              <a:defRPr/>
            </a:pPr>
            <a:r>
              <a:rPr kumimoji="0" lang="fr-FR" sz="1200" b="0" i="0" u="none" strike="noStrike" kern="1200" cap="none" spc="0" normalizeH="0" baseline="0" noProof="1">
                <a:ln>
                  <a:noFill/>
                </a:ln>
                <a:solidFill>
                  <a:srgbClr val="000000"/>
                </a:solidFill>
                <a:effectLst/>
                <a:uLnTx/>
                <a:uFillTx/>
                <a:latin typeface="Arial" panose="020B0604020202020204"/>
                <a:ea typeface="+mn-ea"/>
                <a:cs typeface="+mn-cs"/>
              </a:rPr>
              <a:t>Nam, comniat issimi, ut ut undi abora eserspe con con poreruptae num volum nonecaes quam acesequi dolendam fugiaspit que rempos et dolupta volese occus, nobis erruptae sed quaecab inisti audit quid experion eum voluptu rionsed que possequi ut fugitende simet liquistiat autate eos dolut fugitatur? Qui dolutatque eaturestio quaspisin pedigent remperum sim quiam unt fugia dolum seque volenis et unt occus essusandit quos maximolorpor rest plaut idem quias adi aut ea doluptae nim sit, to totatiis maion cori doluptium quae prorehe.</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Uscipsam, et il iliquam doluptae dolorio.</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Lorepellenda nostenet as estinti nvellesequi as</a:t>
            </a:r>
          </a:p>
          <a:p>
            <a:pPr marL="518400" marR="0" lvl="2" indent="-172800" algn="l" defTabSz="755934" rtl="0" eaLnBrk="1" fontAlgn="auto" latinLnBrk="0" hangingPunct="1">
              <a:lnSpc>
                <a:spcPct val="100000"/>
              </a:lnSpc>
              <a:spcBef>
                <a:spcPts val="0"/>
              </a:spcBef>
              <a:spcAft>
                <a:spcPts val="3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Magnia plit hitemolecea ea ipit que venturem</a:t>
            </a:r>
          </a:p>
          <a:p>
            <a:pPr marL="518400" marR="0" lvl="2" indent="-172800" algn="l" defTabSz="755934" rtl="0" eaLnBrk="1" fontAlgn="auto" latinLnBrk="0" hangingPunct="1">
              <a:lnSpc>
                <a:spcPct val="100000"/>
              </a:lnSpc>
              <a:spcBef>
                <a:spcPts val="0"/>
              </a:spcBef>
              <a:spcAft>
                <a:spcPts val="36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Sequis ipicid magnim qui aut perio. Am haribus, qui reptis autemod itatur?</a:t>
            </a:r>
          </a:p>
          <a:p>
            <a:pPr>
              <a:spcAft>
                <a:spcPts val="1800"/>
              </a:spcAft>
            </a:pPr>
            <a:r>
              <a:rPr lang="fr-FR" dirty="0"/>
              <a:t>Sous titre</a:t>
            </a:r>
            <a:r>
              <a:rPr lang="fr-FR" b="0" dirty="0"/>
              <a:t> </a:t>
            </a:r>
          </a:p>
          <a:p>
            <a:pPr>
              <a:lnSpc>
                <a:spcPct val="100000"/>
              </a:lnSpc>
              <a:spcAft>
                <a:spcPts val="300"/>
              </a:spcAft>
              <a:buClr>
                <a:srgbClr val="7850DC"/>
              </a:buClr>
              <a:defRPr/>
            </a:pPr>
            <a:r>
              <a:rPr lang="fr-FR" sz="1400" noProof="1">
                <a:solidFill>
                  <a:srgbClr val="2D0F64"/>
                </a:solidFill>
                <a:latin typeface="Arial" panose="020B0604020202020204"/>
              </a:rPr>
              <a:t>Ceci est le titre d’un paragraphe</a:t>
            </a:r>
          </a:p>
          <a:p>
            <a:pPr marL="171450" indent="-171450">
              <a:lnSpc>
                <a:spcPct val="100000"/>
              </a:lnSpc>
              <a:spcAft>
                <a:spcPts val="300"/>
              </a:spcAft>
              <a:buClr>
                <a:srgbClr val="7850DC"/>
              </a:buClr>
              <a:buFont typeface="Arial" panose="020B0604020202020204" pitchFamily="34" charset="0"/>
              <a:buChar char="•"/>
              <a:defRPr/>
            </a:pPr>
            <a:r>
              <a:rPr lang="fr-FR" sz="1200" b="0" noProof="1">
                <a:solidFill>
                  <a:srgbClr val="000000"/>
                </a:solidFill>
                <a:latin typeface="Arial" panose="020B0604020202020204"/>
              </a:rPr>
              <a:t>Nam, comniat issimi, ut ut undi abora eserspe con con poreruptae num volum nonecaes quam acesequi dolendam fugiaspit que rempos et dolupta volese occus, nobis erruptae sed quaecab inisti audit quid experion eum voluptu rionsed que possequi ut fugitende simet liquistiat autate eos dolut fugitatur? Qui dolutatque eaturestio quaspisin pedigent remperum sim quiam unt fugia dolum seque volenis et unt occus essusandit quos maximolorpor rest plaut idem quias adi aut ea doluptae nim sit, to totatiis maion cori doluptium quae prorehe.</a:t>
            </a:r>
          </a:p>
          <a:p>
            <a:pPr marL="345600" lvl="1" indent="-172800">
              <a:lnSpc>
                <a:spcPct val="100000"/>
              </a:lnSpc>
              <a:spcBef>
                <a:spcPts val="0"/>
              </a:spcBef>
              <a:spcAft>
                <a:spcPts val="300"/>
              </a:spcAft>
              <a:buClr>
                <a:srgbClr val="7850DC"/>
              </a:buClr>
              <a:buFont typeface="Avenir Next LT Pro" panose="020B0504020202020204" pitchFamily="34" charset="0"/>
              <a:buChar char="-"/>
              <a:defRPr/>
            </a:pPr>
            <a:r>
              <a:rPr lang="fr-FR" sz="1100" noProof="1">
                <a:solidFill>
                  <a:srgbClr val="000000"/>
                </a:solidFill>
                <a:latin typeface="Arial" panose="020B0604020202020204"/>
              </a:rPr>
              <a:t>Uscipsam, et il iliquam doluptae dolorio.</a:t>
            </a:r>
          </a:p>
          <a:p>
            <a:pPr marL="345600" lvl="1" indent="-172800">
              <a:lnSpc>
                <a:spcPct val="100000"/>
              </a:lnSpc>
              <a:spcBef>
                <a:spcPts val="0"/>
              </a:spcBef>
              <a:spcAft>
                <a:spcPts val="300"/>
              </a:spcAft>
              <a:buClr>
                <a:srgbClr val="7850DC"/>
              </a:buClr>
              <a:buFont typeface="Avenir Next LT Pro" panose="020B0504020202020204" pitchFamily="34" charset="0"/>
              <a:buChar char="-"/>
              <a:defRPr/>
            </a:pPr>
            <a:r>
              <a:rPr lang="fr-FR" sz="1100" noProof="1">
                <a:solidFill>
                  <a:srgbClr val="000000"/>
                </a:solidFill>
                <a:latin typeface="Arial" panose="020B0604020202020204"/>
              </a:rPr>
              <a:t>Lorepellenda nostenet as estinti nvellesequi as</a:t>
            </a:r>
          </a:p>
          <a:p>
            <a:pPr marL="518400" lvl="2" indent="-172800">
              <a:lnSpc>
                <a:spcPct val="100000"/>
              </a:lnSpc>
              <a:spcBef>
                <a:spcPts val="0"/>
              </a:spcBef>
              <a:spcAft>
                <a:spcPts val="300"/>
              </a:spcAft>
              <a:buClr>
                <a:srgbClr val="7850DC"/>
              </a:buClr>
              <a:buFont typeface="Courier New" panose="02070309020205020404" pitchFamily="49" charset="0"/>
              <a:buChar char="o"/>
              <a:defRPr/>
            </a:pPr>
            <a:r>
              <a:rPr lang="fr-FR" sz="1050" noProof="1">
                <a:solidFill>
                  <a:srgbClr val="000000"/>
                </a:solidFill>
                <a:latin typeface="Arial" panose="020B0604020202020204"/>
              </a:rPr>
              <a:t>Magnia plit hitemolecea ea ipit que venturem</a:t>
            </a:r>
          </a:p>
          <a:p>
            <a:pPr marL="518400" lvl="2" indent="-172800">
              <a:lnSpc>
                <a:spcPct val="100000"/>
              </a:lnSpc>
              <a:spcBef>
                <a:spcPts val="0"/>
              </a:spcBef>
              <a:spcAft>
                <a:spcPts val="300"/>
              </a:spcAft>
              <a:buClr>
                <a:srgbClr val="7850DC"/>
              </a:buClr>
              <a:buFont typeface="Courier New" panose="02070309020205020404" pitchFamily="49" charset="0"/>
              <a:buChar char="o"/>
              <a:defRPr/>
            </a:pPr>
            <a:r>
              <a:rPr lang="fr-FR" sz="1050" noProof="1">
                <a:solidFill>
                  <a:srgbClr val="000000"/>
                </a:solidFill>
                <a:latin typeface="Arial" panose="020B0604020202020204"/>
              </a:rPr>
              <a:t>Sequis ipicid magnim qui aut perio. Am haribus, qui reptis autemod itatur?</a:t>
            </a:r>
            <a:endParaRPr lang="fr-FR" sz="1050" dirty="0">
              <a:solidFill>
                <a:srgbClr val="000000"/>
              </a:solidFill>
              <a:latin typeface="Arial" panose="020B0604020202020204"/>
            </a:endParaRPr>
          </a:p>
        </p:txBody>
      </p:sp>
      <p:cxnSp>
        <p:nvCxnSpPr>
          <p:cNvPr id="4" name="Straight Connector 3">
            <a:extLst>
              <a:ext uri="{FF2B5EF4-FFF2-40B4-BE49-F238E27FC236}">
                <a16:creationId xmlns:a16="http://schemas.microsoft.com/office/drawing/2014/main" id="{4381C47A-EEFA-421B-F564-0C3F2C764EF3}"/>
              </a:ext>
            </a:extLst>
          </p:cNvPr>
          <p:cNvCxnSpPr>
            <a:cxnSpLocks/>
          </p:cNvCxnSpPr>
          <p:nvPr/>
        </p:nvCxnSpPr>
        <p:spPr>
          <a:xfrm>
            <a:off x="449837" y="2036864"/>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27130D-9C42-8C73-ED99-595309EE8C70}"/>
              </a:ext>
            </a:extLst>
          </p:cNvPr>
          <p:cNvCxnSpPr>
            <a:cxnSpLocks/>
          </p:cNvCxnSpPr>
          <p:nvPr/>
        </p:nvCxnSpPr>
        <p:spPr>
          <a:xfrm>
            <a:off x="449837" y="5152618"/>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23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625C-EE26-7686-2250-501D9178283E}"/>
              </a:ext>
            </a:extLst>
          </p:cNvPr>
          <p:cNvSpPr>
            <a:spLocks noGrp="1"/>
          </p:cNvSpPr>
          <p:nvPr>
            <p:ph type="title"/>
          </p:nvPr>
        </p:nvSpPr>
        <p:spPr>
          <a:xfrm>
            <a:off x="449837" y="752055"/>
            <a:ext cx="6660000" cy="430887"/>
          </a:xfrm>
        </p:spPr>
        <p:txBody>
          <a:bodyPr>
            <a:noAutofit/>
          </a:bodyPr>
          <a:lstStyle/>
          <a:p>
            <a:r>
              <a:rPr lang="fr-FR" dirty="0"/>
              <a:t>Titre de la question </a:t>
            </a:r>
            <a:r>
              <a:rPr lang="fr-FR"/>
              <a:t>3 ?</a:t>
            </a:r>
            <a:endParaRPr lang="fr-FR" dirty="0"/>
          </a:p>
        </p:txBody>
      </p:sp>
      <p:sp>
        <p:nvSpPr>
          <p:cNvPr id="3" name="Slide Number Placeholder 2">
            <a:extLst>
              <a:ext uri="{FF2B5EF4-FFF2-40B4-BE49-F238E27FC236}">
                <a16:creationId xmlns:a16="http://schemas.microsoft.com/office/drawing/2014/main" id="{2A255190-130C-B25F-959B-22E8BD8A70CB}"/>
              </a:ext>
            </a:extLst>
          </p:cNvPr>
          <p:cNvSpPr>
            <a:spLocks noGrp="1"/>
          </p:cNvSpPr>
          <p:nvPr>
            <p:ph type="sldNum" sz="quarter" idx="4"/>
          </p:nvPr>
        </p:nvSpPr>
        <p:spPr/>
        <p:txBody>
          <a:bodyPr/>
          <a:lstStyle/>
          <a:p>
            <a:fld id="{5B08C63A-8E3D-4C07-872E-0191F8B5AB89}" type="slidenum">
              <a:rPr lang="fr-FR" noProof="0" smtClean="0"/>
              <a:pPr/>
              <a:t>8</a:t>
            </a:fld>
            <a:endParaRPr lang="fr-FR" noProof="0" dirty="0"/>
          </a:p>
        </p:txBody>
      </p:sp>
      <p:sp>
        <p:nvSpPr>
          <p:cNvPr id="6" name="Text Placeholder 5">
            <a:extLst>
              <a:ext uri="{FF2B5EF4-FFF2-40B4-BE49-F238E27FC236}">
                <a16:creationId xmlns:a16="http://schemas.microsoft.com/office/drawing/2014/main" id="{4F4892F5-A7AB-3953-31AE-A02E4DEE0A00}"/>
              </a:ext>
            </a:extLst>
          </p:cNvPr>
          <p:cNvSpPr>
            <a:spLocks noGrp="1"/>
          </p:cNvSpPr>
          <p:nvPr>
            <p:ph type="body" sz="quarter" idx="22"/>
          </p:nvPr>
        </p:nvSpPr>
        <p:spPr>
          <a:xfrm>
            <a:off x="449834" y="1670660"/>
            <a:ext cx="6660000" cy="5162952"/>
          </a:xfrm>
        </p:spPr>
        <p:txBody>
          <a:bodyPr>
            <a:noAutofit/>
          </a:bodyPr>
          <a:lstStyle/>
          <a:p>
            <a:pPr>
              <a:spcAft>
                <a:spcPts val="1800"/>
              </a:spcAft>
            </a:pPr>
            <a:r>
              <a:rPr lang="fr-FR" dirty="0"/>
              <a:t>Sous titre </a:t>
            </a:r>
          </a:p>
          <a:p>
            <a:pPr marL="0" marR="0" lvl="0" indent="0" algn="l" defTabSz="755934" rtl="0" eaLnBrk="1" fontAlgn="auto" latinLnBrk="0" hangingPunct="1">
              <a:lnSpc>
                <a:spcPct val="100000"/>
              </a:lnSpc>
              <a:spcBef>
                <a:spcPts val="0"/>
              </a:spcBef>
              <a:spcAft>
                <a:spcPts val="300"/>
              </a:spcAft>
              <a:buClr>
                <a:srgbClr val="7850DC"/>
              </a:buClr>
              <a:buSzTx/>
              <a:buFont typeface="Arial" panose="020B0604020202020204" pitchFamily="34" charset="0"/>
              <a:buNone/>
              <a:tabLst/>
              <a:defRPr/>
            </a:pPr>
            <a:r>
              <a:rPr kumimoji="0" lang="fr-FR" sz="1400" b="1" i="0" u="none" strike="noStrike" kern="1200" cap="none" spc="0" normalizeH="0" baseline="0" noProof="1">
                <a:ln>
                  <a:noFill/>
                </a:ln>
                <a:solidFill>
                  <a:srgbClr val="2D0F64"/>
                </a:solidFill>
                <a:effectLst/>
                <a:uLnTx/>
                <a:uFillTx/>
                <a:latin typeface="Arial" panose="020B0604020202020204"/>
                <a:ea typeface="+mn-ea"/>
                <a:cs typeface="+mn-cs"/>
              </a:rPr>
              <a:t>Ceci est le titre d’un paragraphe</a:t>
            </a:r>
          </a:p>
          <a:p>
            <a:pPr marL="171450" marR="0" lvl="0" indent="-171450" algn="l" defTabSz="755934" rtl="0" eaLnBrk="1" fontAlgn="auto" latinLnBrk="0" hangingPunct="1">
              <a:lnSpc>
                <a:spcPct val="100000"/>
              </a:lnSpc>
              <a:spcBef>
                <a:spcPts val="0"/>
              </a:spcBef>
              <a:spcAft>
                <a:spcPts val="300"/>
              </a:spcAft>
              <a:buClr>
                <a:srgbClr val="7850DC"/>
              </a:buClr>
              <a:buSzTx/>
              <a:buFont typeface="Arial" panose="020B0604020202020204" pitchFamily="34" charset="0"/>
              <a:buChar char="•"/>
              <a:tabLst/>
              <a:defRPr/>
            </a:pPr>
            <a:r>
              <a:rPr kumimoji="0" lang="fr-FR" sz="1200" b="0" i="0" u="none" strike="noStrike" kern="1200" cap="none" spc="0" normalizeH="0" baseline="0" noProof="1">
                <a:ln>
                  <a:noFill/>
                </a:ln>
                <a:solidFill>
                  <a:srgbClr val="000000"/>
                </a:solidFill>
                <a:effectLst/>
                <a:uLnTx/>
                <a:uFillTx/>
                <a:latin typeface="Arial" panose="020B0604020202020204"/>
                <a:ea typeface="+mn-ea"/>
                <a:cs typeface="+mn-cs"/>
              </a:rPr>
              <a:t>Nam, comniat issimi, ut ut undi abora eserspe con con poreruptae num volum nonecaes quam acesequi dolendam fugiaspit que rempos et dolupta volese occus, nobis erruptae sed?</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Uscipsam, et il iliquam doluptae dolorio.</a:t>
            </a:r>
          </a:p>
          <a:p>
            <a:pPr marL="345600" marR="0" lvl="1" indent="-172800" algn="l" defTabSz="755934" rtl="0" eaLnBrk="1" fontAlgn="auto" latinLnBrk="0" hangingPunct="1">
              <a:lnSpc>
                <a:spcPct val="100000"/>
              </a:lnSpc>
              <a:spcBef>
                <a:spcPts val="0"/>
              </a:spcBef>
              <a:spcAft>
                <a:spcPts val="300"/>
              </a:spcAft>
              <a:buClr>
                <a:srgbClr val="7850DC"/>
              </a:buClr>
              <a:buSzTx/>
              <a:buFont typeface="Avenir Next LT Pro" panose="020B0504020202020204" pitchFamily="34" charset="0"/>
              <a:buChar char="-"/>
              <a:tabLst/>
              <a:defRPr/>
            </a:pPr>
            <a:r>
              <a:rPr kumimoji="0" lang="fr-FR" sz="1100" b="0" i="0" u="none" strike="noStrike" kern="1200" cap="none" spc="0" normalizeH="0" baseline="0" noProof="1">
                <a:ln>
                  <a:noFill/>
                </a:ln>
                <a:solidFill>
                  <a:srgbClr val="000000"/>
                </a:solidFill>
                <a:effectLst/>
                <a:uLnTx/>
                <a:uFillTx/>
                <a:latin typeface="Arial" panose="020B0604020202020204"/>
                <a:ea typeface="+mn-ea"/>
                <a:cs typeface="+mn-cs"/>
              </a:rPr>
              <a:t>Lorepellenda nostenet as estinti nvellesequi as</a:t>
            </a:r>
          </a:p>
          <a:p>
            <a:pPr marL="518400" marR="0" lvl="2" indent="-172800" algn="l" defTabSz="755934" rtl="0" eaLnBrk="1" fontAlgn="auto" latinLnBrk="0" hangingPunct="1">
              <a:lnSpc>
                <a:spcPct val="100000"/>
              </a:lnSpc>
              <a:spcBef>
                <a:spcPts val="0"/>
              </a:spcBef>
              <a:spcAft>
                <a:spcPts val="3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Magnia plit hitemolecea ea ipit que venturem</a:t>
            </a:r>
          </a:p>
          <a:p>
            <a:pPr marL="518400" marR="0" lvl="2" indent="-172800" algn="l" defTabSz="755934" rtl="0" eaLnBrk="1" fontAlgn="auto" latinLnBrk="0" hangingPunct="1">
              <a:lnSpc>
                <a:spcPct val="100000"/>
              </a:lnSpc>
              <a:spcBef>
                <a:spcPts val="0"/>
              </a:spcBef>
              <a:spcAft>
                <a:spcPts val="3600"/>
              </a:spcAft>
              <a:buClr>
                <a:srgbClr val="7850DC"/>
              </a:buClr>
              <a:buSzTx/>
              <a:buFont typeface="Courier New" panose="02070309020205020404" pitchFamily="49" charset="0"/>
              <a:buChar char="o"/>
              <a:tabLst/>
              <a:defRPr/>
            </a:pPr>
            <a:r>
              <a:rPr kumimoji="0" lang="fr-FR" sz="1050" b="0" i="0" u="none" strike="noStrike" kern="1200" cap="none" spc="0" normalizeH="0" baseline="0" noProof="1">
                <a:ln>
                  <a:noFill/>
                </a:ln>
                <a:solidFill>
                  <a:srgbClr val="000000"/>
                </a:solidFill>
                <a:effectLst/>
                <a:uLnTx/>
                <a:uFillTx/>
                <a:latin typeface="Arial" panose="020B0604020202020204"/>
                <a:ea typeface="+mn-ea"/>
                <a:cs typeface="+mn-cs"/>
              </a:rPr>
              <a:t>Sequis ipicid magnim qui aut perio. Am haribus, qui reptis autemod itatur?</a:t>
            </a:r>
          </a:p>
          <a:p>
            <a:pPr>
              <a:spcAft>
                <a:spcPts val="1800"/>
              </a:spcAft>
            </a:pPr>
            <a:r>
              <a:rPr lang="fr-FR" dirty="0"/>
              <a:t>Sous titre</a:t>
            </a:r>
            <a:r>
              <a:rPr lang="fr-FR" b="0" dirty="0"/>
              <a:t> </a:t>
            </a:r>
          </a:p>
          <a:p>
            <a:pPr>
              <a:lnSpc>
                <a:spcPct val="100000"/>
              </a:lnSpc>
              <a:spcAft>
                <a:spcPts val="300"/>
              </a:spcAft>
              <a:buClr>
                <a:srgbClr val="7850DC"/>
              </a:buClr>
              <a:defRPr/>
            </a:pPr>
            <a:r>
              <a:rPr lang="fr-FR" sz="1400" noProof="1">
                <a:solidFill>
                  <a:srgbClr val="2D0F64"/>
                </a:solidFill>
                <a:latin typeface="Arial" panose="020B0604020202020204"/>
              </a:rPr>
              <a:t>Ceci est le titre d’un paragraphe</a:t>
            </a:r>
          </a:p>
          <a:p>
            <a:pPr marL="171450" indent="-171450">
              <a:lnSpc>
                <a:spcPct val="100000"/>
              </a:lnSpc>
              <a:spcAft>
                <a:spcPts val="300"/>
              </a:spcAft>
              <a:buClr>
                <a:srgbClr val="7850DC"/>
              </a:buClr>
              <a:buFont typeface="Arial" panose="020B0604020202020204" pitchFamily="34" charset="0"/>
              <a:buChar char="•"/>
              <a:defRPr/>
            </a:pPr>
            <a:r>
              <a:rPr lang="fr-FR" sz="1200" b="0" noProof="1">
                <a:solidFill>
                  <a:srgbClr val="000000"/>
                </a:solidFill>
                <a:latin typeface="Arial" panose="020B0604020202020204"/>
              </a:rPr>
              <a:t>Nam, comniat issimi, ut ut undi abora eserspe con con poreruptae num volum nonecaes quam acesequi dolendam fugiaspit que rempos et dolupta volese occus, nobis erruptae sed quaecab inisti audit quid experion eum voluptu rionsed que possequi ut fugitende simet liquistiat autate eos dolut fugitatur? Qui dolutatque eaturestio quaspisin pedigent remperum sim quiam unt fugia dolum seque volenis et unt occus essusandit quos maximolorpor rest plaut idem quias adi aut ea doluptae nim sit, to totatiis maion cori doluptium quae prorehe.</a:t>
            </a:r>
          </a:p>
          <a:p>
            <a:pPr marL="345600" lvl="1" indent="-172800">
              <a:lnSpc>
                <a:spcPct val="100000"/>
              </a:lnSpc>
              <a:spcBef>
                <a:spcPts val="0"/>
              </a:spcBef>
              <a:spcAft>
                <a:spcPts val="300"/>
              </a:spcAft>
              <a:buClr>
                <a:srgbClr val="7850DC"/>
              </a:buClr>
              <a:buFont typeface="Avenir Next LT Pro" panose="020B0504020202020204" pitchFamily="34" charset="0"/>
              <a:buChar char="-"/>
              <a:defRPr/>
            </a:pPr>
            <a:r>
              <a:rPr lang="fr-FR" sz="1100" noProof="1">
                <a:solidFill>
                  <a:srgbClr val="000000"/>
                </a:solidFill>
                <a:latin typeface="Arial" panose="020B0604020202020204"/>
              </a:rPr>
              <a:t>Uscipsam, et il iliquam doluptae dolorio.</a:t>
            </a:r>
          </a:p>
          <a:p>
            <a:pPr marL="345600" lvl="1" indent="-172800">
              <a:lnSpc>
                <a:spcPct val="100000"/>
              </a:lnSpc>
              <a:spcBef>
                <a:spcPts val="0"/>
              </a:spcBef>
              <a:spcAft>
                <a:spcPts val="300"/>
              </a:spcAft>
              <a:buClr>
                <a:srgbClr val="7850DC"/>
              </a:buClr>
              <a:buFont typeface="Avenir Next LT Pro" panose="020B0504020202020204" pitchFamily="34" charset="0"/>
              <a:buChar char="-"/>
              <a:defRPr/>
            </a:pPr>
            <a:r>
              <a:rPr lang="fr-FR" sz="1100" noProof="1">
                <a:solidFill>
                  <a:srgbClr val="000000"/>
                </a:solidFill>
                <a:latin typeface="Arial" panose="020B0604020202020204"/>
              </a:rPr>
              <a:t>Lorepellenda nostenet as estinti nvellesequi as</a:t>
            </a:r>
          </a:p>
          <a:p>
            <a:pPr marL="518400" lvl="2" indent="-172800">
              <a:lnSpc>
                <a:spcPct val="100000"/>
              </a:lnSpc>
              <a:spcBef>
                <a:spcPts val="0"/>
              </a:spcBef>
              <a:spcAft>
                <a:spcPts val="300"/>
              </a:spcAft>
              <a:buClr>
                <a:srgbClr val="7850DC"/>
              </a:buClr>
              <a:buFont typeface="Courier New" panose="02070309020205020404" pitchFamily="49" charset="0"/>
              <a:buChar char="o"/>
              <a:defRPr/>
            </a:pPr>
            <a:r>
              <a:rPr lang="fr-FR" sz="1050" noProof="1">
                <a:solidFill>
                  <a:srgbClr val="000000"/>
                </a:solidFill>
                <a:latin typeface="Arial" panose="020B0604020202020204"/>
              </a:rPr>
              <a:t>Magnia plit hitemolecea ea ipit que venturem</a:t>
            </a:r>
          </a:p>
          <a:p>
            <a:pPr marL="518400" lvl="2" indent="-172800">
              <a:lnSpc>
                <a:spcPct val="100000"/>
              </a:lnSpc>
              <a:spcBef>
                <a:spcPts val="0"/>
              </a:spcBef>
              <a:spcAft>
                <a:spcPts val="300"/>
              </a:spcAft>
              <a:buClr>
                <a:srgbClr val="7850DC"/>
              </a:buClr>
              <a:buFont typeface="Courier New" panose="02070309020205020404" pitchFamily="49" charset="0"/>
              <a:buChar char="o"/>
              <a:defRPr/>
            </a:pPr>
            <a:r>
              <a:rPr lang="fr-FR" sz="1050" noProof="1">
                <a:solidFill>
                  <a:srgbClr val="000000"/>
                </a:solidFill>
                <a:latin typeface="Arial" panose="020B0604020202020204"/>
              </a:rPr>
              <a:t>Sequis ipicid magnim qui aut perio. Am haribus, qui reptis autemod itatur?</a:t>
            </a:r>
            <a:endParaRPr lang="fr-FR" sz="1050" dirty="0">
              <a:solidFill>
                <a:srgbClr val="000000"/>
              </a:solidFill>
              <a:latin typeface="Arial" panose="020B0604020202020204"/>
            </a:endParaRPr>
          </a:p>
          <a:p>
            <a:pPr marL="518400" marR="0" lvl="2" indent="-172800" algn="l" defTabSz="755934" rtl="0" eaLnBrk="1" fontAlgn="auto" latinLnBrk="0" hangingPunct="1">
              <a:lnSpc>
                <a:spcPct val="100000"/>
              </a:lnSpc>
              <a:spcBef>
                <a:spcPts val="0"/>
              </a:spcBef>
              <a:spcAft>
                <a:spcPts val="300"/>
              </a:spcAft>
              <a:buClr>
                <a:srgbClr val="7850DC"/>
              </a:buClr>
              <a:buSzTx/>
              <a:buFont typeface="Courier New" panose="02070309020205020404" pitchFamily="49" charset="0"/>
              <a:buChar char="o"/>
              <a:tabLst/>
              <a:defRPr/>
            </a:pPr>
            <a:endParaRPr kumimoji="0" lang="fr-FR" sz="10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050885B3-52B0-A5A5-8AFC-12B8AEEA1B25}"/>
              </a:ext>
            </a:extLst>
          </p:cNvPr>
          <p:cNvSpPr/>
          <p:nvPr/>
        </p:nvSpPr>
        <p:spPr>
          <a:xfrm>
            <a:off x="449833" y="7384794"/>
            <a:ext cx="6660000" cy="2376000"/>
          </a:xfrm>
          <a:prstGeom prst="rect">
            <a:avLst/>
          </a:prstGeom>
          <a:solidFill>
            <a:schemeClr val="bg1"/>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2400" dirty="0">
              <a:solidFill>
                <a:schemeClr val="bg1">
                  <a:lumMod val="75000"/>
                </a:schemeClr>
              </a:solidFill>
              <a:latin typeface="Arial" panose="020B0604020202020204" pitchFamily="34" charset="0"/>
            </a:endParaRPr>
          </a:p>
        </p:txBody>
      </p:sp>
      <p:graphicFrame>
        <p:nvGraphicFramePr>
          <p:cNvPr id="8" name="Table 14">
            <a:extLst>
              <a:ext uri="{FF2B5EF4-FFF2-40B4-BE49-F238E27FC236}">
                <a16:creationId xmlns:a16="http://schemas.microsoft.com/office/drawing/2014/main" id="{8A24F8EA-B5D0-B59B-30DB-9A926827047B}"/>
              </a:ext>
            </a:extLst>
          </p:cNvPr>
          <p:cNvGraphicFramePr>
            <a:graphicFrameLocks noGrp="1"/>
          </p:cNvGraphicFramePr>
          <p:nvPr>
            <p:extLst>
              <p:ext uri="{D42A27DB-BD31-4B8C-83A1-F6EECF244321}">
                <p14:modId xmlns:p14="http://schemas.microsoft.com/office/powerpoint/2010/main" val="1193828430"/>
              </p:ext>
            </p:extLst>
          </p:nvPr>
        </p:nvGraphicFramePr>
        <p:xfrm>
          <a:off x="449837" y="6988794"/>
          <a:ext cx="6660000" cy="277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517288983"/>
                    </a:ext>
                  </a:extLst>
                </a:gridCol>
                <a:gridCol w="1044000">
                  <a:extLst>
                    <a:ext uri="{9D8B030D-6E8A-4147-A177-3AD203B41FA5}">
                      <a16:colId xmlns:a16="http://schemas.microsoft.com/office/drawing/2014/main" val="1090245040"/>
                    </a:ext>
                  </a:extLst>
                </a:gridCol>
                <a:gridCol w="1044000">
                  <a:extLst>
                    <a:ext uri="{9D8B030D-6E8A-4147-A177-3AD203B41FA5}">
                      <a16:colId xmlns:a16="http://schemas.microsoft.com/office/drawing/2014/main" val="112054511"/>
                    </a:ext>
                  </a:extLst>
                </a:gridCol>
                <a:gridCol w="1044000">
                  <a:extLst>
                    <a:ext uri="{9D8B030D-6E8A-4147-A177-3AD203B41FA5}">
                      <a16:colId xmlns:a16="http://schemas.microsoft.com/office/drawing/2014/main" val="3579959851"/>
                    </a:ext>
                  </a:extLst>
                </a:gridCol>
                <a:gridCol w="1044000">
                  <a:extLst>
                    <a:ext uri="{9D8B030D-6E8A-4147-A177-3AD203B41FA5}">
                      <a16:colId xmlns:a16="http://schemas.microsoft.com/office/drawing/2014/main" val="1555038800"/>
                    </a:ext>
                  </a:extLst>
                </a:gridCol>
                <a:gridCol w="1044000">
                  <a:extLst>
                    <a:ext uri="{9D8B030D-6E8A-4147-A177-3AD203B41FA5}">
                      <a16:colId xmlns:a16="http://schemas.microsoft.com/office/drawing/2014/main" val="1731396602"/>
                    </a:ext>
                  </a:extLst>
                </a:gridCol>
              </a:tblGrid>
              <a:tr h="396000">
                <a:tc>
                  <a:txBody>
                    <a:bodyPr/>
                    <a:lstStyle/>
                    <a:p>
                      <a:endParaRPr lang="fr-FR" sz="1000" b="0" i="0" noProof="0" dirty="0">
                        <a:solidFill>
                          <a:schemeClr val="bg2"/>
                        </a:solidFill>
                        <a:latin typeface="+mn-lt"/>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i="0" noProof="0" dirty="0">
                          <a:solidFill>
                            <a:srgbClr val="FFFFFF"/>
                          </a:solidFill>
                          <a:latin typeface="+mn-lt"/>
                          <a:cs typeface="Arial" panose="020B0604020202020204" pitchFamily="34" charset="0"/>
                        </a:rPr>
                        <a:t>Colonne 1</a:t>
                      </a:r>
                    </a:p>
                  </a:txBody>
                  <a:tcPr marL="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Colonne 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Colonne 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D0F64"/>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Colonne 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850DC"/>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Colonne 5</a:t>
                      </a:r>
                    </a:p>
                  </a:txBody>
                  <a:tcPr marL="0" marR="0" marT="0" marB="0" anchor="ctr">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2198145"/>
                  </a:ext>
                </a:extLst>
              </a:tr>
              <a:tr h="396000">
                <a:tc>
                  <a:txBody>
                    <a:bodyPr/>
                    <a:lstStyle/>
                    <a:p>
                      <a:r>
                        <a:rPr lang="fr-FR" sz="1100" b="1" i="0" noProof="0" dirty="0">
                          <a:solidFill>
                            <a:srgbClr val="7850DC"/>
                          </a:solidFill>
                          <a:latin typeface="+mn-lt"/>
                          <a:cs typeface="Arial" panose="020B0604020202020204" pitchFamily="34" charset="0"/>
                        </a:rPr>
                        <a:t>Item 1</a:t>
                      </a:r>
                    </a:p>
                  </a:txBody>
                  <a:tcPr marL="10800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632527"/>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850DC"/>
                          </a:solidFill>
                          <a:effectLst/>
                          <a:uLnTx/>
                          <a:uFillTx/>
                          <a:latin typeface="+mn-lt"/>
                          <a:ea typeface="+mn-ea"/>
                          <a:cs typeface="Arial" panose="020B0604020202020204" pitchFamily="34" charset="0"/>
                        </a:rPr>
                        <a:t>Item 2</a:t>
                      </a:r>
                    </a:p>
                  </a:txBody>
                  <a:tcPr marL="10800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1340876"/>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850DC"/>
                          </a:solidFill>
                          <a:effectLst/>
                          <a:uLnTx/>
                          <a:uFillTx/>
                          <a:latin typeface="+mn-lt"/>
                          <a:ea typeface="+mn-ea"/>
                          <a:cs typeface="Arial" panose="020B0604020202020204" pitchFamily="34" charset="0"/>
                        </a:rPr>
                        <a:t>Item 3</a:t>
                      </a:r>
                    </a:p>
                  </a:txBody>
                  <a:tcPr marL="10800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339629"/>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850DC"/>
                          </a:solidFill>
                          <a:effectLst/>
                          <a:uLnTx/>
                          <a:uFillTx/>
                          <a:latin typeface="+mn-lt"/>
                          <a:ea typeface="+mn-ea"/>
                          <a:cs typeface="Arial" panose="020B0604020202020204" pitchFamily="34" charset="0"/>
                        </a:rPr>
                        <a:t>Item 4</a:t>
                      </a:r>
                    </a:p>
                  </a:txBody>
                  <a:tcPr marL="10800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200104"/>
                  </a:ext>
                </a:extLst>
              </a:tr>
              <a:tr h="396000">
                <a:tc>
                  <a:txBody>
                    <a:bodyPr/>
                    <a:lstStyle/>
                    <a:p>
                      <a:r>
                        <a:rPr lang="fr-FR" sz="1100" b="1" i="0" noProof="0" dirty="0">
                          <a:solidFill>
                            <a:srgbClr val="7850DC"/>
                          </a:solidFill>
                          <a:latin typeface="+mn-lt"/>
                          <a:cs typeface="Arial" panose="020B0604020202020204" pitchFamily="34" charset="0"/>
                        </a:rPr>
                        <a:t>Total</a:t>
                      </a:r>
                    </a:p>
                  </a:txBody>
                  <a:tcPr marL="10800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850DC">
                        <a:alpha val="10000"/>
                      </a:srgb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850DC">
                        <a:alpha val="10000"/>
                      </a:srgb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850DC">
                        <a:alpha val="10000"/>
                      </a:srgb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850DC">
                        <a:alpha val="10000"/>
                      </a:srgb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850DC">
                        <a:alpha val="10000"/>
                      </a:srgb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850DC">
                        <a:alpha val="10000"/>
                      </a:srgbClr>
                    </a:solidFill>
                  </a:tcPr>
                </a:tc>
                <a:extLst>
                  <a:ext uri="{0D108BD9-81ED-4DB2-BD59-A6C34878D82A}">
                    <a16:rowId xmlns:a16="http://schemas.microsoft.com/office/drawing/2014/main" val="3730838591"/>
                  </a:ext>
                </a:extLst>
              </a:tr>
              <a:tr h="396000">
                <a:tc>
                  <a:txBody>
                    <a:bodyPr/>
                    <a:lstStyle/>
                    <a:p>
                      <a:r>
                        <a:rPr lang="fr-FR" sz="1100" b="1" i="0" noProof="0" dirty="0">
                          <a:solidFill>
                            <a:srgbClr val="7850DC"/>
                          </a:solidFill>
                          <a:latin typeface="+mn-lt"/>
                          <a:cs typeface="Arial" panose="020B0604020202020204" pitchFamily="34" charset="0"/>
                        </a:rPr>
                        <a:t>Item 5</a:t>
                      </a:r>
                    </a:p>
                  </a:txBody>
                  <a:tcPr marL="10800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XX %</a:t>
                      </a:r>
                    </a:p>
                  </a:txBody>
                  <a:tcPr marL="0" marR="0" marT="0"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24202"/>
                  </a:ext>
                </a:extLst>
              </a:tr>
            </a:tbl>
          </a:graphicData>
        </a:graphic>
      </p:graphicFrame>
      <p:cxnSp>
        <p:nvCxnSpPr>
          <p:cNvPr id="4" name="Straight Connector 3">
            <a:extLst>
              <a:ext uri="{FF2B5EF4-FFF2-40B4-BE49-F238E27FC236}">
                <a16:creationId xmlns:a16="http://schemas.microsoft.com/office/drawing/2014/main" id="{2CE5A6C2-B31A-C386-2496-FB59DA81DA10}"/>
              </a:ext>
            </a:extLst>
          </p:cNvPr>
          <p:cNvCxnSpPr>
            <a:cxnSpLocks/>
          </p:cNvCxnSpPr>
          <p:nvPr/>
        </p:nvCxnSpPr>
        <p:spPr>
          <a:xfrm>
            <a:off x="449837" y="2036864"/>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F9BA87B-69F6-6D47-6803-9F8EA4917A7D}"/>
              </a:ext>
            </a:extLst>
          </p:cNvPr>
          <p:cNvCxnSpPr>
            <a:cxnSpLocks/>
          </p:cNvCxnSpPr>
          <p:nvPr/>
        </p:nvCxnSpPr>
        <p:spPr>
          <a:xfrm>
            <a:off x="449837" y="4418308"/>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910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E66D514-94E8-3FB0-9F6B-24353055B10D}"/>
              </a:ext>
            </a:extLst>
          </p:cNvPr>
          <p:cNvSpPr/>
          <p:nvPr/>
        </p:nvSpPr>
        <p:spPr>
          <a:xfrm>
            <a:off x="74295" y="4459182"/>
            <a:ext cx="7485379" cy="2736000"/>
          </a:xfrm>
          <a:prstGeom prst="rect">
            <a:avLst/>
          </a:prstGeom>
          <a:solidFill>
            <a:schemeClr val="bg1"/>
          </a:solidFill>
          <a:ln>
            <a:noFill/>
          </a:ln>
          <a:effectLst>
            <a:outerShdw blurRad="127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chemeClr val="bg1">
                  <a:lumMod val="75000"/>
                </a:schemeClr>
              </a:solidFill>
              <a:latin typeface="Arial" panose="020B0604020202020204" pitchFamily="34" charset="0"/>
            </a:endParaRPr>
          </a:p>
        </p:txBody>
      </p:sp>
      <p:sp>
        <p:nvSpPr>
          <p:cNvPr id="2" name="Title 1">
            <a:extLst>
              <a:ext uri="{FF2B5EF4-FFF2-40B4-BE49-F238E27FC236}">
                <a16:creationId xmlns:a16="http://schemas.microsoft.com/office/drawing/2014/main" id="{31B04202-80C7-7113-1897-B08C048F5729}"/>
              </a:ext>
            </a:extLst>
          </p:cNvPr>
          <p:cNvSpPr>
            <a:spLocks noGrp="1"/>
          </p:cNvSpPr>
          <p:nvPr>
            <p:ph type="title"/>
          </p:nvPr>
        </p:nvSpPr>
        <p:spPr/>
        <p:txBody>
          <a:bodyPr/>
          <a:lstStyle/>
          <a:p>
            <a:r>
              <a:rPr lang="fr-FR" dirty="0"/>
              <a:t>Ceci est le titre </a:t>
            </a:r>
            <a:br>
              <a:rPr lang="fr-FR" dirty="0"/>
            </a:br>
            <a:r>
              <a:rPr lang="fr-FR" dirty="0"/>
              <a:t>de la diapositive sur </a:t>
            </a:r>
            <a:r>
              <a:rPr lang="fr-FR"/>
              <a:t>2 lignes</a:t>
            </a:r>
            <a:endParaRPr lang="fr-FR" dirty="0"/>
          </a:p>
        </p:txBody>
      </p:sp>
      <p:sp>
        <p:nvSpPr>
          <p:cNvPr id="3" name="Slide Number Placeholder 2">
            <a:extLst>
              <a:ext uri="{FF2B5EF4-FFF2-40B4-BE49-F238E27FC236}">
                <a16:creationId xmlns:a16="http://schemas.microsoft.com/office/drawing/2014/main" id="{9A907FDC-2177-C086-B464-6AD4F3552CFB}"/>
              </a:ext>
            </a:extLst>
          </p:cNvPr>
          <p:cNvSpPr>
            <a:spLocks noGrp="1"/>
          </p:cNvSpPr>
          <p:nvPr>
            <p:ph type="sldNum" sz="quarter" idx="4"/>
          </p:nvPr>
        </p:nvSpPr>
        <p:spPr/>
        <p:txBody>
          <a:bodyPr/>
          <a:lstStyle/>
          <a:p>
            <a:fld id="{5B08C63A-8E3D-4C07-872E-0191F8B5AB89}" type="slidenum">
              <a:rPr lang="fr-FR" noProof="0" smtClean="0"/>
              <a:pPr/>
              <a:t>9</a:t>
            </a:fld>
            <a:endParaRPr lang="fr-FR" noProof="0" dirty="0"/>
          </a:p>
        </p:txBody>
      </p:sp>
      <p:sp>
        <p:nvSpPr>
          <p:cNvPr id="8" name="Text Placeholder 7">
            <a:extLst>
              <a:ext uri="{FF2B5EF4-FFF2-40B4-BE49-F238E27FC236}">
                <a16:creationId xmlns:a16="http://schemas.microsoft.com/office/drawing/2014/main" id="{E42537AA-C784-EE8B-B8B1-A3A825F3DC34}"/>
              </a:ext>
            </a:extLst>
          </p:cNvPr>
          <p:cNvSpPr>
            <a:spLocks noGrp="1"/>
          </p:cNvSpPr>
          <p:nvPr>
            <p:ph type="body" sz="quarter" idx="28"/>
          </p:nvPr>
        </p:nvSpPr>
        <p:spPr/>
        <p:txBody>
          <a:bodyPr/>
          <a:lstStyle/>
          <a:p>
            <a:r>
              <a:rPr lang="fr-FR" dirty="0"/>
              <a:t>Titre infographie</a:t>
            </a:r>
          </a:p>
        </p:txBody>
      </p:sp>
      <p:sp>
        <p:nvSpPr>
          <p:cNvPr id="9" name="Text Placeholder 8">
            <a:extLst>
              <a:ext uri="{FF2B5EF4-FFF2-40B4-BE49-F238E27FC236}">
                <a16:creationId xmlns:a16="http://schemas.microsoft.com/office/drawing/2014/main" id="{7107BC7D-1FE5-B608-93F7-BB8AE73F8289}"/>
              </a:ext>
            </a:extLst>
          </p:cNvPr>
          <p:cNvSpPr>
            <a:spLocks noGrp="1"/>
          </p:cNvSpPr>
          <p:nvPr>
            <p:ph type="body" sz="quarter" idx="29"/>
          </p:nvPr>
        </p:nvSpPr>
        <p:spPr/>
        <p:txBody>
          <a:bodyPr/>
          <a:lstStyle/>
          <a:p>
            <a:r>
              <a:rPr lang="fr-FR" dirty="0"/>
              <a:t>Titre infographie</a:t>
            </a:r>
          </a:p>
        </p:txBody>
      </p:sp>
      <p:sp>
        <p:nvSpPr>
          <p:cNvPr id="10" name="Text Placeholder 9">
            <a:extLst>
              <a:ext uri="{FF2B5EF4-FFF2-40B4-BE49-F238E27FC236}">
                <a16:creationId xmlns:a16="http://schemas.microsoft.com/office/drawing/2014/main" id="{100D8623-4B35-706C-3F02-51AC5CE2BA36}"/>
              </a:ext>
            </a:extLst>
          </p:cNvPr>
          <p:cNvSpPr>
            <a:spLocks noGrp="1"/>
          </p:cNvSpPr>
          <p:nvPr>
            <p:ph type="body" sz="quarter" idx="30"/>
          </p:nvPr>
        </p:nvSpPr>
        <p:spPr/>
        <p:txBody>
          <a:bodyPr/>
          <a:lstStyle/>
          <a:p>
            <a:r>
              <a:rPr lang="fr-FR" dirty="0"/>
              <a:t>Titre infographie</a:t>
            </a:r>
          </a:p>
        </p:txBody>
      </p:sp>
      <p:graphicFrame>
        <p:nvGraphicFramePr>
          <p:cNvPr id="11" name="Espace réservé du graphique 15">
            <a:extLst>
              <a:ext uri="{FF2B5EF4-FFF2-40B4-BE49-F238E27FC236}">
                <a16:creationId xmlns:a16="http://schemas.microsoft.com/office/drawing/2014/main" id="{638C121D-B2BF-796D-BDD3-36866478D486}"/>
              </a:ext>
            </a:extLst>
          </p:cNvPr>
          <p:cNvGraphicFramePr>
            <a:graphicFrameLocks noGrp="1"/>
          </p:cNvGraphicFramePr>
          <p:nvPr>
            <p:ph type="chart" sz="quarter" idx="16"/>
            <p:extLst>
              <p:ext uri="{D42A27DB-BD31-4B8C-83A1-F6EECF244321}">
                <p14:modId xmlns:p14="http://schemas.microsoft.com/office/powerpoint/2010/main" val="3207213311"/>
              </p:ext>
            </p:extLst>
          </p:nvPr>
        </p:nvGraphicFramePr>
        <p:xfrm>
          <a:off x="449263" y="2190750"/>
          <a:ext cx="4320000" cy="187166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FB70BDB5-3D18-AD70-234A-90D4DDABAC29}"/>
              </a:ext>
            </a:extLst>
          </p:cNvPr>
          <p:cNvSpPr/>
          <p:nvPr/>
        </p:nvSpPr>
        <p:spPr>
          <a:xfrm>
            <a:off x="4949834" y="2190750"/>
            <a:ext cx="2160000" cy="1872000"/>
          </a:xfrm>
          <a:prstGeom prst="rect">
            <a:avLst/>
          </a:prstGeom>
          <a:solidFill>
            <a:schemeClr val="bg1"/>
          </a:solidFill>
          <a:ln>
            <a:solidFill>
              <a:srgbClr val="785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1">
              <a:latin typeface="Arial" panose="020B0604020202020204" pitchFamily="34" charset="0"/>
            </a:endParaRPr>
          </a:p>
        </p:txBody>
      </p:sp>
      <p:grpSp>
        <p:nvGrpSpPr>
          <p:cNvPr id="14" name="Group 13">
            <a:extLst>
              <a:ext uri="{FF2B5EF4-FFF2-40B4-BE49-F238E27FC236}">
                <a16:creationId xmlns:a16="http://schemas.microsoft.com/office/drawing/2014/main" id="{5FD6E98B-2F5C-A652-7DB7-0205AED306A7}"/>
              </a:ext>
            </a:extLst>
          </p:cNvPr>
          <p:cNvGrpSpPr/>
          <p:nvPr/>
        </p:nvGrpSpPr>
        <p:grpSpPr>
          <a:xfrm>
            <a:off x="5147834" y="2404760"/>
            <a:ext cx="389366" cy="389366"/>
            <a:chOff x="5205744" y="2425908"/>
            <a:chExt cx="809172" cy="809172"/>
          </a:xfrm>
        </p:grpSpPr>
        <p:pic>
          <p:nvPicPr>
            <p:cNvPr id="15" name="Graphic 14">
              <a:extLst>
                <a:ext uri="{FF2B5EF4-FFF2-40B4-BE49-F238E27FC236}">
                  <a16:creationId xmlns:a16="http://schemas.microsoft.com/office/drawing/2014/main" id="{AD55D026-D280-9725-2EFE-20021136AC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 r="13"/>
            <a:stretch/>
          </p:blipFill>
          <p:spPr>
            <a:xfrm>
              <a:off x="5382033" y="2602209"/>
              <a:ext cx="456452" cy="456570"/>
            </a:xfrm>
            <a:prstGeom prst="rect">
              <a:avLst/>
            </a:prstGeom>
          </p:spPr>
        </p:pic>
        <p:sp>
          <p:nvSpPr>
            <p:cNvPr id="16" name="Oval 15">
              <a:extLst>
                <a:ext uri="{FF2B5EF4-FFF2-40B4-BE49-F238E27FC236}">
                  <a16:creationId xmlns:a16="http://schemas.microsoft.com/office/drawing/2014/main" id="{485979DB-709D-15DB-BE61-E9165CDB7EDA}"/>
                </a:ext>
              </a:extLst>
            </p:cNvPr>
            <p:cNvSpPr/>
            <p:nvPr/>
          </p:nvSpPr>
          <p:spPr>
            <a:xfrm>
              <a:off x="5205744" y="2425908"/>
              <a:ext cx="809172" cy="809172"/>
            </a:xfrm>
            <a:prstGeom prst="ellipse">
              <a:avLst/>
            </a:prstGeom>
            <a:noFill/>
            <a:ln>
              <a:solidFill>
                <a:srgbClr val="785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1">
                <a:latin typeface="Arial" panose="020B0604020202020204" pitchFamily="34" charset="0"/>
              </a:endParaRPr>
            </a:p>
          </p:txBody>
        </p:sp>
      </p:grpSp>
      <p:sp>
        <p:nvSpPr>
          <p:cNvPr id="17" name="Text Placeholder 11">
            <a:extLst>
              <a:ext uri="{FF2B5EF4-FFF2-40B4-BE49-F238E27FC236}">
                <a16:creationId xmlns:a16="http://schemas.microsoft.com/office/drawing/2014/main" id="{4DC67631-769A-92E8-C0EF-1DEBE22F22DF}"/>
              </a:ext>
            </a:extLst>
          </p:cNvPr>
          <p:cNvSpPr txBox="1">
            <a:spLocks/>
          </p:cNvSpPr>
          <p:nvPr/>
        </p:nvSpPr>
        <p:spPr>
          <a:xfrm>
            <a:off x="5147834" y="2925411"/>
            <a:ext cx="1764000" cy="923330"/>
          </a:xfrm>
          <a:prstGeom prst="rect">
            <a:avLst/>
          </a:prstGeom>
        </p:spPr>
        <p:txBody>
          <a:bodyPr lIns="0" tIns="0" rIns="0" bIns="0" anchor="t">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FR" sz="1200" b="1" noProof="1">
                <a:latin typeface="+mj-lt"/>
                <a:cs typeface="Arial" panose="020B0604020202020204" pitchFamily="34" charset="0"/>
              </a:rPr>
              <a:t>Ovid esequis quas aut quo cullatq uatiate nonse sum sant il esti nem re, cus utem quos sintendae rentint.</a:t>
            </a:r>
          </a:p>
        </p:txBody>
      </p:sp>
      <p:graphicFrame>
        <p:nvGraphicFramePr>
          <p:cNvPr id="19" name="Chart Placeholder 13">
            <a:extLst>
              <a:ext uri="{FF2B5EF4-FFF2-40B4-BE49-F238E27FC236}">
                <a16:creationId xmlns:a16="http://schemas.microsoft.com/office/drawing/2014/main" id="{939431AD-29A3-D6D6-5DD1-3542361B4928}"/>
              </a:ext>
            </a:extLst>
          </p:cNvPr>
          <p:cNvGraphicFramePr>
            <a:graphicFrameLocks noGrp="1"/>
          </p:cNvGraphicFramePr>
          <p:nvPr>
            <p:ph type="chart" sz="quarter" idx="18"/>
            <p:extLst>
              <p:ext uri="{D42A27DB-BD31-4B8C-83A1-F6EECF244321}">
                <p14:modId xmlns:p14="http://schemas.microsoft.com/office/powerpoint/2010/main" val="538380214"/>
              </p:ext>
            </p:extLst>
          </p:nvPr>
        </p:nvGraphicFramePr>
        <p:xfrm>
          <a:off x="449263" y="5159375"/>
          <a:ext cx="6661150" cy="18716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Placeholder 11">
            <a:extLst>
              <a:ext uri="{FF2B5EF4-FFF2-40B4-BE49-F238E27FC236}">
                <a16:creationId xmlns:a16="http://schemas.microsoft.com/office/drawing/2014/main" id="{ABB3AEED-D11C-3926-CC1D-75B447680ED3}"/>
              </a:ext>
            </a:extLst>
          </p:cNvPr>
          <p:cNvGraphicFramePr>
            <a:graphicFrameLocks noGrp="1"/>
          </p:cNvGraphicFramePr>
          <p:nvPr>
            <p:ph type="chart" sz="quarter" idx="20"/>
            <p:extLst>
              <p:ext uri="{D42A27DB-BD31-4B8C-83A1-F6EECF244321}">
                <p14:modId xmlns:p14="http://schemas.microsoft.com/office/powerpoint/2010/main" val="1975039338"/>
              </p:ext>
            </p:extLst>
          </p:nvPr>
        </p:nvGraphicFramePr>
        <p:xfrm>
          <a:off x="449263" y="8080375"/>
          <a:ext cx="6661150" cy="1873250"/>
        </p:xfrm>
        <a:graphic>
          <a:graphicData uri="http://schemas.openxmlformats.org/drawingml/2006/chart">
            <c:chart xmlns:c="http://schemas.openxmlformats.org/drawingml/2006/chart" xmlns:r="http://schemas.openxmlformats.org/officeDocument/2006/relationships" r:id="rId7"/>
          </a:graphicData>
        </a:graphic>
      </p:graphicFrame>
      <p:cxnSp>
        <p:nvCxnSpPr>
          <p:cNvPr id="4" name="Straight Connector 3">
            <a:extLst>
              <a:ext uri="{FF2B5EF4-FFF2-40B4-BE49-F238E27FC236}">
                <a16:creationId xmlns:a16="http://schemas.microsoft.com/office/drawing/2014/main" id="{B99204C2-B40D-358A-DE47-0D7A0FCB8EC6}"/>
              </a:ext>
            </a:extLst>
          </p:cNvPr>
          <p:cNvCxnSpPr>
            <a:cxnSpLocks/>
          </p:cNvCxnSpPr>
          <p:nvPr/>
        </p:nvCxnSpPr>
        <p:spPr>
          <a:xfrm>
            <a:off x="449837" y="5000195"/>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A0052F5-2D96-918A-36BE-47DE06A7C8A8}"/>
              </a:ext>
            </a:extLst>
          </p:cNvPr>
          <p:cNvCxnSpPr>
            <a:cxnSpLocks/>
          </p:cNvCxnSpPr>
          <p:nvPr/>
        </p:nvCxnSpPr>
        <p:spPr>
          <a:xfrm>
            <a:off x="449837" y="2036864"/>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C565B1-8969-4322-1052-235BF1FCD03C}"/>
              </a:ext>
            </a:extLst>
          </p:cNvPr>
          <p:cNvCxnSpPr>
            <a:cxnSpLocks/>
          </p:cNvCxnSpPr>
          <p:nvPr/>
        </p:nvCxnSpPr>
        <p:spPr>
          <a:xfrm>
            <a:off x="449837" y="7924635"/>
            <a:ext cx="108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6779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uverture">
  <a:themeElements>
    <a:clrScheme name="Atlas prospective">
      <a:dk1>
        <a:srgbClr val="000000"/>
      </a:dk1>
      <a:lt1>
        <a:srgbClr val="FFFFFF"/>
      </a:lt1>
      <a:dk2>
        <a:srgbClr val="44546A"/>
      </a:dk2>
      <a:lt2>
        <a:srgbClr val="E7E6E6"/>
      </a:lt2>
      <a:accent1>
        <a:srgbClr val="004423"/>
      </a:accent1>
      <a:accent2>
        <a:srgbClr val="5FB670"/>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b="1" dirty="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noAutofit/>
      </a:bodyPr>
      <a:lstStyle>
        <a:defPPr algn="l">
          <a:defRPr dirty="0" smtClean="0"/>
        </a:defPPr>
      </a:lstStyle>
    </a:txDef>
  </a:objectDefaults>
  <a:extraClrSchemeLst/>
  <a:custClrLst>
    <a:custClr name="Custom Color 1">
      <a:srgbClr val="2D0F64"/>
    </a:custClr>
    <a:custClr name="Custom Color 2">
      <a:srgbClr val="7850DC"/>
    </a:custClr>
  </a:custClrLst>
  <a:extLst>
    <a:ext uri="{05A4C25C-085E-4340-85A3-A5531E510DB2}">
      <thm15:themeFamily xmlns:thm15="http://schemas.microsoft.com/office/thememl/2012/main" name="Les_Essentiels_Modifs_Pokeslide_V2" id="{13F2405F-DC71-3A4F-A6C6-11EAFE679E66}" vid="{B5285D5F-A401-E34E-8B92-B4A9E8084F80}"/>
    </a:ext>
  </a:extLst>
</a:theme>
</file>

<file path=ppt/theme/theme2.xml><?xml version="1.0" encoding="utf-8"?>
<a:theme xmlns:a="http://schemas.openxmlformats.org/drawingml/2006/main" name="Texte Seul">
  <a:themeElements>
    <a:clrScheme name="Atlas prospective">
      <a:dk1>
        <a:srgbClr val="000000"/>
      </a:dk1>
      <a:lt1>
        <a:srgbClr val="FFFFFF"/>
      </a:lt1>
      <a:dk2>
        <a:srgbClr val="44546A"/>
      </a:dk2>
      <a:lt2>
        <a:srgbClr val="E7E6E6"/>
      </a:lt2>
      <a:accent1>
        <a:srgbClr val="004423"/>
      </a:accent1>
      <a:accent2>
        <a:srgbClr val="5FB670"/>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b="1" dirty="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noAutofit/>
      </a:bodyPr>
      <a:lstStyle>
        <a:defPPr algn="l">
          <a:defRPr dirty="0" smtClean="0"/>
        </a:defPPr>
      </a:lstStyle>
    </a:txDef>
  </a:objectDefaults>
  <a:extraClrSchemeLst/>
  <a:custClrLst>
    <a:custClr name="Custom Color 1">
      <a:srgbClr val="2D0F64"/>
    </a:custClr>
    <a:custClr name="Custom Color 2">
      <a:srgbClr val="7850DC"/>
    </a:custClr>
  </a:custClrLst>
  <a:extLst>
    <a:ext uri="{05A4C25C-085E-4340-85A3-A5531E510DB2}">
      <thm15:themeFamily xmlns:thm15="http://schemas.microsoft.com/office/thememl/2012/main" name="Les_Essentiels_Modifs_Pokeslide_V2" id="{13F2405F-DC71-3A4F-A6C6-11EAFE679E66}" vid="{CE731AEE-508A-494F-885C-C24155AE7C73}"/>
    </a:ext>
  </a:extLst>
</a:theme>
</file>

<file path=ppt/theme/theme3.xml><?xml version="1.0" encoding="utf-8"?>
<a:theme xmlns:a="http://schemas.openxmlformats.org/drawingml/2006/main" name="Graph">
  <a:themeElements>
    <a:clrScheme name="Atlas prospective">
      <a:dk1>
        <a:srgbClr val="000000"/>
      </a:dk1>
      <a:lt1>
        <a:srgbClr val="FFFFFF"/>
      </a:lt1>
      <a:dk2>
        <a:srgbClr val="44546A"/>
      </a:dk2>
      <a:lt2>
        <a:srgbClr val="E7E6E6"/>
      </a:lt2>
      <a:accent1>
        <a:srgbClr val="004423"/>
      </a:accent1>
      <a:accent2>
        <a:srgbClr val="5FB670"/>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b="1" dirty="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noAutofit/>
      </a:bodyPr>
      <a:lstStyle>
        <a:defPPr algn="l">
          <a:defRPr dirty="0" smtClean="0"/>
        </a:defPPr>
      </a:lstStyle>
    </a:txDef>
  </a:objectDefaults>
  <a:extraClrSchemeLst/>
  <a:custClrLst>
    <a:custClr name="Custom Color 1">
      <a:srgbClr val="2D0F64"/>
    </a:custClr>
    <a:custClr name="Custom Color 2">
      <a:srgbClr val="7850DC"/>
    </a:custClr>
  </a:custClrLst>
  <a:extLst>
    <a:ext uri="{05A4C25C-085E-4340-85A3-A5531E510DB2}">
      <thm15:themeFamily xmlns:thm15="http://schemas.microsoft.com/office/thememl/2012/main" name="Les_Essentiels_Modifs_Pokeslide_V2" id="{13F2405F-DC71-3A4F-A6C6-11EAFE679E66}" vid="{842E0E5A-0131-6041-A4E7-3E5B9DE12A80}"/>
    </a:ext>
  </a:extLst>
</a:theme>
</file>

<file path=ppt/theme/theme4.xml><?xml version="1.0" encoding="utf-8"?>
<a:theme xmlns:a="http://schemas.openxmlformats.org/drawingml/2006/main" name="Merci">
  <a:themeElements>
    <a:clrScheme name="Atlas prospective">
      <a:dk1>
        <a:srgbClr val="000000"/>
      </a:dk1>
      <a:lt1>
        <a:srgbClr val="FFFFFF"/>
      </a:lt1>
      <a:dk2>
        <a:srgbClr val="44546A"/>
      </a:dk2>
      <a:lt2>
        <a:srgbClr val="E7E6E6"/>
      </a:lt2>
      <a:accent1>
        <a:srgbClr val="004423"/>
      </a:accent1>
      <a:accent2>
        <a:srgbClr val="5FB670"/>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b="1" dirty="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noAutofit/>
      </a:bodyPr>
      <a:lstStyle>
        <a:defPPr algn="l">
          <a:defRPr dirty="0" smtClean="0"/>
        </a:defPPr>
      </a:lstStyle>
    </a:txDef>
  </a:objectDefaults>
  <a:extraClrSchemeLst/>
  <a:custClrLst>
    <a:custClr name="Custom Color 1">
      <a:srgbClr val="2D0F64"/>
    </a:custClr>
    <a:custClr name="Custom Color 2">
      <a:srgbClr val="7850DC"/>
    </a:custClr>
  </a:custClrLst>
  <a:extLst>
    <a:ext uri="{05A4C25C-085E-4340-85A3-A5531E510DB2}">
      <thm15:themeFamily xmlns:thm15="http://schemas.microsoft.com/office/thememl/2012/main" name="Les_Essentiels_Modifs_Pokeslide_V2" id="{13F2405F-DC71-3A4F-A6C6-11EAFE679E66}" vid="{43C1220A-EFBB-F443-9FBA-EFB70940E46F}"/>
    </a:ext>
  </a:extLst>
</a:theme>
</file>

<file path=ppt/theme/theme5.xml><?xml version="1.0" encoding="utf-8"?>
<a:theme xmlns:a="http://schemas.openxmlformats.org/drawingml/2006/main" name="Vide">
  <a:themeElements>
    <a:clrScheme name="Atlas prospective">
      <a:dk1>
        <a:srgbClr val="000000"/>
      </a:dk1>
      <a:lt1>
        <a:srgbClr val="FFFFFF"/>
      </a:lt1>
      <a:dk2>
        <a:srgbClr val="44546A"/>
      </a:dk2>
      <a:lt2>
        <a:srgbClr val="E7E6E6"/>
      </a:lt2>
      <a:accent1>
        <a:srgbClr val="004423"/>
      </a:accent1>
      <a:accent2>
        <a:srgbClr val="5FB670"/>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b="1" dirty="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noAutofit/>
      </a:bodyPr>
      <a:lstStyle>
        <a:defPPr algn="l">
          <a:defRPr dirty="0" smtClean="0"/>
        </a:defPPr>
      </a:lstStyle>
    </a:txDef>
  </a:objectDefaults>
  <a:extraClrSchemeLst/>
  <a:custClrLst>
    <a:custClr name="Custom Color 1">
      <a:srgbClr val="2D0F64"/>
    </a:custClr>
    <a:custClr name="Custom Color 2">
      <a:srgbClr val="7850DC"/>
    </a:custClr>
  </a:custClrLst>
  <a:extLst>
    <a:ext uri="{05A4C25C-085E-4340-85A3-A5531E510DB2}">
      <thm15:themeFamily xmlns:thm15="http://schemas.microsoft.com/office/thememl/2012/main" name="Les_Essentiels_Modifs_Pokeslide_V2" id="{13F2405F-DC71-3A4F-A6C6-11EAFE679E66}" vid="{C7F7FF0F-4477-C94E-99D0-4C0071C2AAE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047A4F9581C14BAECF9CB722E14550" ma:contentTypeVersion="15" ma:contentTypeDescription="Crée un document." ma:contentTypeScope="" ma:versionID="f976c90609de14d15b31820845348d6e">
  <xsd:schema xmlns:xsd="http://www.w3.org/2001/XMLSchema" xmlns:xs="http://www.w3.org/2001/XMLSchema" xmlns:p="http://schemas.microsoft.com/office/2006/metadata/properties" xmlns:ns3="5bf37406-7d54-4d6a-980f-9baac8e893a9" xmlns:ns4="33cae43b-121c-4a94-a994-38560c6ec42b" targetNamespace="http://schemas.microsoft.com/office/2006/metadata/properties" ma:root="true" ma:fieldsID="c17290c41cbde3da2785c12e367204d2" ns3:_="" ns4:_="">
    <xsd:import namespace="5bf37406-7d54-4d6a-980f-9baac8e893a9"/>
    <xsd:import namespace="33cae43b-121c-4a94-a994-38560c6ec42b"/>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f37406-7d54-4d6a-980f-9baac8e893a9"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cae43b-121c-4a94-a994-38560c6ec42b" elementFormDefault="qualified">
    <xsd:import namespace="http://schemas.microsoft.com/office/2006/documentManagement/types"/>
    <xsd:import namespace="http://schemas.microsoft.com/office/infopath/2007/PartnerControls"/>
    <xsd:element name="SharedWithUsers" ma:index="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Partagé avec détails" ma:internalName="SharedWithDetails" ma:readOnly="true">
      <xsd:simpleType>
        <xsd:restriction base="dms:Note">
          <xsd:maxLength value="255"/>
        </xsd:restriction>
      </xsd:simpleType>
    </xsd:element>
    <xsd:element name="SharingHintHash" ma:index="11"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bf37406-7d54-4d6a-980f-9baac8e893a9" xsi:nil="true"/>
  </documentManagement>
</p:properties>
</file>

<file path=customXml/itemProps1.xml><?xml version="1.0" encoding="utf-8"?>
<ds:datastoreItem xmlns:ds="http://schemas.openxmlformats.org/officeDocument/2006/customXml" ds:itemID="{71320809-55DD-494E-8BAF-7B9322F1D0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f37406-7d54-4d6a-980f-9baac8e893a9"/>
    <ds:schemaRef ds:uri="33cae43b-121c-4a94-a994-38560c6ec4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CAF5DE-A910-4353-95E0-3BE399D05CA4}">
  <ds:schemaRefs>
    <ds:schemaRef ds:uri="http://schemas.microsoft.com/sharepoint/v3/contenttype/forms"/>
  </ds:schemaRefs>
</ds:datastoreItem>
</file>

<file path=customXml/itemProps3.xml><?xml version="1.0" encoding="utf-8"?>
<ds:datastoreItem xmlns:ds="http://schemas.openxmlformats.org/officeDocument/2006/customXml" ds:itemID="{64112B2F-349A-44BF-8D79-612AB4822BC6}">
  <ds:schemaRef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5bf37406-7d54-4d6a-980f-9baac8e893a9"/>
    <ds:schemaRef ds:uri="33cae43b-121c-4a94-a994-38560c6ec42b"/>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Les_Essentiels_Modifs_Pokeslide_V2[38]</Template>
  <TotalTime>3</TotalTime>
  <Words>1825</Words>
  <Application>Microsoft Office PowerPoint</Application>
  <PresentationFormat>Personnalisé</PresentationFormat>
  <Paragraphs>221</Paragraphs>
  <Slides>11</Slides>
  <Notes>11</Notes>
  <HiddenSlides>0</HiddenSlides>
  <MMClips>0</MMClips>
  <ScaleCrop>false</ScaleCrop>
  <HeadingPairs>
    <vt:vector size="8" baseType="variant">
      <vt:variant>
        <vt:lpstr>Polices utilisées</vt:lpstr>
      </vt:variant>
      <vt:variant>
        <vt:i4>3</vt:i4>
      </vt:variant>
      <vt:variant>
        <vt:lpstr>Thème</vt:lpstr>
      </vt:variant>
      <vt:variant>
        <vt:i4>5</vt:i4>
      </vt:variant>
      <vt:variant>
        <vt:lpstr>Serveurs OLE incorporés</vt:lpstr>
      </vt:variant>
      <vt:variant>
        <vt:i4>1</vt:i4>
      </vt:variant>
      <vt:variant>
        <vt:lpstr>Titres des diapositives</vt:lpstr>
      </vt:variant>
      <vt:variant>
        <vt:i4>11</vt:i4>
      </vt:variant>
    </vt:vector>
  </HeadingPairs>
  <TitlesOfParts>
    <vt:vector size="20" baseType="lpstr">
      <vt:lpstr>Arial</vt:lpstr>
      <vt:lpstr>Avenir Next LT Pro</vt:lpstr>
      <vt:lpstr>Courier New</vt:lpstr>
      <vt:lpstr>Couverture</vt:lpstr>
      <vt:lpstr>Texte Seul</vt:lpstr>
      <vt:lpstr>Graph</vt:lpstr>
      <vt:lpstr>Merci</vt:lpstr>
      <vt:lpstr>Vide</vt:lpstr>
      <vt:lpstr>think-cell Slide</vt:lpstr>
      <vt:lpstr>Présentation PowerPoint</vt:lpstr>
      <vt:lpstr>Titre l’abrégé ligne 1 Titre l’abrégé ligne 2 Titre l’abrégé ligne 3</vt:lpstr>
      <vt:lpstr>Présentation PowerPoint</vt:lpstr>
      <vt:lpstr>Ceci est le titre  de la diapositive sur 2 lignes</vt:lpstr>
      <vt:lpstr>Ceci est le titre  de la diapositive sur 2 lignes</vt:lpstr>
      <vt:lpstr>Titre de la question 1 ?</vt:lpstr>
      <vt:lpstr>Titre de la question 2 ?</vt:lpstr>
      <vt:lpstr>Titre de la question 3 ?</vt:lpstr>
      <vt:lpstr>Ceci est le titre  de la diapositive sur 2 lignes</vt:lpstr>
      <vt:lpstr>Ceci est le titre  de la diapositive sur 2 lignes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CAMARA Hawa</dc:creator>
  <cp:lastModifiedBy>CAMARA Hawa</cp:lastModifiedBy>
  <cp:revision>1</cp:revision>
  <dcterms:created xsi:type="dcterms:W3CDTF">2024-03-20T16:09:24Z</dcterms:created>
  <dcterms:modified xsi:type="dcterms:W3CDTF">2024-03-20T16:12:30Z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0x010100DE047A4F9581C14BAECF9CB722E14550</vt:lpwstr>
  </property>
</Properties>
</file>