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790" r:id="rId5"/>
    <p:sldId id="870" r:id="rId6"/>
    <p:sldId id="838" r:id="rId7"/>
    <p:sldId id="871" r:id="rId8"/>
    <p:sldId id="875" r:id="rId9"/>
    <p:sldId id="872" r:id="rId10"/>
    <p:sldId id="835" r:id="rId11"/>
    <p:sldId id="874" r:id="rId12"/>
    <p:sldId id="876" r:id="rId13"/>
    <p:sldId id="877" r:id="rId14"/>
    <p:sldId id="878" r:id="rId15"/>
    <p:sldId id="879" r:id="rId16"/>
    <p:sldId id="880" r:id="rId17"/>
    <p:sldId id="881" r:id="rId18"/>
    <p:sldId id="882" r:id="rId19"/>
    <p:sldId id="883" r:id="rId20"/>
    <p:sldId id="884" r:id="rId21"/>
    <p:sldId id="885" r:id="rId22"/>
    <p:sldId id="865" r:id="rId23"/>
    <p:sldId id="866" r:id="rId24"/>
    <p:sldId id="867" r:id="rId25"/>
    <p:sldId id="887" r:id="rId26"/>
    <p:sldId id="888" r:id="rId27"/>
    <p:sldId id="889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 Gabarit" id="{AE4C62F6-98CF-4755-8FCF-1DB62ED7209E}">
          <p14:sldIdLst>
            <p14:sldId id="790"/>
            <p14:sldId id="870"/>
            <p14:sldId id="838"/>
            <p14:sldId id="871"/>
            <p14:sldId id="875"/>
            <p14:sldId id="872"/>
          </p14:sldIdLst>
        </p14:section>
        <p14:section name="Slides Exemples" id="{D63FFDE5-4328-43E1-AF79-7344AD6E8E14}">
          <p14:sldIdLst>
            <p14:sldId id="835"/>
            <p14:sldId id="874"/>
            <p14:sldId id="876"/>
            <p14:sldId id="877"/>
            <p14:sldId id="878"/>
            <p14:sldId id="879"/>
            <p14:sldId id="880"/>
            <p14:sldId id="881"/>
            <p14:sldId id="882"/>
            <p14:sldId id="883"/>
            <p14:sldId id="884"/>
            <p14:sldId id="885"/>
          </p14:sldIdLst>
        </p14:section>
        <p14:section name="Eléments Graphiques" id="{765756BA-456A-48A8-B9AE-CB55B90E7095}">
          <p14:sldIdLst>
            <p14:sldId id="865"/>
            <p14:sldId id="866"/>
            <p14:sldId id="867"/>
            <p14:sldId id="887"/>
            <p14:sldId id="888"/>
            <p14:sldId id="889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  <p15:guide id="5" pos="302" userDrawn="1">
          <p15:clr>
            <a:srgbClr val="A4A3A4"/>
          </p15:clr>
        </p15:guide>
        <p15:guide id="6" pos="7378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  <p15:guide id="8" userDrawn="1">
          <p15:clr>
            <a:srgbClr val="A4A3A4"/>
          </p15:clr>
        </p15:guide>
        <p15:guide id="9" pos="7680" userDrawn="1">
          <p15:clr>
            <a:srgbClr val="A4A3A4"/>
          </p15:clr>
        </p15:guide>
        <p15:guide id="10" orient="horz" pos="4065" userDrawn="1">
          <p15:clr>
            <a:srgbClr val="A4A3A4"/>
          </p15:clr>
        </p15:guide>
        <p15:guide id="11" pos="166" userDrawn="1">
          <p15:clr>
            <a:srgbClr val="A4A3A4"/>
          </p15:clr>
        </p15:guide>
        <p15:guide id="12" pos="7514" userDrawn="1">
          <p15:clr>
            <a:srgbClr val="A4A3A4"/>
          </p15:clr>
        </p15:guide>
        <p15:guide id="13" orient="horz" pos="663" userDrawn="1">
          <p15:clr>
            <a:srgbClr val="A4A3A4"/>
          </p15:clr>
        </p15:guide>
        <p15:guide id="14" orient="horz" pos="504" userDrawn="1">
          <p15:clr>
            <a:srgbClr val="A4A3A4"/>
          </p15:clr>
        </p15:guide>
        <p15:guide id="15" orient="horz" pos="255" userDrawn="1">
          <p15:clr>
            <a:srgbClr val="A4A3A4"/>
          </p15:clr>
        </p15:guide>
        <p15:guide id="16" orient="horz" pos="3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F64"/>
    <a:srgbClr val="7850DC"/>
    <a:srgbClr val="194626"/>
    <a:srgbClr val="36C868"/>
    <a:srgbClr val="CEC0F2"/>
    <a:srgbClr val="A084E6"/>
    <a:srgbClr val="C9B9F1"/>
    <a:srgbClr val="A185E7"/>
    <a:srgbClr val="FFFFFF"/>
    <a:srgbClr val="E4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C27AB-5F15-D7E4-E68B-7D5CFC528B1E}" v="11" dt="2024-06-26T13:56:50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624" y="192"/>
      </p:cViewPr>
      <p:guideLst>
        <p:guide pos="3840"/>
        <p:guide orient="horz" pos="2260"/>
        <p:guide pos="302"/>
        <p:guide pos="7378"/>
        <p:guide orient="horz" pos="3929"/>
        <p:guide/>
        <p:guide pos="7680"/>
        <p:guide orient="horz" pos="4065"/>
        <p:guide pos="166"/>
        <p:guide pos="7514"/>
        <p:guide orient="horz" pos="663"/>
        <p:guide orient="horz" pos="504"/>
        <p:guide orient="horz" pos="255"/>
        <p:guide orient="horz" pos="3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0" i="0" u="none" strike="noStrike" kern="1200" spc="0" baseline="0">
                <a:solidFill>
                  <a:srgbClr val="36C868"/>
                </a:solidFill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defRPr>
            </a:pPr>
            <a:r>
              <a:rPr lang="en-US" sz="2400" dirty="0" err="1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</a:t>
            </a:r>
            <a:r>
              <a:rPr lang="en-US" sz="24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du </a:t>
            </a:r>
            <a:r>
              <a:rPr lang="en-US" sz="2400" dirty="0" err="1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graphique</a:t>
            </a:r>
            <a:endParaRPr lang="en-US" sz="2400" dirty="0">
              <a:solidFill>
                <a:srgbClr val="7850DC"/>
              </a:solidFill>
              <a:latin typeface="Circular Std Black Italic" panose="020B0A04020101010102" pitchFamily="34" charset="0"/>
              <a:cs typeface="Circular Std Black Italic" panose="020B0A04020101010102" pitchFamily="34" charset="0"/>
            </a:endParaRPr>
          </a:p>
        </c:rich>
      </c:tx>
      <c:layout>
        <c:manualLayout>
          <c:xMode val="edge"/>
          <c:yMode val="edge"/>
          <c:x val="0.16844510858191034"/>
          <c:y val="7.0311233226245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0" i="0" u="none" strike="noStrike" kern="1200" spc="0" baseline="0">
              <a:solidFill>
                <a:srgbClr val="36C868"/>
              </a:solidFill>
              <a:latin typeface="Circular Std Black Italic" panose="020B0A04020101010102" pitchFamily="34" charset="0"/>
              <a:ea typeface="+mn-ea"/>
              <a:cs typeface="Circular Std Black Italic" panose="020B0A04020101010102" pitchFamily="34" charset="0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dPt>
            <c:idx val="0"/>
            <c:bubble3D val="0"/>
            <c:spPr>
              <a:solidFill>
                <a:srgbClr val="7850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8C-44BB-A372-4220DB40F99C}"/>
              </c:ext>
            </c:extLst>
          </c:dPt>
          <c:dPt>
            <c:idx val="1"/>
            <c:bubble3D val="0"/>
            <c:spPr>
              <a:solidFill>
                <a:srgbClr val="2D0F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8C-44BB-A372-4220DB40F99C}"/>
              </c:ext>
            </c:extLst>
          </c:dPt>
          <c:dPt>
            <c:idx val="2"/>
            <c:bubble3D val="0"/>
            <c:spPr>
              <a:solidFill>
                <a:srgbClr val="7850DC">
                  <a:alpha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8C-44BB-A372-4220DB40F99C}"/>
              </c:ext>
            </c:extLst>
          </c:dPt>
          <c:dPt>
            <c:idx val="3"/>
            <c:bubble3D val="0"/>
            <c:spPr>
              <a:solidFill>
                <a:srgbClr val="2D0F64">
                  <a:alpha val="7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8C-44BB-A372-4220DB40F99C}"/>
              </c:ext>
            </c:extLst>
          </c:dPt>
          <c:cat>
            <c:strRef>
              <c:f>Feuil1!$A$2:$A$5</c:f>
              <c:strCache>
                <c:ptCount val="4"/>
                <c:pt idx="0">
                  <c:v>Lorem</c:v>
                </c:pt>
                <c:pt idx="1">
                  <c:v>Lorem</c:v>
                </c:pt>
                <c:pt idx="2">
                  <c:v>Lorem</c:v>
                </c:pt>
                <c:pt idx="3">
                  <c:v>Lorem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8C-44BB-A372-4220DB40F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95112558565559"/>
          <c:y val="0.95260622731182354"/>
          <c:w val="0.70560112490085392"/>
          <c:h val="4.7393759387687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0" i="0" u="none" strike="noStrike" kern="1200" spc="0" baseline="0">
                <a:solidFill>
                  <a:srgbClr val="7850DC"/>
                </a:solidFill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defRPr>
            </a:pPr>
            <a:r>
              <a:rPr lang="en-US" sz="2400" dirty="0" err="1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</a:t>
            </a:r>
            <a:r>
              <a:rPr lang="en-US" sz="24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du </a:t>
            </a:r>
            <a:r>
              <a:rPr lang="en-US" sz="2400" dirty="0" err="1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graphique</a:t>
            </a:r>
            <a:endParaRPr lang="en-US" sz="2400" dirty="0">
              <a:solidFill>
                <a:srgbClr val="7850DC"/>
              </a:solidFill>
              <a:latin typeface="Circular Std Black Italic" panose="020B0A04020101010102" pitchFamily="34" charset="0"/>
              <a:cs typeface="Circular Std Black Italic" panose="020B0A04020101010102" pitchFamily="34" charset="0"/>
            </a:endParaRPr>
          </a:p>
        </c:rich>
      </c:tx>
      <c:layout>
        <c:manualLayout>
          <c:xMode val="edge"/>
          <c:yMode val="edge"/>
          <c:x val="0.1714966808744989"/>
          <c:y val="7.031028049939332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0" i="0" u="none" strike="noStrike" kern="1200" spc="0" baseline="0">
              <a:solidFill>
                <a:srgbClr val="7850DC"/>
              </a:solidFill>
              <a:latin typeface="Circular Std Black Italic" panose="020B0A04020101010102" pitchFamily="34" charset="0"/>
              <a:ea typeface="+mn-ea"/>
              <a:cs typeface="Circular Std Black Italic" panose="020B0A04020101010102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850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CE-493C-AD41-EFB665179214}"/>
              </c:ext>
            </c:extLst>
          </c:dPt>
          <c:dPt>
            <c:idx val="1"/>
            <c:invertIfNegative val="0"/>
            <c:bubble3D val="0"/>
            <c:spPr>
              <a:solidFill>
                <a:srgbClr val="2D0F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CE-493C-AD41-EFB665179214}"/>
              </c:ext>
            </c:extLst>
          </c:dPt>
          <c:dPt>
            <c:idx val="2"/>
            <c:invertIfNegative val="0"/>
            <c:bubble3D val="0"/>
            <c:spPr>
              <a:solidFill>
                <a:srgbClr val="7850DC">
                  <a:alpha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CE-493C-AD41-EFB665179214}"/>
              </c:ext>
            </c:extLst>
          </c:dPt>
          <c:dPt>
            <c:idx val="3"/>
            <c:invertIfNegative val="0"/>
            <c:bubble3D val="0"/>
            <c:spPr>
              <a:solidFill>
                <a:srgbClr val="2D0F64">
                  <a:alpha val="7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CE-493C-AD41-EFB665179214}"/>
              </c:ext>
            </c:extLst>
          </c:dPt>
          <c:cat>
            <c:strRef>
              <c:f>Feuil1!$A$2:$A$5</c:f>
              <c:strCache>
                <c:ptCount val="4"/>
                <c:pt idx="0">
                  <c:v>Lorem</c:v>
                </c:pt>
                <c:pt idx="1">
                  <c:v>Lorem</c:v>
                </c:pt>
                <c:pt idx="2">
                  <c:v>Lorem</c:v>
                </c:pt>
                <c:pt idx="3">
                  <c:v>Lorem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CE-493C-AD41-EFB665179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3020376"/>
        <c:axId val="483018736"/>
      </c:barChart>
      <c:catAx>
        <c:axId val="483020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3018736"/>
        <c:crosses val="autoZero"/>
        <c:auto val="1"/>
        <c:lblAlgn val="ctr"/>
        <c:lblOffset val="100"/>
        <c:noMultiLvlLbl val="0"/>
      </c:catAx>
      <c:valAx>
        <c:axId val="48301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3020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95112558565559"/>
          <c:y val="0.95260622731182354"/>
          <c:w val="0.63892715368318764"/>
          <c:h val="4.7393663397929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0" i="0" u="none" strike="noStrike" kern="1200" spc="0" baseline="0">
                <a:solidFill>
                  <a:srgbClr val="36C868"/>
                </a:solidFill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defRPr>
            </a:pPr>
            <a:r>
              <a:rPr lang="en-US" sz="2400" dirty="0" err="1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</a:t>
            </a:r>
            <a:r>
              <a:rPr lang="en-US" sz="24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du </a:t>
            </a:r>
            <a:r>
              <a:rPr lang="en-US" sz="2400" dirty="0" err="1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graphique</a:t>
            </a:r>
            <a:endParaRPr lang="en-US" sz="2400" dirty="0">
              <a:solidFill>
                <a:srgbClr val="7850DC"/>
              </a:solidFill>
              <a:latin typeface="Circular Std Black Italic" panose="020B0A04020101010102" pitchFamily="34" charset="0"/>
              <a:cs typeface="Circular Std Black Italic" panose="020B0A04020101010102" pitchFamily="34" charset="0"/>
            </a:endParaRPr>
          </a:p>
        </c:rich>
      </c:tx>
      <c:layout>
        <c:manualLayout>
          <c:xMode val="edge"/>
          <c:yMode val="edge"/>
          <c:x val="0.16844510858191034"/>
          <c:y val="7.0311233226245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0" i="0" u="none" strike="noStrike" kern="1200" spc="0" baseline="0">
              <a:solidFill>
                <a:srgbClr val="36C868"/>
              </a:solidFill>
              <a:latin typeface="Circular Std Black Italic" panose="020B0A04020101010102" pitchFamily="34" charset="0"/>
              <a:ea typeface="+mn-ea"/>
              <a:cs typeface="Circular Std Black Italic" panose="020B0A04020101010102" pitchFamily="34" charset="0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dPt>
            <c:idx val="0"/>
            <c:bubble3D val="0"/>
            <c:spPr>
              <a:solidFill>
                <a:srgbClr val="7850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4E-45C5-BAC5-5D38D9782346}"/>
              </c:ext>
            </c:extLst>
          </c:dPt>
          <c:dPt>
            <c:idx val="1"/>
            <c:bubble3D val="0"/>
            <c:spPr>
              <a:solidFill>
                <a:srgbClr val="2D0F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4E-45C5-BAC5-5D38D9782346}"/>
              </c:ext>
            </c:extLst>
          </c:dPt>
          <c:dPt>
            <c:idx val="2"/>
            <c:bubble3D val="0"/>
            <c:spPr>
              <a:solidFill>
                <a:srgbClr val="7850DC">
                  <a:alpha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4E-45C5-BAC5-5D38D9782346}"/>
              </c:ext>
            </c:extLst>
          </c:dPt>
          <c:dPt>
            <c:idx val="3"/>
            <c:bubble3D val="0"/>
            <c:spPr>
              <a:solidFill>
                <a:srgbClr val="2D0F64">
                  <a:alpha val="7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4E-45C5-BAC5-5D38D9782346}"/>
              </c:ext>
            </c:extLst>
          </c:dPt>
          <c:cat>
            <c:strRef>
              <c:f>Feuil1!$A$2:$A$5</c:f>
              <c:strCache>
                <c:ptCount val="4"/>
                <c:pt idx="0">
                  <c:v>Lorem</c:v>
                </c:pt>
                <c:pt idx="1">
                  <c:v>Lorem</c:v>
                </c:pt>
                <c:pt idx="2">
                  <c:v>Lorem</c:v>
                </c:pt>
                <c:pt idx="3">
                  <c:v>Lorem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4E-45C5-BAC5-5D38D9782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95112558565559"/>
          <c:y val="0.95260622731182354"/>
          <c:w val="0.70560112490085392"/>
          <c:h val="4.7393759387687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0" i="0" u="none" strike="noStrike" kern="1200" spc="0" baseline="0">
                <a:solidFill>
                  <a:srgbClr val="7850DC"/>
                </a:solidFill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defRPr>
            </a:pPr>
            <a:r>
              <a:rPr lang="en-US" sz="2400" dirty="0" err="1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</a:t>
            </a:r>
            <a:r>
              <a:rPr lang="en-US" sz="24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du </a:t>
            </a:r>
            <a:r>
              <a:rPr lang="en-US" sz="2400" dirty="0" err="1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graphique</a:t>
            </a:r>
            <a:endParaRPr lang="en-US" sz="2400" dirty="0">
              <a:solidFill>
                <a:srgbClr val="7850DC"/>
              </a:solidFill>
              <a:latin typeface="Circular Std Black Italic" panose="020B0A04020101010102" pitchFamily="34" charset="0"/>
              <a:cs typeface="Circular Std Black Italic" panose="020B0A04020101010102" pitchFamily="34" charset="0"/>
            </a:endParaRPr>
          </a:p>
        </c:rich>
      </c:tx>
      <c:layout>
        <c:manualLayout>
          <c:xMode val="edge"/>
          <c:yMode val="edge"/>
          <c:x val="0.1714966808744989"/>
          <c:y val="7.031028049939332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0" i="0" u="none" strike="noStrike" kern="1200" spc="0" baseline="0">
              <a:solidFill>
                <a:srgbClr val="7850DC"/>
              </a:solidFill>
              <a:latin typeface="Circular Std Black Italic" panose="020B0A04020101010102" pitchFamily="34" charset="0"/>
              <a:ea typeface="+mn-ea"/>
              <a:cs typeface="Circular Std Black Italic" panose="020B0A04020101010102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850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30-4F96-862C-2B9C8171B022}"/>
              </c:ext>
            </c:extLst>
          </c:dPt>
          <c:dPt>
            <c:idx val="1"/>
            <c:invertIfNegative val="0"/>
            <c:bubble3D val="0"/>
            <c:spPr>
              <a:solidFill>
                <a:srgbClr val="2D0F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30-4F96-862C-2B9C8171B022}"/>
              </c:ext>
            </c:extLst>
          </c:dPt>
          <c:dPt>
            <c:idx val="2"/>
            <c:invertIfNegative val="0"/>
            <c:bubble3D val="0"/>
            <c:spPr>
              <a:solidFill>
                <a:srgbClr val="7850DC">
                  <a:alpha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30-4F96-862C-2B9C8171B022}"/>
              </c:ext>
            </c:extLst>
          </c:dPt>
          <c:dPt>
            <c:idx val="3"/>
            <c:invertIfNegative val="0"/>
            <c:bubble3D val="0"/>
            <c:spPr>
              <a:solidFill>
                <a:srgbClr val="2D0F64">
                  <a:alpha val="7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30-4F96-862C-2B9C8171B022}"/>
              </c:ext>
            </c:extLst>
          </c:dPt>
          <c:cat>
            <c:strRef>
              <c:f>Feuil1!$A$2:$A$5</c:f>
              <c:strCache>
                <c:ptCount val="4"/>
                <c:pt idx="0">
                  <c:v>Lorem</c:v>
                </c:pt>
                <c:pt idx="1">
                  <c:v>Lorem</c:v>
                </c:pt>
                <c:pt idx="2">
                  <c:v>Lorem</c:v>
                </c:pt>
                <c:pt idx="3">
                  <c:v>Lorem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30-4F96-862C-2B9C8171B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3020376"/>
        <c:axId val="483018736"/>
      </c:barChart>
      <c:catAx>
        <c:axId val="483020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3018736"/>
        <c:crosses val="autoZero"/>
        <c:auto val="1"/>
        <c:lblAlgn val="ctr"/>
        <c:lblOffset val="100"/>
        <c:noMultiLvlLbl val="0"/>
      </c:catAx>
      <c:valAx>
        <c:axId val="48301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3020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95112558565559"/>
          <c:y val="0.95260622731182354"/>
          <c:w val="0.63892715368318764"/>
          <c:h val="4.7393663397929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7850DC"/>
                </a:solidFill>
                <a:latin typeface="+mn-lt"/>
                <a:ea typeface="+mn-ea"/>
                <a:cs typeface="+mn-cs"/>
              </a:defRPr>
            </a:pPr>
            <a:r>
              <a:rPr lang="fr-FR" sz="24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 du graphique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7850DC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9154896653543304E-2"/>
          <c:y val="0.12284864688595562"/>
          <c:w val="0.94365760334645665"/>
          <c:h val="0.69738647282692312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rgbClr val="7850DC"/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15-486F-A7F1-D34B21B209A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rgbClr val="2D0F64"/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15-486F-A7F1-D34B21B209AF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rgbClr val="2D0F64">
                  <a:alpha val="4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15-486F-A7F1-D34B21B20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3486632"/>
        <c:axId val="593484008"/>
      </c:lineChart>
      <c:catAx>
        <c:axId val="59348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3484008"/>
        <c:crosses val="autoZero"/>
        <c:auto val="1"/>
        <c:lblAlgn val="ctr"/>
        <c:lblOffset val="100"/>
        <c:noMultiLvlLbl val="0"/>
      </c:catAx>
      <c:valAx>
        <c:axId val="593484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defRPr>
            </a:pPr>
            <a:endParaRPr lang="fr-FR"/>
          </a:p>
        </c:txPr>
        <c:crossAx val="593486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061687992125982"/>
          <c:y val="0.95260622141197626"/>
          <c:w val="0.33876611712598426"/>
          <c:h val="4.739377858802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AD7B3-8AF2-4246-B18C-0FCA3D21B004}" type="datetimeFigureOut">
              <a:rPr lang="fr-FR" smtClean="0"/>
              <a:t>28/06/2024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F46F7-BF73-4BD4-88A9-A55AAAC6AB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99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9B343AB-7FE6-494A-B4E5-299D6B216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79"/>
          <a:stretch/>
        </p:blipFill>
        <p:spPr>
          <a:xfrm>
            <a:off x="2297726" y="-101550"/>
            <a:ext cx="9894274" cy="7099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16B116-77B1-42F0-A20D-C70A5C22A3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90F493-B0FB-6F48-A30F-8CBC97F70803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9FE473-41F2-164C-B774-511C4178C5CA}"/>
              </a:ext>
            </a:extLst>
          </p:cNvPr>
          <p:cNvSpPr/>
          <p:nvPr userDrawn="1"/>
        </p:nvSpPr>
        <p:spPr>
          <a:xfrm>
            <a:off x="1212000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BFC194-763E-9D47-A877-51E33DCCE0BA}"/>
              </a:ext>
            </a:extLst>
          </p:cNvPr>
          <p:cNvSpPr/>
          <p:nvPr userDrawn="1"/>
        </p:nvSpPr>
        <p:spPr>
          <a:xfrm rot="16200000">
            <a:off x="6060000" y="-6059999"/>
            <a:ext cx="72000" cy="12191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338E98-4905-EF45-910D-2B07610DDC8B}"/>
              </a:ext>
            </a:extLst>
          </p:cNvPr>
          <p:cNvSpPr/>
          <p:nvPr userDrawn="1"/>
        </p:nvSpPr>
        <p:spPr>
          <a:xfrm rot="16200000">
            <a:off x="6060000" y="726000"/>
            <a:ext cx="72000" cy="12191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5184D1F-795D-49A0-8466-4E319443C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047498"/>
            <a:ext cx="4472939" cy="1454543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4DEAEFB-E4FC-4B90-AAC6-4115910D822E}"/>
              </a:ext>
            </a:extLst>
          </p:cNvPr>
          <p:cNvCxnSpPr>
            <a:cxnSpLocks/>
          </p:cNvCxnSpPr>
          <p:nvPr/>
        </p:nvCxnSpPr>
        <p:spPr>
          <a:xfrm flipH="1">
            <a:off x="1363981" y="2916644"/>
            <a:ext cx="4480558" cy="0"/>
          </a:xfrm>
          <a:prstGeom prst="line">
            <a:avLst/>
          </a:prstGeom>
          <a:ln w="9525">
            <a:solidFill>
              <a:srgbClr val="785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A82B0F-3C98-4BC7-B79E-E030CB30E4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255958"/>
            <a:ext cx="8305800" cy="15065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6400"/>
              </a:lnSpc>
              <a:spcBef>
                <a:spcPts val="0"/>
              </a:spcBef>
              <a:buNone/>
              <a:defRPr sz="650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  <a:lvl2pPr marL="457200" indent="0">
              <a:buNone/>
              <a:defRPr sz="6500"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2pPr>
            <a:lvl3pPr marL="914400" indent="0">
              <a:buNone/>
              <a:defRPr sz="6500"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3pPr>
            <a:lvl4pPr marL="1371600" indent="0">
              <a:buNone/>
              <a:defRPr sz="6500"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4pPr>
            <a:lvl5pPr marL="1828800" indent="0">
              <a:buNone/>
              <a:defRPr sz="6500"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5pPr>
          </a:lstStyle>
          <a:p>
            <a:pPr lvl="0"/>
            <a:r>
              <a:rPr lang="fr-FR" dirty="0"/>
              <a:t>Titre principal</a:t>
            </a:r>
          </a:p>
          <a:p>
            <a:pPr lvl="0"/>
            <a:r>
              <a:rPr lang="fr-FR" dirty="0"/>
              <a:t>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190909-6C71-4A3D-B245-98E7B1807E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884190"/>
            <a:ext cx="8305800" cy="83661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Sous-titre</a:t>
            </a:r>
            <a:br>
              <a:rPr lang="fr-FR" dirty="0"/>
            </a:br>
            <a:r>
              <a:rPr lang="fr-FR" dirty="0"/>
              <a:t>de la présentation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901DC6A-FC05-4DA3-9677-F41795DE9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4925" y="6208928"/>
            <a:ext cx="692925" cy="22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Trame Atla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34DAF4B-B219-41DD-A1C4-C194F4A33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33" t="2156" r="78348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DF317A-FD6E-4087-9B0D-142369496F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66717D-B881-4715-B688-49C194D8EDE0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1B31C3C-AC98-4F36-A587-45AFE470F8F2}"/>
              </a:ext>
            </a:extLst>
          </p:cNvPr>
          <p:cNvCxnSpPr>
            <a:cxnSpLocks/>
          </p:cNvCxnSpPr>
          <p:nvPr userDrawn="1"/>
        </p:nvCxnSpPr>
        <p:spPr>
          <a:xfrm>
            <a:off x="1153219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8C48A124-CD00-437D-BA44-7B1FBCB69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83"/>
            <a:ext cx="406871" cy="132309"/>
          </a:xfrm>
          <a:prstGeom prst="rect">
            <a:avLst/>
          </a:prstGeom>
        </p:spPr>
      </p:pic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1CEFB2DD-89AF-4123-AAE7-4AB18641B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427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1A08B97A-FBC8-4625-B71E-4BCC4762F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9212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Trame Atla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DEAA920-9E2B-4A4D-9D56-59FB3322A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35" t="2156" r="69150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260063-67DA-4EA5-9832-46811F6CAC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C221D-8EA6-48EB-9E90-D5EBADE07E35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9E01722-2A88-4FF8-97C6-E97407FB0694}"/>
              </a:ext>
            </a:extLst>
          </p:cNvPr>
          <p:cNvCxnSpPr>
            <a:cxnSpLocks/>
          </p:cNvCxnSpPr>
          <p:nvPr userDrawn="1"/>
        </p:nvCxnSpPr>
        <p:spPr>
          <a:xfrm>
            <a:off x="1153219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E5B909E3-6953-43FA-A803-F3E9CAB43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83"/>
            <a:ext cx="406871" cy="132309"/>
          </a:xfrm>
          <a:prstGeom prst="rect">
            <a:avLst/>
          </a:prstGeom>
        </p:spPr>
      </p:pic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FEE742BE-723B-45A6-9CA1-7C0790F8C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427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000BD2A8-68E9-4CE7-AFBA-0EED1FA8D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70832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Trame Atla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DD2E252-FFA8-48CF-9AB9-01C597285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41" t="2156" r="63056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23DA77-E03A-4AD8-B478-CA5F2E7F72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4144A1-94F0-4AAC-9077-BDF601BE46E8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AA7991F-C6EA-452A-A800-27002E319ECB}"/>
              </a:ext>
            </a:extLst>
          </p:cNvPr>
          <p:cNvCxnSpPr>
            <a:cxnSpLocks/>
          </p:cNvCxnSpPr>
          <p:nvPr userDrawn="1"/>
        </p:nvCxnSpPr>
        <p:spPr>
          <a:xfrm>
            <a:off x="1153219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1615BEBA-86C8-43BD-8577-BF11A52F9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83"/>
            <a:ext cx="406871" cy="132309"/>
          </a:xfrm>
          <a:prstGeom prst="rect">
            <a:avLst/>
          </a:prstGeom>
        </p:spPr>
      </p:pic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7308E8EC-6D88-4BC4-98CB-69934F53B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427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13844ED6-7846-4411-907A-4D5BFAE47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2272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Trame Atlas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B5FE55D-1965-4F29-8502-8A1E4B6AA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08" t="2156" r="55123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AFC65D-7427-4016-8430-2EAF4CD245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1E59F2-864D-4618-8545-2998BE2D6833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26FBA71-B597-4248-BE19-8F287FA043D8}"/>
              </a:ext>
            </a:extLst>
          </p:cNvPr>
          <p:cNvCxnSpPr>
            <a:cxnSpLocks/>
          </p:cNvCxnSpPr>
          <p:nvPr userDrawn="1"/>
        </p:nvCxnSpPr>
        <p:spPr>
          <a:xfrm>
            <a:off x="1153219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6C6573DA-DCA9-4B02-9772-E10B83E17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83"/>
            <a:ext cx="406871" cy="132309"/>
          </a:xfrm>
          <a:prstGeom prst="rect">
            <a:avLst/>
          </a:prstGeom>
        </p:spPr>
      </p:pic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D791800A-9279-4FFE-923D-82607455D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427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897800F3-C90E-42C8-BA69-750E43A6F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7998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Trame Atlas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5C548D8-61D5-4661-8897-0D9F6A15C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5" t="2156" r="45630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EE740B-DCB2-4E6B-AC46-B0911CE550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553CEA-F5BC-4FE1-BC8C-083E5E6BB38D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A9EC070-3116-4454-8529-E14E0EC82DC9}"/>
              </a:ext>
            </a:extLst>
          </p:cNvPr>
          <p:cNvCxnSpPr>
            <a:cxnSpLocks/>
          </p:cNvCxnSpPr>
          <p:nvPr userDrawn="1"/>
        </p:nvCxnSpPr>
        <p:spPr>
          <a:xfrm>
            <a:off x="1153219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278376D8-B3C6-4B1B-8FED-67C0626CD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83"/>
            <a:ext cx="406871" cy="132309"/>
          </a:xfrm>
          <a:prstGeom prst="rect">
            <a:avLst/>
          </a:prstGeom>
        </p:spPr>
      </p:pic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D3C86B0-F6EB-42FF-8F1D-0BE89900A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427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DF0E37B9-1912-4EC3-840F-27F19730A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6584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Trame Atlas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FC818BF-5275-41F9-A0BB-9C8D5FE71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t="2156" r="30052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41B224-1256-4A5D-8200-7BA4141460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B04235-4EFE-482E-ABBB-42E13B55B7B6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1B31581-6F2B-49FF-90E8-5C301F26F35C}"/>
              </a:ext>
            </a:extLst>
          </p:cNvPr>
          <p:cNvCxnSpPr>
            <a:cxnSpLocks/>
          </p:cNvCxnSpPr>
          <p:nvPr userDrawn="1"/>
        </p:nvCxnSpPr>
        <p:spPr>
          <a:xfrm>
            <a:off x="1153219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B3EA813E-CC56-4641-9EF6-31DB3CB2F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83"/>
            <a:ext cx="406871" cy="132309"/>
          </a:xfrm>
          <a:prstGeom prst="rect">
            <a:avLst/>
          </a:prstGeom>
        </p:spPr>
      </p:pic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8822A64B-81D9-4621-8E08-99F04C9CF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427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6AEC87CC-FA15-4EEC-9EC5-2967B8C76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6756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Trame Atlas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B1C3E82-A8F3-42E6-8278-E96AA7E96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1" t="2156" r="21544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2AA3C2-64F7-4911-8565-5A38067397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E2DF79-3BE2-4DEF-90BB-7E204ECF6BA7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F2C178-A2CE-49B5-8E14-3D90488964E4}"/>
              </a:ext>
            </a:extLst>
          </p:cNvPr>
          <p:cNvCxnSpPr>
            <a:cxnSpLocks/>
          </p:cNvCxnSpPr>
          <p:nvPr userDrawn="1"/>
        </p:nvCxnSpPr>
        <p:spPr>
          <a:xfrm>
            <a:off x="1153219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9A5CADD4-C870-4139-8454-5C4F204147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83"/>
            <a:ext cx="406871" cy="132309"/>
          </a:xfrm>
          <a:prstGeom prst="rect">
            <a:avLst/>
          </a:prstGeom>
        </p:spPr>
      </p:pic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72D3C591-F145-4809-BA39-55A55368E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427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A1FAC123-CCEF-4058-99DB-1DC6C498E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7938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Trame Atlas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691194D-3DD1-4315-8D9A-840BE06504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8" t="2156" r="8207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DD673A-9A53-4B74-A608-C2E8C9E107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EE849-BD8D-43B5-9ECD-52543ED36815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48499CF-09F1-4856-8408-D693BAB24F77}"/>
              </a:ext>
            </a:extLst>
          </p:cNvPr>
          <p:cNvCxnSpPr>
            <a:cxnSpLocks/>
          </p:cNvCxnSpPr>
          <p:nvPr userDrawn="1"/>
        </p:nvCxnSpPr>
        <p:spPr>
          <a:xfrm>
            <a:off x="1153219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90636788-4FBD-4FA4-8AE9-3320E102D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83"/>
            <a:ext cx="406871" cy="132309"/>
          </a:xfrm>
          <a:prstGeom prst="rect">
            <a:avLst/>
          </a:prstGeom>
        </p:spPr>
      </p:pic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51D96AF0-7F34-453E-AB54-10A6F0B09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427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93AF4749-18B1-4E82-83A0-47488065F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4643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Trame Atlas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E613018-43BC-4944-9830-24FFDF62F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5" t="2156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EA05E4-119E-420D-8867-3BAF6420D2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F8DABD-14F9-41F1-9622-949C92C8C8DF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3F9C9F8-9583-4F02-B420-4335D615CE4B}"/>
              </a:ext>
            </a:extLst>
          </p:cNvPr>
          <p:cNvCxnSpPr>
            <a:cxnSpLocks/>
          </p:cNvCxnSpPr>
          <p:nvPr userDrawn="1"/>
        </p:nvCxnSpPr>
        <p:spPr>
          <a:xfrm>
            <a:off x="1153219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D76F5329-EEED-4F09-B425-D96A8AD4F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83"/>
            <a:ext cx="406871" cy="132309"/>
          </a:xfrm>
          <a:prstGeom prst="rect">
            <a:avLst/>
          </a:prstGeom>
        </p:spPr>
      </p:pic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40B21A47-661B-4F27-97FC-D275BFE0B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427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5FC74E08-A568-42B3-A436-4FBC2FB29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2600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6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C3D5B9EE-8D23-4C05-AFB5-4AAE7A8B3D19}"/>
              </a:ext>
            </a:extLst>
          </p:cNvPr>
          <p:cNvSpPr txBox="1"/>
          <p:nvPr userDrawn="1"/>
        </p:nvSpPr>
        <p:spPr>
          <a:xfrm>
            <a:off x="479426" y="301859"/>
            <a:ext cx="2427036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b="1" dirty="0"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Sommaire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015F69E3-B0AF-4F4D-AE41-E19CE6C2E2AF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6560" y="584794"/>
            <a:ext cx="9144862" cy="0"/>
          </a:xfrm>
          <a:prstGeom prst="line">
            <a:avLst/>
          </a:prstGeom>
          <a:ln>
            <a:solidFill>
              <a:srgbClr val="7850DC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557F113-742A-402F-A808-F78C7B0B6114}"/>
              </a:ext>
            </a:extLst>
          </p:cNvPr>
          <p:cNvSpPr/>
          <p:nvPr userDrawn="1"/>
        </p:nvSpPr>
        <p:spPr>
          <a:xfrm>
            <a:off x="6473648" y="4609506"/>
            <a:ext cx="4815840" cy="1384996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rtlCol="0" anchor="b"/>
          <a:lstStyle/>
          <a:p>
            <a:pPr algn="ctr"/>
            <a:endParaRPr lang="fr-FR" dirty="0"/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13ED300B-AA67-4AF4-92A4-99E614EA83D4}"/>
              </a:ext>
            </a:extLst>
          </p:cNvPr>
          <p:cNvCxnSpPr>
            <a:cxnSpLocks/>
          </p:cNvCxnSpPr>
          <p:nvPr userDrawn="1"/>
        </p:nvCxnSpPr>
        <p:spPr>
          <a:xfrm>
            <a:off x="1153219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5D503C7-12E1-4EF9-B966-99B1DFEB2A2C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2D38C47-6991-4B40-9BFF-51F8B406EC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83"/>
            <a:ext cx="406871" cy="132309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AFDCF5AF-0B8E-4C15-8851-24B0FD096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427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0E179F-C13A-4451-AD3F-1D2EAFA4C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170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FBC9747B-8976-4767-9DC1-F8B9B2447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5" t="2156" r="45630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CAE40C9-9339-4F17-9B25-80269F111E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DBF536F7-70AC-4A02-86AC-D7EF1CA282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350" y="464820"/>
            <a:ext cx="9593829" cy="5745480"/>
          </a:xfrm>
        </p:spPr>
        <p:txBody>
          <a:bodyPr anchor="ctr">
            <a:noAutofit/>
          </a:bodyPr>
          <a:lstStyle>
            <a:lvl1pPr marL="0" indent="0">
              <a:buNone/>
              <a:defRPr sz="650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  <a:lvl2pPr marL="0" indent="0">
              <a:buNone/>
              <a:defRPr sz="5000">
                <a:solidFill>
                  <a:schemeClr val="bg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2pPr>
            <a:lvl3pPr marL="0" indent="0">
              <a:buNone/>
              <a:defRPr sz="5000">
                <a:solidFill>
                  <a:schemeClr val="bg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3pPr>
            <a:lvl4pPr marL="0" indent="0">
              <a:buNone/>
              <a:defRPr sz="5000">
                <a:solidFill>
                  <a:schemeClr val="bg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4pPr>
            <a:lvl5pPr marL="0" indent="0">
              <a:buNone/>
              <a:defRPr sz="5000">
                <a:solidFill>
                  <a:schemeClr val="bg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5pPr>
          </a:lstStyle>
          <a:p>
            <a:pPr lvl="0"/>
            <a:r>
              <a:rPr lang="fr-FR" dirty="0"/>
              <a:t>Titre de partie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181237-58F1-944E-A6A1-25CDEA76B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350" y="1955296"/>
            <a:ext cx="1049765" cy="1038746"/>
          </a:xfrm>
        </p:spPr>
        <p:txBody>
          <a:bodyPr>
            <a:noAutofit/>
          </a:bodyPr>
          <a:lstStyle>
            <a:lvl1pPr marL="0" indent="0">
              <a:buNone/>
              <a:defRPr sz="8000" b="1" i="0">
                <a:solidFill>
                  <a:srgbClr val="7850DC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defRPr>
            </a:lvl1pPr>
            <a:lvl2pPr marL="0" indent="0">
              <a:buNone/>
              <a:defRPr sz="7500"/>
            </a:lvl2pPr>
            <a:lvl3pPr marL="0" indent="0">
              <a:buNone/>
              <a:defRPr sz="7500"/>
            </a:lvl3pPr>
            <a:lvl4pPr marL="0" indent="0">
              <a:buNone/>
              <a:defRPr sz="7500"/>
            </a:lvl4pPr>
            <a:lvl5pPr marL="0" indent="0">
              <a:buNone/>
              <a:defRPr sz="7500"/>
            </a:lvl5pPr>
          </a:lstStyle>
          <a:p>
            <a:pPr lvl="0"/>
            <a:r>
              <a:rPr lang="fr-FR" dirty="0"/>
              <a:t>1.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5B449-1FF4-4B5F-99B8-F1977A2B41C2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C36AEBB-3421-4941-834B-111D49439227}"/>
              </a:ext>
            </a:extLst>
          </p:cNvPr>
          <p:cNvCxnSpPr>
            <a:cxnSpLocks/>
          </p:cNvCxnSpPr>
          <p:nvPr userDrawn="1"/>
        </p:nvCxnSpPr>
        <p:spPr>
          <a:xfrm>
            <a:off x="1153219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5B5D3537-8499-4351-ACCA-78CB7B65E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83"/>
            <a:ext cx="406871" cy="132309"/>
          </a:xfrm>
          <a:prstGeom prst="rect">
            <a:avLst/>
          </a:prstGeom>
        </p:spPr>
      </p:pic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1BA36FB9-7732-465C-9082-B09D815E6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427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FF668AF8-EFA5-4C74-BFC3-AB093002F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78769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 Neutr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4E834B-4F17-41EB-B1FA-BCFF742D4530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A395661-9460-49BB-AA00-AB59D455183D}"/>
              </a:ext>
            </a:extLst>
          </p:cNvPr>
          <p:cNvCxnSpPr>
            <a:cxnSpLocks/>
          </p:cNvCxnSpPr>
          <p:nvPr userDrawn="1"/>
        </p:nvCxnSpPr>
        <p:spPr>
          <a:xfrm>
            <a:off x="1153219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C61D6CF6-CB90-46A8-B0E2-229C4B2D3A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83"/>
            <a:ext cx="406871" cy="132309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62AF0333-7A39-4269-B8D3-3C3C34727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427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050DB463-5B9A-4DF3-B4B9-0CBFCCFF4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02823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 Neutr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C86C20E-1EDB-48E7-B026-8AE80B073689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C4FBA69-307E-4D61-AFB1-16141EC87383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8754" y="1"/>
            <a:ext cx="0" cy="6857998"/>
          </a:xfrm>
          <a:prstGeom prst="line">
            <a:avLst/>
          </a:prstGeom>
          <a:ln>
            <a:solidFill>
              <a:srgbClr val="7850DC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F96586B-E8D2-4BD5-A0E9-C548A5B3AAD4}"/>
              </a:ext>
            </a:extLst>
          </p:cNvPr>
          <p:cNvCxnSpPr>
            <a:cxnSpLocks/>
          </p:cNvCxnSpPr>
          <p:nvPr userDrawn="1"/>
        </p:nvCxnSpPr>
        <p:spPr>
          <a:xfrm>
            <a:off x="1153219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46868510-3EE1-4EC7-8E96-FB6AC4E2F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83"/>
            <a:ext cx="406871" cy="132309"/>
          </a:xfrm>
          <a:prstGeom prst="rect">
            <a:avLst/>
          </a:prstGeom>
        </p:spPr>
      </p:pic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96657070-FAE5-4325-961F-15BA3B04E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427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E3574027-F240-4548-8009-CCCF0D179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09163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 Neutr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9B343AB-7FE6-494A-B4E5-299D6B216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79"/>
          <a:stretch/>
        </p:blipFill>
        <p:spPr>
          <a:xfrm>
            <a:off x="2297726" y="-101550"/>
            <a:ext cx="9894274" cy="7099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16B116-77B1-42F0-A20D-C70A5C22A3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01FAF6-6E5C-4A70-B024-CA0772AC05F6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3C62E6-5D55-42F9-8491-A5711C8E5BF8}"/>
              </a:ext>
            </a:extLst>
          </p:cNvPr>
          <p:cNvSpPr/>
          <p:nvPr userDrawn="1"/>
        </p:nvSpPr>
        <p:spPr>
          <a:xfrm>
            <a:off x="1212000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584217-F077-41A8-929E-61EF2CB98440}"/>
              </a:ext>
            </a:extLst>
          </p:cNvPr>
          <p:cNvSpPr/>
          <p:nvPr userDrawn="1"/>
        </p:nvSpPr>
        <p:spPr>
          <a:xfrm rot="16200000">
            <a:off x="6060000" y="-6059999"/>
            <a:ext cx="72000" cy="12191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F600EA-B2B9-4851-9246-3042E50052D8}"/>
              </a:ext>
            </a:extLst>
          </p:cNvPr>
          <p:cNvSpPr/>
          <p:nvPr userDrawn="1"/>
        </p:nvSpPr>
        <p:spPr>
          <a:xfrm rot="16200000">
            <a:off x="6060000" y="726000"/>
            <a:ext cx="72000" cy="12191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86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 Neutr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CC618C-9400-4C2D-B3A6-803D9F8B9C01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2D0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621886-E4A2-4792-B405-604EFB8D1FC6}"/>
              </a:ext>
            </a:extLst>
          </p:cNvPr>
          <p:cNvSpPr/>
          <p:nvPr userDrawn="1"/>
        </p:nvSpPr>
        <p:spPr>
          <a:xfrm>
            <a:off x="12120000" y="-2"/>
            <a:ext cx="72000" cy="6858001"/>
          </a:xfrm>
          <a:prstGeom prst="rect">
            <a:avLst/>
          </a:prstGeom>
          <a:solidFill>
            <a:srgbClr val="2D0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994516-F1BE-4F5E-BFFB-3072D6B92197}"/>
              </a:ext>
            </a:extLst>
          </p:cNvPr>
          <p:cNvSpPr/>
          <p:nvPr userDrawn="1"/>
        </p:nvSpPr>
        <p:spPr>
          <a:xfrm rot="16200000">
            <a:off x="6060000" y="-6059999"/>
            <a:ext cx="72000" cy="12191999"/>
          </a:xfrm>
          <a:prstGeom prst="rect">
            <a:avLst/>
          </a:prstGeom>
          <a:solidFill>
            <a:srgbClr val="2D0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ACA751-8AD4-4B24-B9A4-160DE6ADCAD4}"/>
              </a:ext>
            </a:extLst>
          </p:cNvPr>
          <p:cNvSpPr/>
          <p:nvPr userDrawn="1"/>
        </p:nvSpPr>
        <p:spPr>
          <a:xfrm rot="16200000">
            <a:off x="6060000" y="726000"/>
            <a:ext cx="72000" cy="12191999"/>
          </a:xfrm>
          <a:prstGeom prst="rect">
            <a:avLst/>
          </a:prstGeom>
          <a:solidFill>
            <a:srgbClr val="2D0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81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 Neutre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FD9545-08FC-4783-AE7A-32B42EE8077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2D0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CC618C-9400-4C2D-B3A6-803D9F8B9C01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621886-E4A2-4792-B405-604EFB8D1FC6}"/>
              </a:ext>
            </a:extLst>
          </p:cNvPr>
          <p:cNvSpPr/>
          <p:nvPr userDrawn="1"/>
        </p:nvSpPr>
        <p:spPr>
          <a:xfrm>
            <a:off x="12120000" y="-2"/>
            <a:ext cx="7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994516-F1BE-4F5E-BFFB-3072D6B92197}"/>
              </a:ext>
            </a:extLst>
          </p:cNvPr>
          <p:cNvSpPr/>
          <p:nvPr userDrawn="1"/>
        </p:nvSpPr>
        <p:spPr>
          <a:xfrm rot="16200000">
            <a:off x="6060000" y="-6059999"/>
            <a:ext cx="72000" cy="12191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ACA751-8AD4-4B24-B9A4-160DE6ADCAD4}"/>
              </a:ext>
            </a:extLst>
          </p:cNvPr>
          <p:cNvSpPr/>
          <p:nvPr userDrawn="1"/>
        </p:nvSpPr>
        <p:spPr>
          <a:xfrm rot="16200000">
            <a:off x="6060000" y="726000"/>
            <a:ext cx="72000" cy="12191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5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Trame Atla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B58A0442-5337-42BA-9216-03C23E04A5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99" t="2156" r="84614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C85D99-0BA8-4244-84F2-07FEDCC519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722713-24E9-4D78-B16E-A74FBB03E989}"/>
              </a:ext>
            </a:extLst>
          </p:cNvPr>
          <p:cNvSpPr/>
          <p:nvPr userDrawn="1"/>
        </p:nvSpPr>
        <p:spPr>
          <a:xfrm>
            <a:off x="0" y="0"/>
            <a:ext cx="72000" cy="6857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CDED66C-63F7-4E09-8680-B7B834C97211}"/>
              </a:ext>
            </a:extLst>
          </p:cNvPr>
          <p:cNvCxnSpPr>
            <a:cxnSpLocks/>
          </p:cNvCxnSpPr>
          <p:nvPr userDrawn="1"/>
        </p:nvCxnSpPr>
        <p:spPr>
          <a:xfrm>
            <a:off x="11532190" y="6531970"/>
            <a:ext cx="0" cy="224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E8D663DF-18FE-4275-8618-072EE4DDFE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83"/>
            <a:ext cx="406871" cy="132309"/>
          </a:xfrm>
          <a:prstGeom prst="rect">
            <a:avLst/>
          </a:prstGeom>
        </p:spPr>
      </p:pic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BB9F2237-E6D4-436B-A3DC-EF0E5CBB6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427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05A8B7BF-AD12-4701-9CC6-D66E9317A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552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535B72A-9606-43D9-A8CF-C56053A7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3" y="376535"/>
            <a:ext cx="11245851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81B1FB-70F2-497B-B424-070600855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CABBF5-F291-43E2-B65D-6D1ACED2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8FBD77D-F5AB-467D-90C6-80F2AAD04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48975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733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5" r:id="rId2"/>
    <p:sldLayoutId id="2147483710" r:id="rId3"/>
    <p:sldLayoutId id="2147483682" r:id="rId4"/>
    <p:sldLayoutId id="2147483712" r:id="rId5"/>
    <p:sldLayoutId id="2147483706" r:id="rId6"/>
    <p:sldLayoutId id="2147483716" r:id="rId7"/>
    <p:sldLayoutId id="2147483713" r:id="rId8"/>
    <p:sldLayoutId id="214748370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70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Circular Std Book Italic" panose="020B0604020101020102" pitchFamily="34" charset="0"/>
          <a:ea typeface="+mj-ea"/>
          <a:cs typeface="Circular Std Book Italic" panose="020B0604020101020102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linkedin.com/company/opco-atlas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opco-atlas.fr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8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5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4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CEF1481-7D95-482D-BCB1-A6E429299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53CD9D-C7DE-4A82-85D0-62628A0A5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262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980A2D-E6F0-4273-9682-52E084F4B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6C83C9-40D7-424E-A050-6D39802BA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Titre de la présentation </a:t>
            </a:r>
            <a:r>
              <a:rPr lang="fr-FR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/>
              <a:t> </a:t>
            </a:r>
            <a:r>
              <a:rPr lang="fr-FR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  <a:endParaRPr lang="fr-FR" dirty="0">
              <a:solidFill>
                <a:srgbClr val="7850DC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C1938AED-3CD1-47FB-832F-C584939D441B}"/>
              </a:ext>
            </a:extLst>
          </p:cNvPr>
          <p:cNvSpPr txBox="1">
            <a:spLocks/>
          </p:cNvSpPr>
          <p:nvPr/>
        </p:nvSpPr>
        <p:spPr>
          <a:xfrm>
            <a:off x="479423" y="894408"/>
            <a:ext cx="9782175" cy="6093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 de la </a:t>
            </a:r>
            <a:r>
              <a:rPr lang="fr-FR" sz="4400" b="1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slide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011C7D8-4E40-4B81-BD1D-B6C81DBA3D09}"/>
              </a:ext>
            </a:extLst>
          </p:cNvPr>
          <p:cNvSpPr txBox="1">
            <a:spLocks/>
          </p:cNvSpPr>
          <p:nvPr/>
        </p:nvSpPr>
        <p:spPr>
          <a:xfrm>
            <a:off x="479423" y="370045"/>
            <a:ext cx="561657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Titre de partie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3C75D060-777B-4CB0-8C85-CD291CC68FB2}"/>
              </a:ext>
            </a:extLst>
          </p:cNvPr>
          <p:cNvSpPr txBox="1">
            <a:spLocks/>
          </p:cNvSpPr>
          <p:nvPr/>
        </p:nvSpPr>
        <p:spPr>
          <a:xfrm>
            <a:off x="479423" y="1957289"/>
            <a:ext cx="11166477" cy="9140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FF43B9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r>
              <a:rPr lang="fr-FR" sz="280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 1</a:t>
            </a:r>
          </a:p>
          <a:p>
            <a:pPr lvl="2" algn="just"/>
            <a:endParaRPr lang="fr-FR" sz="1400" dirty="0">
              <a:solidFill>
                <a:srgbClr val="36C868"/>
              </a:solidFill>
              <a:latin typeface="Circular Std Black Italic" panose="020B0A04020101010102" pitchFamily="34" charset="0"/>
              <a:cs typeface="Circular Std Black Italic" panose="020B0A04020101010102" pitchFamily="34" charset="0"/>
            </a:endParaRPr>
          </a:p>
          <a:p>
            <a:pPr lvl="2" algn="just"/>
            <a:r>
              <a:rPr lang="fr-FR" sz="2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Titre 2</a:t>
            </a:r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FE10C62D-024D-4769-8E17-8E432E42615E}"/>
              </a:ext>
            </a:extLst>
          </p:cNvPr>
          <p:cNvSpPr txBox="1">
            <a:spLocks/>
          </p:cNvSpPr>
          <p:nvPr/>
        </p:nvSpPr>
        <p:spPr>
          <a:xfrm>
            <a:off x="479423" y="2871385"/>
            <a:ext cx="11233154" cy="1776815"/>
          </a:xfrm>
          <a:prstGeom prst="rect">
            <a:avLst/>
          </a:prstGeom>
        </p:spPr>
        <p:txBody>
          <a:bodyPr wrap="square" lIns="0" tIns="0" rIns="0" bIns="0" numCol="2" spcCol="360000" anchor="t">
            <a:noAutofit/>
          </a:bodyPr>
          <a:lstStyle>
            <a:lvl1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FF43B9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Saraceni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tamen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nec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amici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nobis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umquam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nec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hostes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optandi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,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ultro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citroque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discursantes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quicquid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inveniri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poterat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momento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temporis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parvi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vastabant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milvorum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rapacium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similes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, qui si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praedam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dispexerint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celsius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,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volatu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rapiunt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celeri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,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aut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nisi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impetraverint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, non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inmorantur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.</a:t>
            </a:r>
          </a:p>
          <a:p>
            <a:pPr lvl="2" algn="just"/>
            <a:endParaRPr lang="fr-FR" sz="1800" dirty="0"/>
          </a:p>
          <a:p>
            <a:pPr lvl="2" algn="just"/>
            <a:r>
              <a:rPr lang="fr-FR" sz="1800" dirty="0"/>
              <a:t>Sin </a:t>
            </a:r>
            <a:r>
              <a:rPr lang="fr-FR" sz="1800" dirty="0" err="1"/>
              <a:t>autem</a:t>
            </a:r>
            <a:r>
              <a:rPr lang="fr-FR" sz="1800" dirty="0"/>
              <a:t> ad </a:t>
            </a:r>
            <a:r>
              <a:rPr lang="fr-FR" sz="1800" dirty="0" err="1"/>
              <a:t>adulescentiam</a:t>
            </a:r>
            <a:r>
              <a:rPr lang="fr-FR" sz="1800" dirty="0"/>
              <a:t> </a:t>
            </a:r>
            <a:r>
              <a:rPr lang="fr-FR" sz="1800" dirty="0" err="1"/>
              <a:t>perduxissent</a:t>
            </a:r>
            <a:r>
              <a:rPr lang="fr-FR" sz="1800" dirty="0"/>
              <a:t>, </a:t>
            </a:r>
            <a:r>
              <a:rPr lang="fr-FR" sz="1800" dirty="0" err="1"/>
              <a:t>dirimi</a:t>
            </a:r>
            <a:r>
              <a:rPr lang="fr-FR" sz="1800" dirty="0"/>
              <a:t> </a:t>
            </a:r>
            <a:r>
              <a:rPr lang="fr-FR" sz="1800" dirty="0" err="1"/>
              <a:t>tamen</a:t>
            </a:r>
            <a:r>
              <a:rPr lang="fr-FR" sz="1800" dirty="0"/>
              <a:t> </a:t>
            </a:r>
            <a:r>
              <a:rPr lang="fr-FR" sz="1800" dirty="0" err="1"/>
              <a:t>interdum</a:t>
            </a:r>
            <a:r>
              <a:rPr lang="fr-FR" sz="1800" dirty="0"/>
              <a:t> </a:t>
            </a:r>
            <a:r>
              <a:rPr lang="fr-FR" sz="1800" dirty="0" err="1"/>
              <a:t>contentione</a:t>
            </a:r>
            <a:r>
              <a:rPr lang="fr-FR" sz="1800" dirty="0"/>
              <a:t> </a:t>
            </a:r>
            <a:r>
              <a:rPr lang="fr-FR" sz="1800" dirty="0" err="1"/>
              <a:t>vel</a:t>
            </a:r>
            <a:r>
              <a:rPr lang="fr-FR" sz="1800" dirty="0"/>
              <a:t> </a:t>
            </a:r>
            <a:r>
              <a:rPr lang="fr-FR" sz="1800" dirty="0" err="1"/>
              <a:t>uxoriae</a:t>
            </a:r>
            <a:r>
              <a:rPr lang="fr-FR" sz="1800" dirty="0"/>
              <a:t> </a:t>
            </a:r>
            <a:r>
              <a:rPr lang="fr-FR" sz="1800" dirty="0" err="1"/>
              <a:t>condicionis</a:t>
            </a:r>
            <a:r>
              <a:rPr lang="fr-FR" sz="1800" dirty="0"/>
              <a:t> </a:t>
            </a:r>
            <a:r>
              <a:rPr lang="fr-FR" sz="1800" dirty="0" err="1"/>
              <a:t>vel</a:t>
            </a:r>
            <a:r>
              <a:rPr lang="fr-FR" sz="1800" dirty="0"/>
              <a:t> </a:t>
            </a:r>
            <a:r>
              <a:rPr lang="fr-FR" sz="1800" dirty="0" err="1"/>
              <a:t>commodi</a:t>
            </a:r>
            <a:r>
              <a:rPr lang="fr-FR" sz="1800" dirty="0"/>
              <a:t> </a:t>
            </a:r>
            <a:r>
              <a:rPr lang="fr-FR" sz="1800" dirty="0" err="1"/>
              <a:t>alicuius</a:t>
            </a:r>
            <a:r>
              <a:rPr lang="fr-FR" sz="1800" dirty="0"/>
              <a:t>, quod idem </a:t>
            </a:r>
            <a:r>
              <a:rPr lang="fr-FR" sz="1800" dirty="0" err="1"/>
              <a:t>adipisci</a:t>
            </a:r>
            <a:r>
              <a:rPr lang="fr-FR" sz="1800" dirty="0"/>
              <a:t> </a:t>
            </a:r>
            <a:r>
              <a:rPr lang="fr-FR" sz="1800" dirty="0" err="1"/>
              <a:t>uterque</a:t>
            </a:r>
            <a:r>
              <a:rPr lang="fr-FR" sz="1800" dirty="0"/>
              <a:t> non </a:t>
            </a:r>
            <a:r>
              <a:rPr lang="fr-FR" sz="1800" dirty="0" err="1"/>
              <a:t>posset</a:t>
            </a:r>
            <a:r>
              <a:rPr lang="fr-FR" sz="1800" dirty="0"/>
              <a:t>. Quod si qui </a:t>
            </a:r>
            <a:r>
              <a:rPr lang="fr-FR" sz="1800" dirty="0" err="1"/>
              <a:t>longius</a:t>
            </a:r>
            <a:r>
              <a:rPr lang="fr-FR" sz="1800" dirty="0"/>
              <a:t> in </a:t>
            </a:r>
            <a:r>
              <a:rPr lang="fr-FR" sz="1800" dirty="0" err="1"/>
              <a:t>amicitia</a:t>
            </a:r>
            <a:r>
              <a:rPr lang="fr-FR" sz="1800" dirty="0"/>
              <a:t> </a:t>
            </a:r>
            <a:r>
              <a:rPr lang="fr-FR" sz="1800" dirty="0" err="1"/>
              <a:t>provecti</a:t>
            </a:r>
            <a:r>
              <a:rPr lang="fr-FR" sz="1800" dirty="0"/>
              <a:t> </a:t>
            </a:r>
            <a:r>
              <a:rPr lang="fr-FR" sz="1800" dirty="0" err="1"/>
              <a:t>essent</a:t>
            </a:r>
            <a:r>
              <a:rPr lang="fr-F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8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980A2D-E6F0-4273-9682-52E084F4B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6C83C9-40D7-424E-A050-6D39802BA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Titre de la présentation </a:t>
            </a:r>
            <a:r>
              <a:rPr lang="fr-FR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/>
              <a:t> </a:t>
            </a:r>
            <a:r>
              <a:rPr lang="fr-FR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  <a:endParaRPr lang="fr-FR" dirty="0">
              <a:solidFill>
                <a:srgbClr val="7850DC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C1938AED-3CD1-47FB-832F-C584939D441B}"/>
              </a:ext>
            </a:extLst>
          </p:cNvPr>
          <p:cNvSpPr txBox="1">
            <a:spLocks/>
          </p:cNvSpPr>
          <p:nvPr/>
        </p:nvSpPr>
        <p:spPr>
          <a:xfrm>
            <a:off x="479423" y="894408"/>
            <a:ext cx="9782175" cy="6093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 de la </a:t>
            </a:r>
            <a:r>
              <a:rPr lang="fr-FR" sz="4400" b="1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slide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011C7D8-4E40-4B81-BD1D-B6C81DBA3D09}"/>
              </a:ext>
            </a:extLst>
          </p:cNvPr>
          <p:cNvSpPr txBox="1">
            <a:spLocks/>
          </p:cNvSpPr>
          <p:nvPr/>
        </p:nvSpPr>
        <p:spPr>
          <a:xfrm>
            <a:off x="479423" y="370045"/>
            <a:ext cx="561657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Titre de partie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3C75D060-777B-4CB0-8C85-CD291CC68FB2}"/>
              </a:ext>
            </a:extLst>
          </p:cNvPr>
          <p:cNvSpPr txBox="1">
            <a:spLocks/>
          </p:cNvSpPr>
          <p:nvPr/>
        </p:nvSpPr>
        <p:spPr>
          <a:xfrm>
            <a:off x="479423" y="1957289"/>
            <a:ext cx="11166477" cy="9140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FF43B9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r>
              <a:rPr lang="fr-FR" sz="280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 1</a:t>
            </a:r>
          </a:p>
          <a:p>
            <a:pPr lvl="2" algn="just"/>
            <a:endParaRPr lang="fr-FR" sz="1400" dirty="0">
              <a:solidFill>
                <a:srgbClr val="36C868"/>
              </a:solidFill>
              <a:latin typeface="Circular Std Black Italic" panose="020B0A04020101010102" pitchFamily="34" charset="0"/>
              <a:cs typeface="Circular Std Black Italic" panose="020B0A04020101010102" pitchFamily="34" charset="0"/>
            </a:endParaRPr>
          </a:p>
          <a:p>
            <a:pPr lvl="2" algn="just"/>
            <a:r>
              <a:rPr lang="fr-FR" sz="2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Titre 2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430EBC4E-50E9-4AEB-B7FF-B6AD7BDCCA1C}"/>
              </a:ext>
            </a:extLst>
          </p:cNvPr>
          <p:cNvSpPr txBox="1">
            <a:spLocks/>
          </p:cNvSpPr>
          <p:nvPr/>
        </p:nvSpPr>
        <p:spPr>
          <a:xfrm>
            <a:off x="479423" y="2871385"/>
            <a:ext cx="11233154" cy="2243691"/>
          </a:xfrm>
          <a:prstGeom prst="rect">
            <a:avLst/>
          </a:prstGeom>
        </p:spPr>
        <p:txBody>
          <a:bodyPr wrap="square" lIns="0" tIns="0" rIns="0" bIns="0" numCol="3" spcCol="180000" anchor="ctr">
            <a:noAutofit/>
          </a:bodyPr>
          <a:lstStyle>
            <a:lvl1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FF43B9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Saraceni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tamen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nec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amici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nobis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umquam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nec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hostes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optandi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,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ultro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citroque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discursantes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quicquid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inveniri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poterat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momento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temporis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parvi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vastabant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.</a:t>
            </a:r>
          </a:p>
          <a:p>
            <a:pPr lvl="2" algn="just"/>
            <a:endParaRPr lang="fr-FR" sz="1800" dirty="0"/>
          </a:p>
          <a:p>
            <a:pPr lvl="2" algn="just"/>
            <a:endParaRPr lang="fr-FR" sz="1800" dirty="0"/>
          </a:p>
          <a:p>
            <a:pPr lvl="2" algn="just"/>
            <a:endParaRPr lang="fr-FR" sz="1800" dirty="0"/>
          </a:p>
          <a:p>
            <a:pPr lvl="2" algn="just"/>
            <a:r>
              <a:rPr lang="fr-FR" sz="1800" dirty="0"/>
              <a:t>Sin </a:t>
            </a:r>
            <a:r>
              <a:rPr lang="fr-FR" sz="1800" dirty="0" err="1"/>
              <a:t>autem</a:t>
            </a:r>
            <a:r>
              <a:rPr lang="fr-FR" sz="1800" dirty="0"/>
              <a:t> ad </a:t>
            </a:r>
            <a:r>
              <a:rPr lang="fr-FR" sz="1800" dirty="0" err="1"/>
              <a:t>adulescentiam</a:t>
            </a:r>
            <a:r>
              <a:rPr lang="fr-FR" sz="1800" dirty="0"/>
              <a:t> </a:t>
            </a:r>
            <a:r>
              <a:rPr lang="fr-FR" sz="1800" dirty="0" err="1"/>
              <a:t>perduxissent</a:t>
            </a:r>
            <a:r>
              <a:rPr lang="fr-FR" sz="1800" dirty="0"/>
              <a:t>, </a:t>
            </a:r>
            <a:r>
              <a:rPr lang="fr-FR" sz="1800" dirty="0" err="1"/>
              <a:t>dirimi</a:t>
            </a:r>
            <a:r>
              <a:rPr lang="fr-FR" sz="1800" dirty="0"/>
              <a:t> </a:t>
            </a:r>
            <a:r>
              <a:rPr lang="fr-FR" sz="1800" dirty="0" err="1"/>
              <a:t>tamen</a:t>
            </a:r>
            <a:r>
              <a:rPr lang="fr-FR" sz="1800" dirty="0"/>
              <a:t> </a:t>
            </a:r>
            <a:r>
              <a:rPr lang="fr-FR" sz="1800" dirty="0" err="1"/>
              <a:t>interdum</a:t>
            </a:r>
            <a:r>
              <a:rPr lang="fr-FR" sz="1800" dirty="0"/>
              <a:t> </a:t>
            </a:r>
            <a:r>
              <a:rPr lang="fr-FR" sz="1800" dirty="0" err="1"/>
              <a:t>contentione</a:t>
            </a:r>
            <a:r>
              <a:rPr lang="fr-FR" sz="1800" dirty="0"/>
              <a:t> </a:t>
            </a:r>
            <a:r>
              <a:rPr lang="fr-FR" sz="1800" dirty="0" err="1"/>
              <a:t>vel</a:t>
            </a:r>
            <a:r>
              <a:rPr lang="fr-FR" sz="1800" dirty="0"/>
              <a:t> </a:t>
            </a:r>
            <a:r>
              <a:rPr lang="fr-FR" sz="1800" dirty="0" err="1"/>
              <a:t>uxoriae</a:t>
            </a:r>
            <a:r>
              <a:rPr lang="fr-FR" sz="1800" dirty="0"/>
              <a:t> </a:t>
            </a:r>
            <a:r>
              <a:rPr lang="fr-FR" sz="1800" dirty="0" err="1"/>
              <a:t>condicionis</a:t>
            </a:r>
            <a:r>
              <a:rPr lang="fr-FR" sz="1800" dirty="0"/>
              <a:t> </a:t>
            </a:r>
            <a:r>
              <a:rPr lang="fr-FR" sz="1800" dirty="0" err="1"/>
              <a:t>vel</a:t>
            </a:r>
            <a:r>
              <a:rPr lang="fr-FR" sz="1800" dirty="0"/>
              <a:t> </a:t>
            </a:r>
            <a:r>
              <a:rPr lang="fr-FR" sz="1800" dirty="0" err="1"/>
              <a:t>commodi</a:t>
            </a:r>
            <a:r>
              <a:rPr lang="fr-FR" sz="1800" dirty="0"/>
              <a:t> </a:t>
            </a:r>
            <a:r>
              <a:rPr lang="fr-FR" sz="1800" dirty="0" err="1"/>
              <a:t>alicuius</a:t>
            </a:r>
            <a:r>
              <a:rPr lang="fr-FR" sz="1800" dirty="0"/>
              <a:t>, quod idem </a:t>
            </a:r>
            <a:r>
              <a:rPr lang="fr-FR" sz="1800" dirty="0" err="1"/>
              <a:t>adipisci</a:t>
            </a:r>
            <a:r>
              <a:rPr lang="fr-FR" sz="1800" dirty="0"/>
              <a:t> </a:t>
            </a:r>
            <a:r>
              <a:rPr lang="fr-FR" sz="1800" dirty="0" err="1"/>
              <a:t>uterque</a:t>
            </a:r>
            <a:r>
              <a:rPr lang="fr-FR" sz="1800" dirty="0"/>
              <a:t> non </a:t>
            </a:r>
            <a:r>
              <a:rPr lang="fr-FR" sz="1800" dirty="0" err="1"/>
              <a:t>posset</a:t>
            </a:r>
            <a:r>
              <a:rPr lang="fr-FR" sz="1800" dirty="0"/>
              <a:t>. Quod si qui </a:t>
            </a:r>
            <a:r>
              <a:rPr lang="fr-FR" sz="1800" dirty="0" err="1"/>
              <a:t>longius</a:t>
            </a:r>
            <a:r>
              <a:rPr lang="fr-FR" sz="1800" dirty="0"/>
              <a:t> in </a:t>
            </a:r>
            <a:r>
              <a:rPr lang="fr-FR" sz="1800" dirty="0" err="1"/>
              <a:t>amicitia</a:t>
            </a:r>
            <a:r>
              <a:rPr lang="fr-FR" sz="1800" dirty="0"/>
              <a:t> </a:t>
            </a:r>
            <a:r>
              <a:rPr lang="fr-FR" sz="1800" dirty="0" err="1"/>
              <a:t>provecti</a:t>
            </a:r>
            <a:r>
              <a:rPr lang="fr-FR" sz="1800" dirty="0"/>
              <a:t> </a:t>
            </a:r>
            <a:r>
              <a:rPr lang="fr-FR" sz="1800" dirty="0" err="1"/>
              <a:t>essent</a:t>
            </a:r>
            <a:r>
              <a:rPr lang="fr-FR" sz="1800" dirty="0"/>
              <a:t>, </a:t>
            </a:r>
            <a:r>
              <a:rPr lang="fr-FR" sz="1800" dirty="0" err="1"/>
              <a:t>tamen</a:t>
            </a:r>
            <a:r>
              <a:rPr lang="fr-FR" sz="1800" dirty="0"/>
              <a:t> </a:t>
            </a:r>
            <a:r>
              <a:rPr lang="fr-FR" sz="1800" dirty="0" err="1"/>
              <a:t>saepe</a:t>
            </a:r>
            <a:r>
              <a:rPr lang="fr-FR" sz="1800" dirty="0"/>
              <a:t> </a:t>
            </a:r>
            <a:r>
              <a:rPr lang="fr-FR" sz="1800" dirty="0" err="1"/>
              <a:t>labefactari</a:t>
            </a:r>
            <a:r>
              <a:rPr lang="fr-FR" sz="1800" dirty="0"/>
              <a:t>, si in honoris </a:t>
            </a:r>
            <a:r>
              <a:rPr lang="fr-FR" sz="1800" dirty="0" err="1"/>
              <a:t>contentionem</a:t>
            </a:r>
            <a:r>
              <a:rPr lang="fr-FR" sz="1800" dirty="0"/>
              <a:t> </a:t>
            </a:r>
            <a:r>
              <a:rPr lang="fr-FR" sz="1800" dirty="0" err="1"/>
              <a:t>incidissent</a:t>
            </a:r>
            <a:r>
              <a:rPr lang="fr-FR" sz="1800" dirty="0"/>
              <a:t>; </a:t>
            </a:r>
            <a:r>
              <a:rPr lang="fr-FR" sz="1800" dirty="0" err="1"/>
              <a:t>pestem</a:t>
            </a:r>
            <a:r>
              <a:rPr lang="fr-FR" sz="1800" dirty="0"/>
              <a:t> </a:t>
            </a:r>
            <a:r>
              <a:rPr lang="fr-FR" sz="1800" dirty="0" err="1"/>
              <a:t>enim</a:t>
            </a:r>
            <a:r>
              <a:rPr lang="fr-FR" sz="1800" dirty="0"/>
              <a:t> </a:t>
            </a:r>
            <a:r>
              <a:rPr lang="fr-FR" sz="1800" dirty="0" err="1"/>
              <a:t>nullam</a:t>
            </a:r>
            <a:r>
              <a:rPr lang="fr-FR" sz="1800" dirty="0"/>
              <a:t> </a:t>
            </a:r>
            <a:r>
              <a:rPr lang="fr-FR" sz="1800" dirty="0" err="1"/>
              <a:t>maiorem</a:t>
            </a:r>
            <a:r>
              <a:rPr lang="fr-FR" sz="1800" dirty="0"/>
              <a:t> esse </a:t>
            </a:r>
            <a:r>
              <a:rPr lang="fr-FR" sz="1800" dirty="0" err="1"/>
              <a:t>amicitiis</a:t>
            </a:r>
            <a:r>
              <a:rPr lang="fr-FR" sz="1800" dirty="0"/>
              <a:t> </a:t>
            </a:r>
            <a:r>
              <a:rPr lang="fr-FR" sz="1800" dirty="0" err="1"/>
              <a:t>quam</a:t>
            </a:r>
            <a:r>
              <a:rPr lang="fr-FR" sz="1800" dirty="0"/>
              <a:t> in </a:t>
            </a:r>
            <a:r>
              <a:rPr lang="fr-FR" sz="1800" dirty="0" err="1"/>
              <a:t>plerisque</a:t>
            </a:r>
            <a:r>
              <a:rPr lang="fr-FR" sz="1800" dirty="0"/>
              <a:t> </a:t>
            </a:r>
            <a:r>
              <a:rPr lang="fr-FR" sz="1800" dirty="0" err="1"/>
              <a:t>pecuniae</a:t>
            </a:r>
            <a:r>
              <a:rPr lang="fr-FR" sz="1800" dirty="0"/>
              <a:t> </a:t>
            </a:r>
            <a:r>
              <a:rPr lang="fr-FR" sz="1800" dirty="0" err="1"/>
              <a:t>cupiditatem</a:t>
            </a:r>
            <a:r>
              <a:rPr lang="fr-FR" sz="1800" dirty="0"/>
              <a:t>, in </a:t>
            </a:r>
            <a:r>
              <a:rPr lang="fr-FR" sz="1800" dirty="0" err="1"/>
              <a:t>optimis</a:t>
            </a:r>
            <a:r>
              <a:rPr lang="fr-FR" sz="1800" dirty="0"/>
              <a:t> </a:t>
            </a:r>
            <a:r>
              <a:rPr lang="fr-FR" sz="1800" dirty="0" err="1"/>
              <a:t>quibusque</a:t>
            </a:r>
            <a:r>
              <a:rPr lang="fr-FR" sz="1800" dirty="0"/>
              <a:t> honoris </a:t>
            </a:r>
            <a:r>
              <a:rPr lang="fr-FR" sz="1800" dirty="0" err="1"/>
              <a:t>certamen</a:t>
            </a:r>
            <a:r>
              <a:rPr lang="fr-FR" sz="1800" dirty="0"/>
              <a:t> et </a:t>
            </a:r>
            <a:r>
              <a:rPr lang="fr-FR" sz="1800" dirty="0" err="1"/>
              <a:t>gloriae</a:t>
            </a:r>
            <a:r>
              <a:rPr lang="fr-FR" sz="1800" dirty="0"/>
              <a:t>; ex quo </a:t>
            </a:r>
            <a:r>
              <a:rPr lang="fr-FR" sz="1800" dirty="0" err="1"/>
              <a:t>inimicitias</a:t>
            </a:r>
            <a:r>
              <a:rPr lang="fr-FR" sz="1800" dirty="0"/>
              <a:t> maximas </a:t>
            </a:r>
            <a:r>
              <a:rPr lang="fr-FR" sz="1800" dirty="0" err="1"/>
              <a:t>saepe</a:t>
            </a:r>
            <a:r>
              <a:rPr lang="fr-FR" sz="1800" dirty="0"/>
              <a:t> inter </a:t>
            </a:r>
            <a:r>
              <a:rPr lang="fr-FR" sz="1800" dirty="0" err="1"/>
              <a:t>amicissimos</a:t>
            </a:r>
            <a:r>
              <a:rPr lang="fr-FR" sz="1800" dirty="0"/>
              <a:t> </a:t>
            </a:r>
            <a:r>
              <a:rPr lang="fr-FR" sz="1800" dirty="0" err="1"/>
              <a:t>exstitisse</a:t>
            </a:r>
            <a:r>
              <a:rPr lang="fr-F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499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1ED7BD0-DFC3-42FD-B5E3-73FDBD940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3720F7-A90C-46DC-B211-96B98AA66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Titre de la présentation </a:t>
            </a:r>
            <a:r>
              <a:rPr lang="fr-FR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/>
              <a:t> </a:t>
            </a:r>
            <a:r>
              <a:rPr lang="fr-FR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  <a:endParaRPr lang="fr-FR" dirty="0">
              <a:solidFill>
                <a:srgbClr val="7850DC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CF59AFB6-5408-4C85-A92E-CCD8F6753F6E}"/>
              </a:ext>
            </a:extLst>
          </p:cNvPr>
          <p:cNvSpPr txBox="1">
            <a:spLocks/>
          </p:cNvSpPr>
          <p:nvPr/>
        </p:nvSpPr>
        <p:spPr>
          <a:xfrm>
            <a:off x="479423" y="894408"/>
            <a:ext cx="9782175" cy="6093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 de la </a:t>
            </a:r>
            <a:r>
              <a:rPr lang="fr-FR" sz="4400" b="1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slide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CF3A6961-AD63-480E-968E-88C3F636EB16}"/>
              </a:ext>
            </a:extLst>
          </p:cNvPr>
          <p:cNvSpPr txBox="1">
            <a:spLocks/>
          </p:cNvSpPr>
          <p:nvPr/>
        </p:nvSpPr>
        <p:spPr>
          <a:xfrm>
            <a:off x="479423" y="370045"/>
            <a:ext cx="561657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Titre de partie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349EBCF0-0F15-440C-890E-99F1E70D7866}"/>
              </a:ext>
            </a:extLst>
          </p:cNvPr>
          <p:cNvSpPr txBox="1">
            <a:spLocks/>
          </p:cNvSpPr>
          <p:nvPr/>
        </p:nvSpPr>
        <p:spPr>
          <a:xfrm>
            <a:off x="479423" y="1957289"/>
            <a:ext cx="6553837" cy="24098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FF43B9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r>
              <a:rPr lang="fr-FR" sz="280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 1</a:t>
            </a:r>
          </a:p>
          <a:p>
            <a:pPr lvl="2" algn="just"/>
            <a:endParaRPr lang="fr-FR" sz="1400" dirty="0">
              <a:solidFill>
                <a:srgbClr val="36C868"/>
              </a:solidFill>
              <a:latin typeface="Circular Std Black Italic" panose="020B0A04020101010102" pitchFamily="34" charset="0"/>
              <a:cs typeface="Circular Std Black Italic" panose="020B0A04020101010102" pitchFamily="34" charset="0"/>
            </a:endParaRPr>
          </a:p>
          <a:p>
            <a:pPr lvl="2" algn="just"/>
            <a:r>
              <a:rPr lang="fr-FR" sz="2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Titre 2</a:t>
            </a:r>
          </a:p>
          <a:p>
            <a:pPr lvl="2" algn="just"/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Saraceni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tamen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nec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amici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nobis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umquam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nec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hostes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optandi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.</a:t>
            </a:r>
          </a:p>
          <a:p>
            <a:pPr lvl="2" algn="just"/>
            <a:endParaRPr lang="fr-FR" sz="1800" dirty="0"/>
          </a:p>
          <a:p>
            <a:pPr lvl="2" algn="just"/>
            <a:r>
              <a:rPr lang="fr-FR" sz="1800" dirty="0"/>
              <a:t>Sin </a:t>
            </a:r>
            <a:r>
              <a:rPr lang="fr-FR" sz="1800" dirty="0" err="1"/>
              <a:t>autem</a:t>
            </a:r>
            <a:r>
              <a:rPr lang="fr-FR" sz="1800" dirty="0"/>
              <a:t> ad </a:t>
            </a:r>
            <a:r>
              <a:rPr lang="fr-FR" sz="1800" dirty="0" err="1"/>
              <a:t>adulescentiam</a:t>
            </a:r>
            <a:r>
              <a:rPr lang="fr-FR" sz="1800" dirty="0"/>
              <a:t> </a:t>
            </a:r>
            <a:r>
              <a:rPr lang="fr-FR" sz="1800" dirty="0" err="1"/>
              <a:t>perduxissent</a:t>
            </a:r>
            <a:r>
              <a:rPr lang="fr-FR" sz="1800" dirty="0"/>
              <a:t>, </a:t>
            </a:r>
            <a:r>
              <a:rPr lang="fr-FR" sz="1800" dirty="0" err="1"/>
              <a:t>dirimi</a:t>
            </a:r>
            <a:r>
              <a:rPr lang="fr-FR" sz="1800" dirty="0"/>
              <a:t> </a:t>
            </a:r>
            <a:r>
              <a:rPr lang="fr-FR" sz="1800" dirty="0" err="1"/>
              <a:t>tamen</a:t>
            </a:r>
            <a:r>
              <a:rPr lang="fr-FR" sz="1800" dirty="0"/>
              <a:t> </a:t>
            </a:r>
            <a:r>
              <a:rPr lang="fr-FR" sz="1800" dirty="0" err="1"/>
              <a:t>interdum</a:t>
            </a:r>
            <a:r>
              <a:rPr lang="fr-FR" sz="1800" dirty="0"/>
              <a:t> </a:t>
            </a:r>
            <a:r>
              <a:rPr lang="fr-FR" sz="1800" dirty="0" err="1"/>
              <a:t>contentione</a:t>
            </a:r>
            <a:r>
              <a:rPr lang="fr-FR" sz="1800" dirty="0"/>
              <a:t> </a:t>
            </a:r>
            <a:r>
              <a:rPr lang="fr-FR" sz="1800" dirty="0" err="1"/>
              <a:t>vel</a:t>
            </a:r>
            <a:r>
              <a:rPr lang="fr-FR" sz="1800" dirty="0"/>
              <a:t> </a:t>
            </a:r>
            <a:r>
              <a:rPr lang="fr-FR" sz="1800" dirty="0" err="1"/>
              <a:t>uxoriae</a:t>
            </a:r>
            <a:r>
              <a:rPr lang="fr-FR" sz="1800" dirty="0"/>
              <a:t> </a:t>
            </a:r>
            <a:r>
              <a:rPr lang="fr-FR" sz="1800" dirty="0" err="1"/>
              <a:t>condicionis</a:t>
            </a:r>
            <a:r>
              <a:rPr lang="fr-FR" sz="1800" dirty="0"/>
              <a:t> </a:t>
            </a:r>
            <a:r>
              <a:rPr lang="fr-FR" sz="1800" dirty="0" err="1"/>
              <a:t>vel</a:t>
            </a:r>
            <a:r>
              <a:rPr lang="fr-FR" sz="1800" dirty="0"/>
              <a:t> </a:t>
            </a:r>
            <a:r>
              <a:rPr lang="fr-FR" sz="1800" dirty="0" err="1"/>
              <a:t>commodi</a:t>
            </a:r>
            <a:r>
              <a:rPr lang="fr-FR" sz="1800" dirty="0"/>
              <a:t> </a:t>
            </a:r>
            <a:r>
              <a:rPr lang="fr-FR" sz="1800" dirty="0" err="1"/>
              <a:t>alicuius</a:t>
            </a:r>
            <a:r>
              <a:rPr lang="fr-FR" sz="1800" dirty="0"/>
              <a:t>, quod idem </a:t>
            </a:r>
            <a:r>
              <a:rPr lang="fr-FR" sz="1800" dirty="0" err="1"/>
              <a:t>adipisci</a:t>
            </a:r>
            <a:r>
              <a:rPr lang="fr-FR" sz="1800" dirty="0"/>
              <a:t> </a:t>
            </a:r>
            <a:r>
              <a:rPr lang="fr-FR" sz="1800" dirty="0" err="1"/>
              <a:t>uterque</a:t>
            </a:r>
            <a:r>
              <a:rPr lang="fr-FR" sz="1800" dirty="0"/>
              <a:t> non </a:t>
            </a:r>
            <a:r>
              <a:rPr lang="fr-FR" sz="1800" dirty="0" err="1"/>
              <a:t>posset</a:t>
            </a:r>
            <a:r>
              <a:rPr lang="fr-FR" sz="1800" dirty="0"/>
              <a:t>.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5C2D11C1-36B1-4A47-8616-135C4A2C3F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7075340"/>
              </p:ext>
            </p:extLst>
          </p:nvPr>
        </p:nvGraphicFramePr>
        <p:xfrm>
          <a:off x="7550788" y="1767840"/>
          <a:ext cx="4161789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990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1ED7BD0-DFC3-42FD-B5E3-73FDBD940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3720F7-A90C-46DC-B211-96B98AA66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Titre de la présentation </a:t>
            </a:r>
            <a:r>
              <a:rPr lang="fr-FR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/>
              <a:t> </a:t>
            </a:r>
            <a:r>
              <a:rPr lang="fr-FR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  <a:endParaRPr lang="fr-FR" dirty="0">
              <a:solidFill>
                <a:srgbClr val="7850DC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CF59AFB6-5408-4C85-A92E-CCD8F6753F6E}"/>
              </a:ext>
            </a:extLst>
          </p:cNvPr>
          <p:cNvSpPr txBox="1">
            <a:spLocks/>
          </p:cNvSpPr>
          <p:nvPr/>
        </p:nvSpPr>
        <p:spPr>
          <a:xfrm>
            <a:off x="479423" y="894408"/>
            <a:ext cx="9782175" cy="6093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 de la </a:t>
            </a:r>
            <a:r>
              <a:rPr lang="fr-FR" sz="4400" b="1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slide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CF3A6961-AD63-480E-968E-88C3F636EB16}"/>
              </a:ext>
            </a:extLst>
          </p:cNvPr>
          <p:cNvSpPr txBox="1">
            <a:spLocks/>
          </p:cNvSpPr>
          <p:nvPr/>
        </p:nvSpPr>
        <p:spPr>
          <a:xfrm>
            <a:off x="479423" y="370045"/>
            <a:ext cx="561657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Titre de partie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6A2670F2-6021-438D-A4C8-3A92B8802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685860"/>
              </p:ext>
            </p:extLst>
          </p:nvPr>
        </p:nvGraphicFramePr>
        <p:xfrm>
          <a:off x="479423" y="1900419"/>
          <a:ext cx="4161789" cy="428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4065E9FE-F0C1-47FA-8699-8A4D98EECEFE}"/>
              </a:ext>
            </a:extLst>
          </p:cNvPr>
          <p:cNvSpPr txBox="1">
            <a:spLocks/>
          </p:cNvSpPr>
          <p:nvPr/>
        </p:nvSpPr>
        <p:spPr>
          <a:xfrm>
            <a:off x="5158740" y="1850639"/>
            <a:ext cx="6553837" cy="182819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FF43B9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r>
              <a:rPr lang="fr-FR" sz="2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Titre</a:t>
            </a:r>
          </a:p>
          <a:p>
            <a:pPr lvl="2" algn="just"/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Saraceni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tamen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nec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amici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nobis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umquam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nec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hostes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optandi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.</a:t>
            </a:r>
          </a:p>
          <a:p>
            <a:pPr lvl="2" algn="just"/>
            <a:endParaRPr lang="fr-FR" sz="1800" dirty="0"/>
          </a:p>
          <a:p>
            <a:pPr lvl="2" algn="just"/>
            <a:r>
              <a:rPr lang="fr-FR" sz="1800" dirty="0"/>
              <a:t>Sin </a:t>
            </a:r>
            <a:r>
              <a:rPr lang="fr-FR" sz="1800" dirty="0" err="1"/>
              <a:t>autem</a:t>
            </a:r>
            <a:r>
              <a:rPr lang="fr-FR" sz="1800" dirty="0"/>
              <a:t> ad </a:t>
            </a:r>
            <a:r>
              <a:rPr lang="fr-FR" sz="1800" dirty="0" err="1"/>
              <a:t>adulescentiam</a:t>
            </a:r>
            <a:r>
              <a:rPr lang="fr-FR" sz="1800" dirty="0"/>
              <a:t> </a:t>
            </a:r>
            <a:r>
              <a:rPr lang="fr-FR" sz="1800" dirty="0" err="1"/>
              <a:t>perduxissent</a:t>
            </a:r>
            <a:r>
              <a:rPr lang="fr-FR" sz="1800" dirty="0"/>
              <a:t>, </a:t>
            </a:r>
            <a:r>
              <a:rPr lang="fr-FR" sz="1800" dirty="0" err="1"/>
              <a:t>dirimi</a:t>
            </a:r>
            <a:r>
              <a:rPr lang="fr-FR" sz="1800" dirty="0"/>
              <a:t> </a:t>
            </a:r>
            <a:r>
              <a:rPr lang="fr-FR" sz="1800" dirty="0" err="1"/>
              <a:t>tamen</a:t>
            </a:r>
            <a:r>
              <a:rPr lang="fr-FR" sz="1800" dirty="0"/>
              <a:t> </a:t>
            </a:r>
            <a:r>
              <a:rPr lang="fr-FR" sz="1800" dirty="0" err="1"/>
              <a:t>interdum</a:t>
            </a:r>
            <a:r>
              <a:rPr lang="fr-FR" sz="1800" dirty="0"/>
              <a:t> </a:t>
            </a:r>
            <a:r>
              <a:rPr lang="fr-FR" sz="1800" dirty="0" err="1"/>
              <a:t>contentione</a:t>
            </a:r>
            <a:r>
              <a:rPr lang="fr-FR" sz="1800" dirty="0"/>
              <a:t> </a:t>
            </a:r>
            <a:r>
              <a:rPr lang="fr-FR" sz="1800" dirty="0" err="1"/>
              <a:t>vel</a:t>
            </a:r>
            <a:r>
              <a:rPr lang="fr-FR" sz="1800" dirty="0"/>
              <a:t> </a:t>
            </a:r>
            <a:r>
              <a:rPr lang="fr-FR" sz="1800" dirty="0" err="1"/>
              <a:t>uxoriae</a:t>
            </a:r>
            <a:r>
              <a:rPr lang="fr-FR" sz="1800" dirty="0"/>
              <a:t> </a:t>
            </a:r>
            <a:r>
              <a:rPr lang="fr-FR" sz="1800" dirty="0" err="1"/>
              <a:t>condicionis</a:t>
            </a:r>
            <a:r>
              <a:rPr lang="fr-FR" sz="1800" dirty="0"/>
              <a:t> </a:t>
            </a:r>
            <a:r>
              <a:rPr lang="fr-FR" sz="1800" dirty="0" err="1"/>
              <a:t>vel</a:t>
            </a:r>
            <a:r>
              <a:rPr lang="fr-FR" sz="1800" dirty="0"/>
              <a:t> </a:t>
            </a:r>
            <a:r>
              <a:rPr lang="fr-FR" sz="1800" dirty="0" err="1"/>
              <a:t>commodi</a:t>
            </a:r>
            <a:r>
              <a:rPr lang="fr-FR" sz="1800" dirty="0"/>
              <a:t> </a:t>
            </a:r>
            <a:r>
              <a:rPr lang="fr-FR" sz="1800" dirty="0" err="1"/>
              <a:t>alicuius</a:t>
            </a:r>
            <a:r>
              <a:rPr lang="fr-FR" sz="1800" dirty="0"/>
              <a:t>, quod idem </a:t>
            </a:r>
            <a:r>
              <a:rPr lang="fr-FR" sz="1800" dirty="0" err="1"/>
              <a:t>adipisci</a:t>
            </a:r>
            <a:r>
              <a:rPr lang="fr-FR" sz="1800" dirty="0"/>
              <a:t> </a:t>
            </a:r>
            <a:r>
              <a:rPr lang="fr-FR" sz="1800" dirty="0" err="1"/>
              <a:t>uterque</a:t>
            </a:r>
            <a:r>
              <a:rPr lang="fr-FR" sz="1800" dirty="0"/>
              <a:t> non </a:t>
            </a:r>
            <a:r>
              <a:rPr lang="fr-FR" sz="1800" dirty="0" err="1"/>
              <a:t>posset</a:t>
            </a:r>
            <a:r>
              <a:rPr lang="fr-FR" sz="1800" dirty="0"/>
              <a:t>.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CE3052F-8740-4EB6-AA98-CFC4AA0F076A}"/>
              </a:ext>
            </a:extLst>
          </p:cNvPr>
          <p:cNvSpPr/>
          <p:nvPr/>
        </p:nvSpPr>
        <p:spPr>
          <a:xfrm>
            <a:off x="5158741" y="4025665"/>
            <a:ext cx="6553836" cy="2220252"/>
          </a:xfrm>
          <a:prstGeom prst="roundRect">
            <a:avLst>
              <a:gd name="adj" fmla="val 8873"/>
            </a:avLst>
          </a:prstGeom>
          <a:noFill/>
          <a:ln w="6350">
            <a:solidFill>
              <a:srgbClr val="7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strike="noStrike" kern="1200" cap="none" spc="0" normalizeH="0" noProof="0" dirty="0">
                <a:ln>
                  <a:noFill/>
                </a:ln>
                <a:solidFill>
                  <a:srgbClr val="2D0F64"/>
                </a:solidFill>
                <a:effectLst/>
                <a:uLnTx/>
                <a:uFill>
                  <a:solidFill>
                    <a:schemeClr val="bg1"/>
                  </a:solidFill>
                </a:uFill>
                <a:latin typeface="Circular Std Black Italic" panose="020B0604020101020102" pitchFamily="34" charset="77"/>
                <a:ea typeface="+mn-ea"/>
                <a:cs typeface="Circular Std Black Italic" panose="020B0604020101020102" pitchFamily="34" charset="77"/>
              </a:rPr>
              <a:t>Titre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2D0F64"/>
              </a:solidFill>
              <a:effectLst/>
              <a:uLnTx/>
              <a:uFillTx/>
              <a:latin typeface="Circular Std Book Italic" panose="020B0604020101020102" pitchFamily="34" charset="77"/>
              <a:ea typeface="+mn-ea"/>
              <a:cs typeface="Circular Std Book Italic" panose="020B0604020101020102" pitchFamily="34" charset="77"/>
            </a:endParaRPr>
          </a:p>
          <a:p>
            <a:pPr lvl="0" algn="just">
              <a:defRPr/>
            </a:pP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In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his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tractibus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navigerum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nusquam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visitur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flumen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sed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in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locis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plurimis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aquae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suapte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natura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calentes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emergunt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ad usus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aptae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multiplicium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medelarum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. </a:t>
            </a:r>
          </a:p>
          <a:p>
            <a:pPr marL="244800" lvl="2" indent="-136800" algn="just"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7850DC"/>
                </a:solidFill>
              </a:rPr>
              <a:t>Lorem</a:t>
            </a:r>
            <a:r>
              <a:rPr lang="fr-FR" dirty="0">
                <a:solidFill>
                  <a:srgbClr val="7850DC"/>
                </a:solidFill>
              </a:rPr>
              <a:t> </a:t>
            </a:r>
            <a:r>
              <a:rPr lang="fr-FR" dirty="0" err="1">
                <a:solidFill>
                  <a:srgbClr val="7850DC"/>
                </a:solidFill>
              </a:rPr>
              <a:t>ipsum</a:t>
            </a:r>
            <a:r>
              <a:rPr lang="fr-FR" dirty="0">
                <a:solidFill>
                  <a:srgbClr val="7850DC"/>
                </a:solidFill>
              </a:rPr>
              <a:t> </a:t>
            </a:r>
            <a:r>
              <a:rPr lang="fr-FR" dirty="0" err="1">
                <a:solidFill>
                  <a:srgbClr val="7850DC"/>
                </a:solidFill>
              </a:rPr>
              <a:t>dolore</a:t>
            </a:r>
            <a:endParaRPr lang="fr-FR" dirty="0">
              <a:solidFill>
                <a:srgbClr val="7850DC"/>
              </a:solidFill>
            </a:endParaRPr>
          </a:p>
          <a:p>
            <a:pPr marL="244800" lvl="2" indent="-136800" algn="just"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7850DC"/>
                </a:solidFill>
              </a:rPr>
              <a:t>Lorem</a:t>
            </a:r>
            <a:r>
              <a:rPr lang="fr-FR" dirty="0">
                <a:solidFill>
                  <a:srgbClr val="7850DC"/>
                </a:solidFill>
              </a:rPr>
              <a:t> </a:t>
            </a:r>
            <a:r>
              <a:rPr lang="fr-FR" dirty="0" err="1">
                <a:solidFill>
                  <a:srgbClr val="7850DC"/>
                </a:solidFill>
              </a:rPr>
              <a:t>ipsum</a:t>
            </a:r>
            <a:r>
              <a:rPr lang="fr-FR" dirty="0">
                <a:solidFill>
                  <a:srgbClr val="7850DC"/>
                </a:solidFill>
              </a:rPr>
              <a:t> </a:t>
            </a:r>
            <a:r>
              <a:rPr lang="fr-FR" dirty="0" err="1">
                <a:solidFill>
                  <a:srgbClr val="7850DC"/>
                </a:solidFill>
              </a:rPr>
              <a:t>dolore</a:t>
            </a:r>
            <a:endParaRPr lang="fr-FR" dirty="0">
              <a:solidFill>
                <a:srgbClr val="785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9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99F3D38-D9F3-4C33-9108-D67F3D382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BC06D3-DDEF-4610-9CA7-9837DE0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Titre de la présentation </a:t>
            </a:r>
            <a:r>
              <a:rPr lang="fr-FR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/>
              <a:t> </a:t>
            </a:r>
            <a:r>
              <a:rPr lang="fr-FR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  <a:endParaRPr lang="fr-FR" dirty="0">
              <a:solidFill>
                <a:srgbClr val="7850DC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C85AE53C-00C9-4782-8600-803C083D9C0D}"/>
              </a:ext>
            </a:extLst>
          </p:cNvPr>
          <p:cNvSpPr txBox="1">
            <a:spLocks/>
          </p:cNvSpPr>
          <p:nvPr/>
        </p:nvSpPr>
        <p:spPr>
          <a:xfrm>
            <a:off x="479423" y="894408"/>
            <a:ext cx="9782175" cy="6093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 de la </a:t>
            </a:r>
            <a:r>
              <a:rPr lang="fr-FR" sz="4400" b="1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slide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5CD7D26-0998-466B-913C-51C31E61A397}"/>
              </a:ext>
            </a:extLst>
          </p:cNvPr>
          <p:cNvSpPr txBox="1">
            <a:spLocks/>
          </p:cNvSpPr>
          <p:nvPr/>
        </p:nvSpPr>
        <p:spPr>
          <a:xfrm>
            <a:off x="479423" y="370045"/>
            <a:ext cx="561657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Titre de partie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5392324-174D-417D-9517-CF46AE2D7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073095"/>
              </p:ext>
            </p:extLst>
          </p:nvPr>
        </p:nvGraphicFramePr>
        <p:xfrm>
          <a:off x="479424" y="1767840"/>
          <a:ext cx="11240508" cy="4580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191">
                  <a:extLst>
                    <a:ext uri="{9D8B030D-6E8A-4147-A177-3AD203B41FA5}">
                      <a16:colId xmlns:a16="http://schemas.microsoft.com/office/drawing/2014/main" val="686715664"/>
                    </a:ext>
                  </a:extLst>
                </a:gridCol>
                <a:gridCol w="3252439">
                  <a:extLst>
                    <a:ext uri="{9D8B030D-6E8A-4147-A177-3AD203B41FA5}">
                      <a16:colId xmlns:a16="http://schemas.microsoft.com/office/drawing/2014/main" val="2865893833"/>
                    </a:ext>
                  </a:extLst>
                </a:gridCol>
                <a:gridCol w="3252439">
                  <a:extLst>
                    <a:ext uri="{9D8B030D-6E8A-4147-A177-3AD203B41FA5}">
                      <a16:colId xmlns:a16="http://schemas.microsoft.com/office/drawing/2014/main" val="1276106257"/>
                    </a:ext>
                  </a:extLst>
                </a:gridCol>
                <a:gridCol w="3252439">
                  <a:extLst>
                    <a:ext uri="{9D8B030D-6E8A-4147-A177-3AD203B41FA5}">
                      <a16:colId xmlns:a16="http://schemas.microsoft.com/office/drawing/2014/main" val="1010772964"/>
                    </a:ext>
                  </a:extLst>
                </a:gridCol>
              </a:tblGrid>
              <a:tr h="456306">
                <a:tc>
                  <a:txBody>
                    <a:bodyPr/>
                    <a:lstStyle/>
                    <a:p>
                      <a:endParaRPr lang="fr-FR" sz="1200" b="0" i="0" dirty="0">
                        <a:latin typeface="Circular Std Book Italic" panose="020B0604020101020102" pitchFamily="34" charset="77"/>
                        <a:cs typeface="Circular Std Book Italic" panose="020B0604020101020102" pitchFamily="34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i="0" dirty="0">
                          <a:solidFill>
                            <a:srgbClr val="7850DC"/>
                          </a:solidFill>
                          <a:latin typeface="Circular Std Black Italic" panose="020B0604020101020102" pitchFamily="34" charset="77"/>
                          <a:cs typeface="Circular Std Black Italic" panose="020B0604020101020102" pitchFamily="34" charset="77"/>
                        </a:rPr>
                        <a:t>Titre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i="0" dirty="0">
                          <a:solidFill>
                            <a:srgbClr val="7850DC"/>
                          </a:solidFill>
                          <a:latin typeface="Circular Std Black Italic" panose="020B0604020101020102" pitchFamily="34" charset="77"/>
                          <a:cs typeface="Circular Std Black Italic" panose="020B0604020101020102" pitchFamily="34" charset="77"/>
                        </a:rPr>
                        <a:t>Titre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i="0" dirty="0">
                          <a:solidFill>
                            <a:srgbClr val="7850DC"/>
                          </a:solidFill>
                          <a:latin typeface="Circular Std Black Italic" panose="020B0604020101020102" pitchFamily="34" charset="77"/>
                          <a:cs typeface="Circular Std Black Italic" panose="020B0604020101020102" pitchFamily="34" charset="77"/>
                        </a:rPr>
                        <a:t>Titre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210102"/>
                  </a:ext>
                </a:extLst>
              </a:tr>
              <a:tr h="1374438">
                <a:tc>
                  <a:txBody>
                    <a:bodyPr/>
                    <a:lstStyle/>
                    <a:p>
                      <a:endParaRPr lang="fr-FR" sz="1200" b="0" i="0" dirty="0">
                        <a:latin typeface="Circular Std Black Italic" panose="020B0604020101020102" pitchFamily="34" charset="77"/>
                        <a:cs typeface="Circular Std Black Italic" panose="020B0604020101020102" pitchFamily="34" charset="77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0DC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dirty="0">
                        <a:latin typeface="Circular Std Book Italic" panose="020B0604020101020102" pitchFamily="34" charset="77"/>
                        <a:cs typeface="Circular Std Book Italic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dirty="0">
                        <a:latin typeface="Circular Std Book Italic" panose="020B0604020101020102" pitchFamily="34" charset="77"/>
                        <a:cs typeface="Circular Std Book Italic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dirty="0">
                        <a:latin typeface="Circular Std Book Italic" panose="020B0604020101020102" pitchFamily="34" charset="77"/>
                        <a:cs typeface="Circular Std Book Italic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425641"/>
                  </a:ext>
                </a:extLst>
              </a:tr>
              <a:tr h="1374438">
                <a:tc>
                  <a:txBody>
                    <a:bodyPr/>
                    <a:lstStyle/>
                    <a:p>
                      <a:endParaRPr lang="fr-FR" sz="1200" b="0" i="0" dirty="0">
                        <a:latin typeface="Circular Std Black Italic" panose="020B0604020101020102" pitchFamily="34" charset="77"/>
                        <a:cs typeface="Circular Std Black Italic" panose="020B0604020101020102" pitchFamily="34" charset="77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dirty="0">
                        <a:latin typeface="Circular Std Book Italic" panose="020B0604020101020102" pitchFamily="34" charset="77"/>
                        <a:cs typeface="Circular Std Book Italic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dirty="0">
                        <a:latin typeface="Circular Std Book Italic" panose="020B0604020101020102" pitchFamily="34" charset="77"/>
                        <a:cs typeface="Circular Std Book Italic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dirty="0">
                        <a:latin typeface="Circular Std Book Italic" panose="020B0604020101020102" pitchFamily="34" charset="77"/>
                        <a:cs typeface="Circular Std Book Italic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704094"/>
                  </a:ext>
                </a:extLst>
              </a:tr>
              <a:tr h="1374438">
                <a:tc>
                  <a:txBody>
                    <a:bodyPr/>
                    <a:lstStyle/>
                    <a:p>
                      <a:endParaRPr lang="fr-FR" sz="1200" b="0" i="0" dirty="0">
                        <a:latin typeface="Circular Std Black Italic" panose="020B0604020101020102" pitchFamily="34" charset="77"/>
                        <a:cs typeface="Circular Std Black Italic" panose="020B0604020101020102" pitchFamily="34" charset="77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0D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6800" marR="0" lvl="0" indent="-136800" algn="l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850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100" b="0" i="0" dirty="0">
                        <a:latin typeface="Circular Std Book Italic" panose="020B0604020101020102" pitchFamily="34" charset="77"/>
                        <a:cs typeface="Circular Std Book Italic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6800" marR="0" lvl="0" indent="-136800" algn="l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850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100" b="0" i="0" dirty="0">
                        <a:latin typeface="Circular Std Book Italic" panose="020B0604020101020102" pitchFamily="34" charset="77"/>
                        <a:cs typeface="Circular Std Book Italic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6800" marR="0" lvl="0" indent="-136800" algn="l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850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100" b="0" i="0" dirty="0">
                        <a:latin typeface="Circular Std Book Italic" panose="020B0604020101020102" pitchFamily="34" charset="77"/>
                        <a:cs typeface="Circular Std Book Italic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543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46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7AB5A3-3408-42F0-AB1E-709D819DA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F23C57-2CE9-460B-A3E0-8A5B27A0B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Titre de la présentation </a:t>
            </a:r>
            <a:r>
              <a:rPr lang="fr-FR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/>
              <a:t> </a:t>
            </a:r>
            <a:r>
              <a:rPr lang="fr-FR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  <a:endParaRPr lang="fr-FR" dirty="0">
              <a:solidFill>
                <a:srgbClr val="7850DC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DA28B818-5DE6-45A4-86FC-A98B05ED4A79}"/>
              </a:ext>
            </a:extLst>
          </p:cNvPr>
          <p:cNvSpPr txBox="1">
            <a:spLocks/>
          </p:cNvSpPr>
          <p:nvPr/>
        </p:nvSpPr>
        <p:spPr>
          <a:xfrm>
            <a:off x="479423" y="894408"/>
            <a:ext cx="9782175" cy="6093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 de la </a:t>
            </a:r>
            <a:r>
              <a:rPr lang="fr-FR" sz="4400" b="1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slide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82E9C175-9729-4793-BAA0-655943028C45}"/>
              </a:ext>
            </a:extLst>
          </p:cNvPr>
          <p:cNvSpPr txBox="1">
            <a:spLocks/>
          </p:cNvSpPr>
          <p:nvPr/>
        </p:nvSpPr>
        <p:spPr>
          <a:xfrm>
            <a:off x="479423" y="370045"/>
            <a:ext cx="561657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Titre de partie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BB78697-C374-43A5-9221-A0272D9A0AD5}"/>
              </a:ext>
            </a:extLst>
          </p:cNvPr>
          <p:cNvSpPr/>
          <p:nvPr/>
        </p:nvSpPr>
        <p:spPr>
          <a:xfrm>
            <a:off x="479423" y="1842542"/>
            <a:ext cx="2797177" cy="4502199"/>
          </a:xfrm>
          <a:prstGeom prst="roundRect">
            <a:avLst>
              <a:gd name="adj" fmla="val 8873"/>
            </a:avLst>
          </a:prstGeom>
          <a:noFill/>
          <a:ln w="6350">
            <a:solidFill>
              <a:srgbClr val="7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strike="noStrike" kern="1200" cap="none" spc="0" normalizeH="0" noProof="0" dirty="0">
                <a:ln>
                  <a:noFill/>
                </a:ln>
                <a:solidFill>
                  <a:srgbClr val="2D0F64"/>
                </a:solidFill>
                <a:effectLst/>
                <a:uLnTx/>
                <a:uFill>
                  <a:solidFill>
                    <a:schemeClr val="bg1"/>
                  </a:solidFill>
                </a:uFill>
                <a:latin typeface="Circular Std Black Italic" panose="020B0604020101020102" pitchFamily="34" charset="77"/>
                <a:ea typeface="+mn-ea"/>
                <a:cs typeface="Circular Std Black Italic" panose="020B0604020101020102" pitchFamily="34" charset="77"/>
              </a:rPr>
              <a:t>Titre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2D0F64"/>
              </a:solidFill>
              <a:effectLst/>
              <a:uLnTx/>
              <a:uFillTx/>
              <a:latin typeface="Circular Std Book Italic" panose="020B0604020101020102" pitchFamily="34" charset="77"/>
              <a:ea typeface="+mn-ea"/>
              <a:cs typeface="Circular Std Book Italic" panose="020B0604020101020102" pitchFamily="34" charset="77"/>
            </a:endParaRPr>
          </a:p>
          <a:p>
            <a:pPr lvl="0">
              <a:defRPr/>
            </a:pP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In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his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tractibus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navigerum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nusquam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visitur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flumen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sed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in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locis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medelarum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his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tractibus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navigerum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nusquam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visitur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flumen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sed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. </a:t>
            </a:r>
          </a:p>
          <a:p>
            <a:pPr lvl="0">
              <a:defRPr/>
            </a:pPr>
            <a:endParaRPr lang="fr-FR" dirty="0">
              <a:solidFill>
                <a:srgbClr val="7850DC"/>
              </a:solidFill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  <a:p>
            <a:pPr marL="244800" lvl="2" indent="-136800"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7850DC"/>
                </a:solidFill>
              </a:rPr>
              <a:t>Lorem ipsum </a:t>
            </a:r>
            <a:r>
              <a:rPr lang="fr-FR" dirty="0" err="1">
                <a:solidFill>
                  <a:srgbClr val="7850DC"/>
                </a:solidFill>
              </a:rPr>
              <a:t>dolore</a:t>
            </a:r>
            <a:endParaRPr lang="fr-FR" dirty="0">
              <a:solidFill>
                <a:srgbClr val="7850DC"/>
              </a:solidFill>
            </a:endParaRPr>
          </a:p>
          <a:p>
            <a:pPr marL="244800" lvl="2" indent="-136800"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7850DC"/>
                </a:solidFill>
              </a:rPr>
              <a:t>Lorem</a:t>
            </a:r>
            <a:r>
              <a:rPr lang="fr-FR" dirty="0">
                <a:solidFill>
                  <a:srgbClr val="7850DC"/>
                </a:solidFill>
              </a:rPr>
              <a:t> </a:t>
            </a:r>
            <a:r>
              <a:rPr lang="fr-FR" dirty="0" err="1">
                <a:solidFill>
                  <a:srgbClr val="7850DC"/>
                </a:solidFill>
              </a:rPr>
              <a:t>ipsum</a:t>
            </a:r>
            <a:r>
              <a:rPr lang="fr-FR" dirty="0">
                <a:solidFill>
                  <a:srgbClr val="7850DC"/>
                </a:solidFill>
              </a:rPr>
              <a:t> </a:t>
            </a:r>
            <a:r>
              <a:rPr lang="fr-FR" dirty="0" err="1">
                <a:solidFill>
                  <a:srgbClr val="7850DC"/>
                </a:solidFill>
              </a:rPr>
              <a:t>dolore</a:t>
            </a:r>
            <a:endParaRPr lang="fr-FR" dirty="0">
              <a:solidFill>
                <a:srgbClr val="7850DC"/>
              </a:solidFill>
            </a:endParaRPr>
          </a:p>
        </p:txBody>
      </p:sp>
      <p:graphicFrame>
        <p:nvGraphicFramePr>
          <p:cNvPr id="9" name="Tableau 6">
            <a:extLst>
              <a:ext uri="{FF2B5EF4-FFF2-40B4-BE49-F238E27FC236}">
                <a16:creationId xmlns:a16="http://schemas.microsoft.com/office/drawing/2014/main" id="{01DB7C3F-859C-44C7-A001-18F3A904E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44037"/>
              </p:ext>
            </p:extLst>
          </p:nvPr>
        </p:nvGraphicFramePr>
        <p:xfrm>
          <a:off x="3792576" y="1842541"/>
          <a:ext cx="7920000" cy="45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865893833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1276106257"/>
                    </a:ext>
                  </a:extLst>
                </a:gridCol>
              </a:tblGrid>
              <a:tr h="777340">
                <a:tc>
                  <a:txBody>
                    <a:bodyPr/>
                    <a:lstStyle/>
                    <a:p>
                      <a:pPr algn="ctr"/>
                      <a:r>
                        <a:rPr lang="fr-FR" sz="2400" b="0" i="0" dirty="0">
                          <a:solidFill>
                            <a:srgbClr val="7850DC"/>
                          </a:solidFill>
                          <a:latin typeface="Circular Std Black Italic" panose="020B0604020101020102" pitchFamily="34" charset="77"/>
                          <a:cs typeface="Circular Std Black Italic" panose="020B0604020101020102" pitchFamily="34" charset="77"/>
                        </a:rPr>
                        <a:t>TITRE</a:t>
                      </a:r>
                    </a:p>
                    <a:p>
                      <a:pPr algn="ctr"/>
                      <a:r>
                        <a:rPr lang="fr-FR" sz="1800" b="0" i="0" dirty="0">
                          <a:solidFill>
                            <a:srgbClr val="7850DC"/>
                          </a:solidFill>
                          <a:latin typeface="Circular Std Black Italic" panose="020B0604020101020102" pitchFamily="34" charset="77"/>
                          <a:cs typeface="Circular Std Black Italic" panose="020B0604020101020102" pitchFamily="34" charset="77"/>
                        </a:rPr>
                        <a:t>Sous-titre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850DC"/>
                          </a:solidFill>
                          <a:effectLst/>
                          <a:uLnTx/>
                          <a:uFillTx/>
                          <a:latin typeface="Circular Std Black Italic" panose="020B0604020101020102" pitchFamily="34" charset="77"/>
                          <a:ea typeface="+mn-ea"/>
                          <a:cs typeface="Circular Std Black Italic" panose="020B0604020101020102" pitchFamily="34" charset="77"/>
                        </a:rPr>
                        <a:t>TITRE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850DC"/>
                          </a:solidFill>
                          <a:effectLst/>
                          <a:uLnTx/>
                          <a:uFillTx/>
                          <a:latin typeface="Circular Std Black Italic" panose="020B0604020101020102" pitchFamily="34" charset="77"/>
                          <a:ea typeface="+mn-ea"/>
                          <a:cs typeface="Circular Std Black Italic" panose="020B0604020101020102" pitchFamily="34" charset="77"/>
                        </a:rPr>
                        <a:t>Sous-titre</a:t>
                      </a:r>
                      <a:endParaRPr lang="fr-FR" sz="1200" b="0" i="0" dirty="0">
                        <a:solidFill>
                          <a:srgbClr val="7850DC"/>
                        </a:solidFill>
                        <a:latin typeface="Circular Std Black Italic" panose="020B0604020101020102" pitchFamily="34" charset="77"/>
                        <a:cs typeface="Circular Std Black Italic" panose="020B0604020101020102" pitchFamily="34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210102"/>
                  </a:ext>
                </a:extLst>
              </a:tr>
              <a:tr h="1241620">
                <a:tc>
                  <a:txBody>
                    <a:bodyPr/>
                    <a:lstStyle/>
                    <a:p>
                      <a:pPr marL="288000" marR="0" lvl="1" indent="-136800" algn="l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C868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fr-FR" sz="1100" b="0" i="0" dirty="0">
                        <a:latin typeface="Circular Std Book Italic" panose="020B0604020101020102" pitchFamily="34" charset="77"/>
                        <a:cs typeface="Circular Std Book Italic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0DC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8000" marR="0" lvl="1" indent="-136800" algn="l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C868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ircular Std Book Italic" panose="020B0604020101020102" pitchFamily="34" charset="77"/>
                        <a:ea typeface="+mn-ea"/>
                        <a:cs typeface="Circular Std Book Italic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0DC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425641"/>
                  </a:ext>
                </a:extLst>
              </a:tr>
              <a:tr h="1241620">
                <a:tc>
                  <a:txBody>
                    <a:bodyPr/>
                    <a:lstStyle/>
                    <a:p>
                      <a:pPr marL="288000" marR="0" lvl="1" indent="-136800" algn="l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C868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ircular Std Book Italic" panose="020B0604020101020102" pitchFamily="34" charset="77"/>
                        <a:ea typeface="+mn-ea"/>
                        <a:cs typeface="Circular Std Book Italic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000" marR="0" lvl="1" indent="-136800" algn="l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C868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ircular Std Book Italic" panose="020B0604020101020102" pitchFamily="34" charset="77"/>
                        <a:ea typeface="+mn-ea"/>
                        <a:cs typeface="Circular Std Book Italic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704094"/>
                  </a:ext>
                </a:extLst>
              </a:tr>
              <a:tr h="1241620">
                <a:tc>
                  <a:txBody>
                    <a:bodyPr/>
                    <a:lstStyle/>
                    <a:p>
                      <a:pPr marL="288000" marR="0" lvl="1" indent="-136800" algn="l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C868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ircular Std Book Italic" panose="020B0604020101020102" pitchFamily="34" charset="77"/>
                        <a:ea typeface="+mn-ea"/>
                        <a:cs typeface="Circular Std Book Italic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0D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8000" marR="0" lvl="1" indent="-136800" algn="l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C868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ircular Std Book Italic" panose="020B0604020101020102" pitchFamily="34" charset="77"/>
                        <a:ea typeface="+mn-ea"/>
                        <a:cs typeface="Circular Std Book Italic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0D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543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5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7A05902-1223-4713-A417-EBBF5958C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BC4267E-1F5A-4841-8668-61BA7EB34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Titre de la présentation </a:t>
            </a:r>
            <a:r>
              <a:rPr lang="fr-FR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/>
              <a:t> </a:t>
            </a:r>
            <a:r>
              <a:rPr lang="fr-FR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  <a:endParaRPr lang="fr-FR" dirty="0">
              <a:solidFill>
                <a:srgbClr val="7850DC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6C49808-93C4-4EDD-AEAB-F61FB349CE97}"/>
              </a:ext>
            </a:extLst>
          </p:cNvPr>
          <p:cNvSpPr txBox="1"/>
          <p:nvPr/>
        </p:nvSpPr>
        <p:spPr>
          <a:xfrm>
            <a:off x="561767" y="3264436"/>
            <a:ext cx="3514932" cy="27699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dirty="0"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Titre</a:t>
            </a:r>
            <a:endParaRPr lang="fr-FR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  <a:p>
            <a:pPr>
              <a:buClr>
                <a:srgbClr val="7850DC"/>
              </a:buClr>
            </a:pP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Sin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autem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ad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adulescentiam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perduxissent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,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dirimi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tamen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interdum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contentione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vel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uxoriae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condicionis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vel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commodi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alicuius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, quod idem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adipisci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uterque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non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posset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.</a:t>
            </a:r>
          </a:p>
          <a:p>
            <a:pPr marL="208800" indent="-136800"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Lorem ipsum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dolore</a:t>
            </a:r>
            <a:endParaRPr lang="fr-FR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  <a:p>
            <a:pPr marL="208800" indent="-136800"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Lorem ipsum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dolore</a:t>
            </a:r>
            <a:endParaRPr lang="fr-FR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  <a:p>
            <a:pPr>
              <a:buClr>
                <a:srgbClr val="7850DC"/>
              </a:buClr>
            </a:pPr>
            <a:endParaRPr lang="fr-FR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521C998-5532-42C2-AF75-C73A31E09050}"/>
              </a:ext>
            </a:extLst>
          </p:cNvPr>
          <p:cNvSpPr/>
          <p:nvPr/>
        </p:nvSpPr>
        <p:spPr>
          <a:xfrm>
            <a:off x="479422" y="1835975"/>
            <a:ext cx="3597277" cy="1244230"/>
          </a:xfrm>
          <a:prstGeom prst="roundRect">
            <a:avLst/>
          </a:prstGeom>
          <a:noFill/>
          <a:ln>
            <a:solidFill>
              <a:srgbClr val="7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2400" dirty="0" err="1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Lorem</a:t>
            </a:r>
            <a:r>
              <a:rPr lang="fr-FR" sz="24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ipsum</a:t>
            </a:r>
            <a:r>
              <a:rPr lang="fr-FR" sz="2400" dirty="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dolore</a:t>
            </a:r>
            <a:endParaRPr lang="fr-FR" sz="2400" dirty="0">
              <a:solidFill>
                <a:schemeClr val="tx1"/>
              </a:solidFill>
              <a:latin typeface="Circular Std Black Italic" panose="020B0A04020101010102" pitchFamily="34" charset="0"/>
              <a:cs typeface="Circular Std Black Italic" panose="020B0A04020101010102" pitchFamily="34" charset="0"/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ACC9AA1-D124-424F-8315-C1E4A0638E87}"/>
              </a:ext>
            </a:extLst>
          </p:cNvPr>
          <p:cNvSpPr txBox="1">
            <a:spLocks/>
          </p:cNvSpPr>
          <p:nvPr/>
        </p:nvSpPr>
        <p:spPr>
          <a:xfrm>
            <a:off x="479423" y="894408"/>
            <a:ext cx="9782175" cy="6093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 de la </a:t>
            </a:r>
            <a:r>
              <a:rPr lang="fr-FR" sz="4400" b="1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E462B5B5-6CBF-4157-9AE6-66F6870C9773}"/>
              </a:ext>
            </a:extLst>
          </p:cNvPr>
          <p:cNvSpPr txBox="1">
            <a:spLocks/>
          </p:cNvSpPr>
          <p:nvPr/>
        </p:nvSpPr>
        <p:spPr>
          <a:xfrm>
            <a:off x="479423" y="370045"/>
            <a:ext cx="561657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Titre de partie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4810980-D7B1-42EA-AC12-DA33B85DF126}"/>
              </a:ext>
            </a:extLst>
          </p:cNvPr>
          <p:cNvSpPr/>
          <p:nvPr/>
        </p:nvSpPr>
        <p:spPr>
          <a:xfrm>
            <a:off x="8115301" y="1835975"/>
            <a:ext cx="3597277" cy="1244230"/>
          </a:xfrm>
          <a:prstGeom prst="roundRect">
            <a:avLst/>
          </a:prstGeom>
          <a:noFill/>
          <a:ln>
            <a:solidFill>
              <a:srgbClr val="7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2400" dirty="0" err="1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Lorem</a:t>
            </a:r>
            <a:r>
              <a:rPr lang="fr-FR" sz="24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ipsum</a:t>
            </a:r>
            <a:r>
              <a:rPr lang="fr-FR" sz="2400" dirty="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dolore</a:t>
            </a:r>
            <a:endParaRPr lang="fr-FR" sz="2400" dirty="0">
              <a:solidFill>
                <a:schemeClr val="tx1"/>
              </a:solidFill>
              <a:latin typeface="Circular Std Black Italic" panose="020B0A04020101010102" pitchFamily="34" charset="0"/>
              <a:cs typeface="Circular Std Black Italic" panose="020B0A04020101010102" pitchFamily="34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A8ABDE1-A329-4082-BC22-9AFD70A1B526}"/>
              </a:ext>
            </a:extLst>
          </p:cNvPr>
          <p:cNvSpPr/>
          <p:nvPr/>
        </p:nvSpPr>
        <p:spPr>
          <a:xfrm>
            <a:off x="4297362" y="1835975"/>
            <a:ext cx="3597277" cy="1244230"/>
          </a:xfrm>
          <a:prstGeom prst="roundRect">
            <a:avLst/>
          </a:prstGeom>
          <a:noFill/>
          <a:ln>
            <a:solidFill>
              <a:srgbClr val="7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2400" dirty="0" err="1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Lorem</a:t>
            </a:r>
            <a:r>
              <a:rPr lang="fr-FR" sz="24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ipsum</a:t>
            </a:r>
            <a:r>
              <a:rPr lang="fr-FR" sz="2400" dirty="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dolore</a:t>
            </a:r>
            <a:endParaRPr lang="fr-FR" sz="2400" dirty="0">
              <a:solidFill>
                <a:schemeClr val="tx1"/>
              </a:solidFill>
              <a:latin typeface="Circular Std Black Italic" panose="020B0A04020101010102" pitchFamily="34" charset="0"/>
              <a:cs typeface="Circular Std Black Italic" panose="020B0A04020101010102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527D35-1843-4C68-B6F3-A11E61AD8F54}"/>
              </a:ext>
            </a:extLst>
          </p:cNvPr>
          <p:cNvSpPr txBox="1"/>
          <p:nvPr/>
        </p:nvSpPr>
        <p:spPr>
          <a:xfrm>
            <a:off x="4338534" y="3264436"/>
            <a:ext cx="3514932" cy="27699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dirty="0"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Titre</a:t>
            </a:r>
            <a:endParaRPr lang="fr-FR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  <a:p>
            <a:pPr>
              <a:buClr>
                <a:srgbClr val="7850DC"/>
              </a:buClr>
            </a:pP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Sin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autem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ad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adulescentiam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perduxissent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,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dirimi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tamen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interdum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contentione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vel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uxoriae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condicionis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vel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commodi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alicuius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, quod idem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adipisci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uterque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non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posset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.</a:t>
            </a:r>
          </a:p>
          <a:p>
            <a:pPr marL="208800" indent="-136800"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Lorem ipsum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dolore</a:t>
            </a:r>
            <a:endParaRPr lang="fr-FR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  <a:p>
            <a:pPr marL="208800" indent="-136800"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Lorem ipsum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dolore</a:t>
            </a:r>
            <a:endParaRPr lang="fr-FR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  <a:p>
            <a:pPr>
              <a:buClr>
                <a:srgbClr val="7850DC"/>
              </a:buClr>
            </a:pPr>
            <a:endParaRPr lang="fr-FR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CDF2627-97ED-4F77-B47E-7CBCEFEB56FE}"/>
              </a:ext>
            </a:extLst>
          </p:cNvPr>
          <p:cNvSpPr txBox="1"/>
          <p:nvPr/>
        </p:nvSpPr>
        <p:spPr>
          <a:xfrm>
            <a:off x="8156473" y="3264436"/>
            <a:ext cx="3514932" cy="27699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dirty="0"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Titre</a:t>
            </a:r>
            <a:endParaRPr lang="fr-FR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  <a:p>
            <a:pPr>
              <a:buClr>
                <a:srgbClr val="7850DC"/>
              </a:buClr>
            </a:pP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Sin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autem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ad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adulescentiam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perduxissent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,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dirimi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tamen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interdum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contentione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vel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uxoriae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condicionis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vel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commodi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alicuius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, quod idem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adipisci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uterque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non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posset</a:t>
            </a: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.</a:t>
            </a:r>
          </a:p>
          <a:p>
            <a:pPr marL="208800" indent="-136800"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Lorem ipsum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dolore</a:t>
            </a:r>
            <a:endParaRPr lang="fr-FR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  <a:p>
            <a:pPr marL="208800" indent="-136800"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Lorem ipsum </a:t>
            </a:r>
            <a:r>
              <a:rPr lang="fr-FR" dirty="0" err="1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dolore</a:t>
            </a:r>
            <a:endParaRPr lang="fr-FR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  <a:p>
            <a:pPr>
              <a:buClr>
                <a:srgbClr val="7850DC"/>
              </a:buClr>
            </a:pPr>
            <a:endParaRPr lang="fr-FR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26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BD50605-D9F0-4820-BB6D-62044188A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AC5017-0E2B-4826-874C-8BCE3622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Titre de la présentation </a:t>
            </a:r>
            <a:r>
              <a:rPr lang="fr-FR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/>
              <a:t> </a:t>
            </a:r>
            <a:r>
              <a:rPr lang="fr-FR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  <a:endParaRPr lang="fr-FR" dirty="0">
              <a:solidFill>
                <a:srgbClr val="7850DC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2B2F0B69-8A6E-4510-A402-ED619101BBCE}"/>
              </a:ext>
            </a:extLst>
          </p:cNvPr>
          <p:cNvSpPr txBox="1">
            <a:spLocks/>
          </p:cNvSpPr>
          <p:nvPr/>
        </p:nvSpPr>
        <p:spPr>
          <a:xfrm>
            <a:off x="479423" y="894408"/>
            <a:ext cx="9782175" cy="6093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 de la </a:t>
            </a:r>
            <a:r>
              <a:rPr lang="fr-FR" sz="4400" b="1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slide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1AD16AD-B5BE-4FBC-B174-D1D44E93B152}"/>
              </a:ext>
            </a:extLst>
          </p:cNvPr>
          <p:cNvSpPr txBox="1">
            <a:spLocks/>
          </p:cNvSpPr>
          <p:nvPr/>
        </p:nvSpPr>
        <p:spPr>
          <a:xfrm>
            <a:off x="479423" y="370045"/>
            <a:ext cx="561657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Titre de partie</a:t>
            </a:r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DC688672-A8B3-48AF-8DB2-846FF593ACB2}"/>
              </a:ext>
            </a:extLst>
          </p:cNvPr>
          <p:cNvSpPr txBox="1">
            <a:spLocks/>
          </p:cNvSpPr>
          <p:nvPr/>
        </p:nvSpPr>
        <p:spPr>
          <a:xfrm>
            <a:off x="502596" y="1889781"/>
            <a:ext cx="6193479" cy="199439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r>
              <a:rPr lang="fr-FR" sz="1800" dirty="0"/>
              <a:t>Nihil </a:t>
            </a:r>
            <a:r>
              <a:rPr lang="fr-FR" sz="1800" dirty="0" err="1"/>
              <a:t>morati</a:t>
            </a:r>
            <a:r>
              <a:rPr lang="fr-FR" sz="1800" dirty="0"/>
              <a:t> post </a:t>
            </a:r>
            <a:r>
              <a:rPr lang="fr-FR" sz="1800" dirty="0" err="1"/>
              <a:t>haec</a:t>
            </a:r>
            <a:r>
              <a:rPr lang="fr-FR" sz="1800" dirty="0"/>
              <a:t> </a:t>
            </a:r>
            <a:r>
              <a:rPr lang="fr-FR" sz="1800" dirty="0" err="1"/>
              <a:t>militares</a:t>
            </a:r>
            <a:r>
              <a:rPr lang="fr-FR" sz="1800" dirty="0"/>
              <a:t> </a:t>
            </a:r>
            <a:r>
              <a:rPr lang="fr-FR" sz="1800" dirty="0" err="1"/>
              <a:t>avidi</a:t>
            </a:r>
            <a:r>
              <a:rPr lang="fr-FR" sz="1800" dirty="0"/>
              <a:t> </a:t>
            </a:r>
            <a:r>
              <a:rPr lang="fr-FR" sz="1800" dirty="0" err="1"/>
              <a:t>saepe</a:t>
            </a:r>
            <a:r>
              <a:rPr lang="fr-FR" sz="1800" dirty="0"/>
              <a:t> </a:t>
            </a:r>
            <a:r>
              <a:rPr lang="fr-FR" sz="1800" dirty="0" err="1"/>
              <a:t>turbarum</a:t>
            </a:r>
            <a:r>
              <a:rPr lang="fr-FR" sz="1800" dirty="0"/>
              <a:t> </a:t>
            </a:r>
            <a:r>
              <a:rPr lang="fr-FR" sz="1800" dirty="0" err="1"/>
              <a:t>adorti</a:t>
            </a:r>
            <a:r>
              <a:rPr lang="fr-FR" sz="1800" dirty="0"/>
              <a:t> </a:t>
            </a:r>
            <a:r>
              <a:rPr lang="fr-FR" sz="1800" dirty="0" err="1"/>
              <a:t>sunt</a:t>
            </a:r>
            <a:r>
              <a:rPr lang="fr-FR" sz="1800" dirty="0"/>
              <a:t> </a:t>
            </a:r>
            <a:r>
              <a:rPr lang="fr-FR" sz="1800" dirty="0" err="1"/>
              <a:t>Montium</a:t>
            </a:r>
            <a:r>
              <a:rPr lang="fr-FR" sz="1800" dirty="0"/>
              <a:t> primum.</a:t>
            </a:r>
          </a:p>
          <a:p>
            <a:pPr lvl="2" algn="just"/>
            <a:endParaRPr lang="fr-FR" sz="1800" dirty="0"/>
          </a:p>
          <a:p>
            <a:pPr lvl="2" algn="just"/>
            <a:r>
              <a:rPr lang="fr-FR" sz="1800" dirty="0">
                <a:latin typeface="+mn-lt"/>
              </a:rPr>
              <a:t>Nihil </a:t>
            </a:r>
            <a:r>
              <a:rPr lang="fr-FR" sz="1800" dirty="0" err="1">
                <a:latin typeface="+mn-lt"/>
              </a:rPr>
              <a:t>morati</a:t>
            </a:r>
            <a:r>
              <a:rPr lang="fr-FR" sz="1800" dirty="0">
                <a:latin typeface="+mn-lt"/>
              </a:rPr>
              <a:t> post </a:t>
            </a:r>
            <a:r>
              <a:rPr lang="fr-FR" sz="1800" dirty="0" err="1">
                <a:latin typeface="+mn-lt"/>
              </a:rPr>
              <a:t>haec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militares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avidi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saepe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turbarum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adorti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sunt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Montium</a:t>
            </a:r>
            <a:r>
              <a:rPr lang="fr-FR" sz="1800" dirty="0">
                <a:latin typeface="+mn-lt"/>
              </a:rPr>
              <a:t> primum, qui </a:t>
            </a:r>
            <a:r>
              <a:rPr lang="fr-FR" sz="1800" dirty="0" err="1">
                <a:latin typeface="+mn-lt"/>
              </a:rPr>
              <a:t>divertebat</a:t>
            </a:r>
            <a:r>
              <a:rPr lang="fr-FR" sz="1800" dirty="0">
                <a:latin typeface="+mn-lt"/>
              </a:rPr>
              <a:t> in </a:t>
            </a:r>
            <a:r>
              <a:rPr lang="fr-FR" sz="1800" dirty="0" err="1">
                <a:latin typeface="+mn-lt"/>
              </a:rPr>
              <a:t>proximo</a:t>
            </a:r>
            <a:r>
              <a:rPr lang="fr-FR" sz="1800" dirty="0">
                <a:latin typeface="+mn-lt"/>
              </a:rPr>
              <a:t>, </a:t>
            </a:r>
            <a:r>
              <a:rPr lang="fr-FR" sz="1800" dirty="0" err="1">
                <a:latin typeface="+mn-lt"/>
              </a:rPr>
              <a:t>levi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corpore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senem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atque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morbosum</a:t>
            </a:r>
            <a:r>
              <a:rPr lang="fr-FR" sz="1800" dirty="0">
                <a:latin typeface="+mn-lt"/>
              </a:rPr>
              <a:t>, et </a:t>
            </a:r>
            <a:r>
              <a:rPr lang="fr-FR" sz="1800" dirty="0" err="1">
                <a:latin typeface="+mn-lt"/>
              </a:rPr>
              <a:t>hirsutis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resticulis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cruribus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eius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innexis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divaricaturn</a:t>
            </a:r>
            <a:r>
              <a:rPr lang="fr-FR" sz="1800" dirty="0">
                <a:latin typeface="+mn-lt"/>
              </a:rPr>
              <a:t> sine </a:t>
            </a:r>
            <a:r>
              <a:rPr lang="fr-FR" sz="1800" dirty="0" err="1">
                <a:latin typeface="+mn-lt"/>
              </a:rPr>
              <a:t>spiramento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ullo</a:t>
            </a:r>
            <a:r>
              <a:rPr lang="fr-FR" sz="1800" dirty="0">
                <a:latin typeface="+mn-lt"/>
              </a:rPr>
              <a:t> ad </a:t>
            </a:r>
            <a:r>
              <a:rPr lang="fr-FR" sz="1800" dirty="0" err="1">
                <a:latin typeface="+mn-lt"/>
              </a:rPr>
              <a:t>usque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praetorium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traxere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praefecti</a:t>
            </a:r>
            <a:r>
              <a:rPr lang="fr-FR" sz="1800" dirty="0">
                <a:latin typeface="+mn-lt"/>
              </a:rPr>
              <a:t>.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6A5DBB4-BBDA-440F-842B-D9C5D8581C21}"/>
              </a:ext>
            </a:extLst>
          </p:cNvPr>
          <p:cNvSpPr/>
          <p:nvPr/>
        </p:nvSpPr>
        <p:spPr>
          <a:xfrm>
            <a:off x="8172215" y="1332501"/>
            <a:ext cx="3109752" cy="4149835"/>
          </a:xfrm>
          <a:prstGeom prst="roundRect">
            <a:avLst>
              <a:gd name="adj" fmla="val 8873"/>
            </a:avLst>
          </a:prstGeom>
          <a:noFill/>
          <a:ln w="6350">
            <a:solidFill>
              <a:srgbClr val="7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strike="noStrike" kern="1200" cap="none" spc="0" normalizeH="0" noProof="0" dirty="0">
                <a:ln>
                  <a:noFill/>
                </a:ln>
                <a:solidFill>
                  <a:srgbClr val="2D0F64"/>
                </a:solidFill>
                <a:effectLst/>
                <a:uLnTx/>
                <a:uFill>
                  <a:solidFill>
                    <a:schemeClr val="bg1"/>
                  </a:solidFill>
                </a:uFill>
                <a:latin typeface="Circular Std Black Italic" panose="020B0604020101020102" pitchFamily="34" charset="77"/>
                <a:ea typeface="+mn-ea"/>
                <a:cs typeface="Circular Std Black Italic" panose="020B0604020101020102" pitchFamily="34" charset="77"/>
              </a:rPr>
              <a:t>Titre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7850DC"/>
              </a:solidFill>
              <a:effectLst/>
              <a:uLnTx/>
              <a:uFillTx/>
              <a:latin typeface="Circular Std Book Italic" panose="020B0604020101020102" pitchFamily="34" charset="77"/>
              <a:ea typeface="+mn-ea"/>
              <a:cs typeface="Circular Std Book Italic" panose="020B0604020101020102" pitchFamily="34" charset="77"/>
            </a:endParaRPr>
          </a:p>
          <a:p>
            <a:pPr lvl="0" algn="just">
              <a:defRPr/>
            </a:pP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In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his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tractibus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navigerum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nusquam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visitur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flumen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sed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in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locis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plurimis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aquae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suapte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natura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calentes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emergunt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ad usus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aptae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multiplicium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medelarum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. verum has </a:t>
            </a:r>
            <a:r>
              <a:rPr lang="fr-FR" dirty="0" err="1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quoque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.</a:t>
            </a:r>
          </a:p>
          <a:p>
            <a:pPr lvl="0" algn="just">
              <a:defRPr/>
            </a:pPr>
            <a:endParaRPr lang="fr-FR" dirty="0">
              <a:solidFill>
                <a:srgbClr val="7850DC"/>
              </a:solidFill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  <a:p>
            <a:pPr marL="244800" lvl="2" indent="-136800" algn="just"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7850DC"/>
                </a:solidFill>
              </a:rPr>
              <a:t>Lorem</a:t>
            </a:r>
            <a:r>
              <a:rPr lang="fr-FR" dirty="0">
                <a:solidFill>
                  <a:srgbClr val="7850DC"/>
                </a:solidFill>
              </a:rPr>
              <a:t> </a:t>
            </a:r>
            <a:r>
              <a:rPr lang="fr-FR" dirty="0" err="1">
                <a:solidFill>
                  <a:srgbClr val="7850DC"/>
                </a:solidFill>
              </a:rPr>
              <a:t>ipsum</a:t>
            </a:r>
            <a:r>
              <a:rPr lang="fr-FR" dirty="0">
                <a:solidFill>
                  <a:srgbClr val="7850DC"/>
                </a:solidFill>
              </a:rPr>
              <a:t> </a:t>
            </a:r>
            <a:r>
              <a:rPr lang="fr-FR" dirty="0" err="1">
                <a:solidFill>
                  <a:srgbClr val="7850DC"/>
                </a:solidFill>
              </a:rPr>
              <a:t>dolore</a:t>
            </a:r>
            <a:endParaRPr lang="fr-FR" dirty="0">
              <a:solidFill>
                <a:srgbClr val="7850DC"/>
              </a:solidFill>
            </a:endParaRPr>
          </a:p>
          <a:p>
            <a:pPr marL="244800" lvl="2" indent="-136800" algn="just"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7850DC"/>
                </a:solidFill>
              </a:rPr>
              <a:t>Lorem ipsum </a:t>
            </a:r>
            <a:r>
              <a:rPr lang="fr-FR" dirty="0" err="1">
                <a:solidFill>
                  <a:srgbClr val="7850DC"/>
                </a:solidFill>
              </a:rPr>
              <a:t>dolore</a:t>
            </a:r>
            <a:endParaRPr lang="fr-FR" dirty="0">
              <a:solidFill>
                <a:srgbClr val="785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1D6FD10-F703-4E80-8034-ACF5B0AF1980}"/>
              </a:ext>
            </a:extLst>
          </p:cNvPr>
          <p:cNvSpPr txBox="1"/>
          <p:nvPr/>
        </p:nvSpPr>
        <p:spPr>
          <a:xfrm>
            <a:off x="800100" y="3326443"/>
            <a:ext cx="10687049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240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Rendez-vous sur </a:t>
            </a:r>
            <a:r>
              <a:rPr lang="fr-FR" sz="240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opco-atlas.fr</a:t>
            </a:r>
            <a:r>
              <a:rPr lang="fr-FR" sz="240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pour découvrir tous les services d’Atlas.</a:t>
            </a:r>
          </a:p>
          <a:p>
            <a:pPr algn="ctr"/>
            <a:endParaRPr lang="fr-FR" sz="2400" dirty="0">
              <a:solidFill>
                <a:srgbClr val="2D0F64"/>
              </a:solidFill>
              <a:latin typeface="Circular Std Black Italic" panose="020B0A04020101010102" pitchFamily="34" charset="0"/>
              <a:cs typeface="Circular Std Black Italic" panose="020B0A04020101010102" pitchFamily="34" charset="0"/>
            </a:endParaRPr>
          </a:p>
          <a:p>
            <a:pPr algn="ctr"/>
            <a:r>
              <a:rPr lang="fr-FR" sz="240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Suivre notre actualité sur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0EEE58-F3FC-4D24-8A73-60025050759E}"/>
              </a:ext>
            </a:extLst>
          </p:cNvPr>
          <p:cNvSpPr txBox="1"/>
          <p:nvPr/>
        </p:nvSpPr>
        <p:spPr>
          <a:xfrm>
            <a:off x="3048000" y="1764835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2D0F64"/>
                </a:solidFill>
                <a:effectLst/>
                <a:uLnTx/>
                <a:uFillTx/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rPr>
              <a:t>Merci</a:t>
            </a:r>
            <a:endParaRPr lang="fr-FR" sz="8000" dirty="0">
              <a:solidFill>
                <a:srgbClr val="2D0F64"/>
              </a:solidFill>
            </a:endParaRPr>
          </a:p>
        </p:txBody>
      </p:sp>
      <p:pic>
        <p:nvPicPr>
          <p:cNvPr id="13" name="Image 12">
            <a:hlinkClick r:id="rId3"/>
            <a:extLst>
              <a:ext uri="{FF2B5EF4-FFF2-40B4-BE49-F238E27FC236}">
                <a16:creationId xmlns:a16="http://schemas.microsoft.com/office/drawing/2014/main" id="{E4AF431F-A69F-4A73-B733-FCF403A8D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6859" y="4644716"/>
            <a:ext cx="514150" cy="5141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A4C1CC9-82A4-3F49-97A7-705F281FC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8616" y="4629477"/>
            <a:ext cx="529618" cy="5296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2428EB3-13EC-4E4A-BC19-BB558D2AE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613" y="4614008"/>
            <a:ext cx="529618" cy="5296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8517D8C-F15F-E74A-A619-4DB51C5625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5552" y="4629910"/>
            <a:ext cx="529618" cy="5289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0799809-B890-6441-B363-D7CC668165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678" y="4614670"/>
            <a:ext cx="529617" cy="528956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CAC0AF8F-16C6-5A12-6A0F-458CF9360F4F}"/>
              </a:ext>
            </a:extLst>
          </p:cNvPr>
          <p:cNvGrpSpPr/>
          <p:nvPr/>
        </p:nvGrpSpPr>
        <p:grpSpPr>
          <a:xfrm>
            <a:off x="4933950" y="4615961"/>
            <a:ext cx="517976" cy="514150"/>
            <a:chOff x="4387610" y="4687848"/>
            <a:chExt cx="517976" cy="514150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A0D717E4-2D56-FF33-A7D3-572341CC22F5}"/>
                </a:ext>
              </a:extLst>
            </p:cNvPr>
            <p:cNvSpPr/>
            <p:nvPr/>
          </p:nvSpPr>
          <p:spPr>
            <a:xfrm>
              <a:off x="4387610" y="4687848"/>
              <a:ext cx="517976" cy="514150"/>
            </a:xfrm>
            <a:prstGeom prst="ellipse">
              <a:avLst/>
            </a:prstGeom>
            <a:solidFill>
              <a:srgbClr val="2D0F6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80791C92-9D3D-078C-6B92-958D2572B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00574" y="4794738"/>
              <a:ext cx="299622" cy="299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48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E6805E-FB09-F646-8B77-D761495764AB}"/>
              </a:ext>
            </a:extLst>
          </p:cNvPr>
          <p:cNvSpPr/>
          <p:nvPr/>
        </p:nvSpPr>
        <p:spPr>
          <a:xfrm>
            <a:off x="1903363" y="2928862"/>
            <a:ext cx="8385309" cy="100027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fr-FR" sz="650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Éléments Graphiques</a:t>
            </a:r>
            <a:endParaRPr lang="fr-FR" sz="2800" dirty="0">
              <a:solidFill>
                <a:srgbClr val="2D0F6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05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BF54CCE-8FBC-4D4F-83E8-986B2392F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F073AF7-468D-4D71-8D6C-4343E2E70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Titre de la présentation </a:t>
            </a:r>
            <a:r>
              <a:rPr lang="fr-FR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/>
              <a:t> </a:t>
            </a:r>
            <a:r>
              <a:rPr lang="fr-FR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  <a:endParaRPr lang="fr-FR" dirty="0">
              <a:solidFill>
                <a:srgbClr val="7850DC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B2A8A1B-1CD1-4C77-BC38-747A6F5A35CA}"/>
              </a:ext>
            </a:extLst>
          </p:cNvPr>
          <p:cNvSpPr txBox="1">
            <a:spLocks/>
          </p:cNvSpPr>
          <p:nvPr/>
        </p:nvSpPr>
        <p:spPr>
          <a:xfrm>
            <a:off x="475517" y="1591009"/>
            <a:ext cx="3953842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Circular Std Black Italic" panose="020B0604020101020102" pitchFamily="34" charset="77"/>
                <a:ea typeface="+mn-ea"/>
                <a:cs typeface="Circular Std Black Italic" panose="020B0604020101020102" pitchFamily="34" charset="77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7850DC"/>
                </a:solidFill>
                <a:latin typeface="+mn-lt"/>
                <a:ea typeface="+mn-ea"/>
                <a:cs typeface="+mn-cs"/>
              </a:defRPr>
            </a:lvl3pPr>
            <a:lvl4pPr marL="3600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>
              <a:lnSpc>
                <a:spcPct val="100000"/>
              </a:lnSpc>
            </a:pPr>
            <a:r>
              <a:rPr lang="fr-FR" sz="2000" b="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1. </a:t>
            </a:r>
            <a:r>
              <a:rPr lang="fr-FR" sz="2000" dirty="0"/>
              <a:t>Titre de partie     </a:t>
            </a:r>
            <a:r>
              <a:rPr lang="fr-FR" sz="2000" b="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10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36C868"/>
              </a:buClr>
              <a:buFont typeface="Arial" panose="020B0604020202020204" pitchFamily="34" charset="0"/>
              <a:buChar char="•"/>
            </a:pPr>
            <a:endParaRPr lang="fr-FR" sz="1300" dirty="0"/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Titre de sous-partie 1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Titre de sous-partie 2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Titre de sous-partie 3</a:t>
            </a:r>
          </a:p>
          <a:p>
            <a:pPr marL="432000" lvl="1" indent="-108000" defTabSz="540000">
              <a:lnSpc>
                <a:spcPct val="100000"/>
              </a:lnSpc>
              <a:buClr>
                <a:srgbClr val="36C868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432000" lvl="1" indent="-108000" defTabSz="540000">
              <a:lnSpc>
                <a:spcPct val="100000"/>
              </a:lnSpc>
              <a:buClr>
                <a:srgbClr val="36C868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defTabSz="180000">
              <a:lnSpc>
                <a:spcPct val="100000"/>
              </a:lnSpc>
            </a:pPr>
            <a:r>
              <a:rPr lang="fr-FR" sz="2000" b="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2. </a:t>
            </a:r>
            <a:r>
              <a:rPr lang="fr-FR" sz="2000" b="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 de partie     </a:t>
            </a:r>
            <a:r>
              <a:rPr lang="fr-FR" sz="2000" b="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20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36C868"/>
              </a:buClr>
              <a:buFont typeface="Arial" panose="020B0604020202020204" pitchFamily="34" charset="0"/>
              <a:buChar char="•"/>
            </a:pPr>
            <a:endParaRPr lang="fr-FR" sz="1300" dirty="0"/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Titre de sous-partie 1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Titre de sous-partie 2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Titre de sous-partie 3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36C868"/>
              </a:buClr>
              <a:buFont typeface="Arial" panose="020B0604020202020204" pitchFamily="34" charset="0"/>
              <a:buChar char="•"/>
            </a:pPr>
            <a:endParaRPr lang="fr-FR" sz="1300" dirty="0"/>
          </a:p>
          <a:p>
            <a:pPr marL="468000" lvl="1" indent="-108000" defTabSz="540000">
              <a:lnSpc>
                <a:spcPct val="100000"/>
              </a:lnSpc>
              <a:buClr>
                <a:srgbClr val="36C868"/>
              </a:buClr>
              <a:buFont typeface="Arial" panose="020B0604020202020204" pitchFamily="34" charset="0"/>
              <a:buChar char="•"/>
            </a:pPr>
            <a:endParaRPr lang="fr-FR" sz="1300" dirty="0"/>
          </a:p>
          <a:p>
            <a:pPr defTabSz="180000">
              <a:lnSpc>
                <a:spcPct val="100000"/>
              </a:lnSpc>
            </a:pPr>
            <a:r>
              <a:rPr lang="fr-FR" sz="2000" b="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3. </a:t>
            </a:r>
            <a:r>
              <a:rPr lang="fr-FR" sz="2000" b="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 de partie     </a:t>
            </a:r>
            <a:r>
              <a:rPr lang="fr-FR" sz="2000" b="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30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36C868"/>
              </a:buClr>
              <a:buFont typeface="Arial" panose="020B0604020202020204" pitchFamily="34" charset="0"/>
              <a:buChar char="•"/>
            </a:pPr>
            <a:endParaRPr lang="fr-FR" sz="1300" dirty="0"/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Titre de sous-partie 1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Titre de sous-partie 2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Titre de sous-partie 3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BFB518C-43B7-4461-AE04-BEF5839D7FDF}"/>
              </a:ext>
            </a:extLst>
          </p:cNvPr>
          <p:cNvSpPr txBox="1">
            <a:spLocks/>
          </p:cNvSpPr>
          <p:nvPr/>
        </p:nvSpPr>
        <p:spPr>
          <a:xfrm>
            <a:off x="4018959" y="1591009"/>
            <a:ext cx="3953842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Circular Std Black Italic" panose="020B0604020101020102" pitchFamily="34" charset="77"/>
                <a:ea typeface="+mn-ea"/>
                <a:cs typeface="Circular Std Black Italic" panose="020B0604020101020102" pitchFamily="34" charset="77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7850DC"/>
                </a:solidFill>
                <a:latin typeface="+mn-lt"/>
                <a:ea typeface="+mn-ea"/>
                <a:cs typeface="+mn-cs"/>
              </a:defRPr>
            </a:lvl3pPr>
            <a:lvl4pPr marL="3600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4.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rPr>
              <a:t>Titre de partie     </a:t>
            </a:r>
            <a:r>
              <a:rPr lang="fr-FR" sz="2000" b="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40</a:t>
            </a:r>
          </a:p>
          <a:p>
            <a:pPr marL="468000" marR="0" lvl="1" indent="-10800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C8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ular Std Book Italic"/>
              <a:ea typeface="+mn-ea"/>
              <a:cs typeface="+mn-cs"/>
            </a:endParaRPr>
          </a:p>
          <a:p>
            <a:pPr marL="468000" marR="0" lvl="1" indent="-108000" defTabSz="540000" fontAlgn="auto">
              <a:lnSpc>
                <a:spcPct val="100000"/>
              </a:lnSpc>
              <a:spcAft>
                <a:spcPts val="0"/>
              </a:spcAft>
              <a:buClr>
                <a:srgbClr val="7850D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300" dirty="0"/>
              <a:t>Titre de sous-partie 1</a:t>
            </a:r>
          </a:p>
          <a:p>
            <a:pPr marL="468000" marR="0" lvl="1" indent="-108000" defTabSz="540000" fontAlgn="auto">
              <a:lnSpc>
                <a:spcPct val="100000"/>
              </a:lnSpc>
              <a:spcAft>
                <a:spcPts val="0"/>
              </a:spcAft>
              <a:buClr>
                <a:srgbClr val="7850D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300" dirty="0"/>
              <a:t>Titre de sous-partie 2</a:t>
            </a:r>
          </a:p>
          <a:p>
            <a:pPr marL="468000" marR="0" lvl="1" indent="-108000" defTabSz="540000" fontAlgn="auto">
              <a:lnSpc>
                <a:spcPct val="100000"/>
              </a:lnSpc>
              <a:spcAft>
                <a:spcPts val="0"/>
              </a:spcAft>
              <a:buClr>
                <a:srgbClr val="7850D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300" dirty="0"/>
              <a:t>Titre 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ular Std Book Italic"/>
                <a:ea typeface="+mn-ea"/>
                <a:cs typeface="+mn-cs"/>
              </a:rPr>
              <a:t>de sous-partie 3</a:t>
            </a:r>
          </a:p>
          <a:p>
            <a:pPr marL="468000" marR="0" lvl="1" indent="-10800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C8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300" dirty="0"/>
          </a:p>
          <a:p>
            <a:pPr marL="468000" marR="0" lvl="1" indent="-10800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C8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300" dirty="0"/>
          </a:p>
          <a:p>
            <a:pPr defTabSz="180000">
              <a:lnSpc>
                <a:spcPct val="100000"/>
              </a:lnSpc>
            </a:pPr>
            <a:r>
              <a:rPr lang="fr-FR" sz="2000" b="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5. </a:t>
            </a:r>
            <a:r>
              <a:rPr lang="fr-FR" sz="2000" b="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 de partie     </a:t>
            </a:r>
            <a:r>
              <a:rPr lang="fr-FR" sz="2000" b="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50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36C868"/>
              </a:buClr>
              <a:buFont typeface="Arial" panose="020B0604020202020204" pitchFamily="34" charset="0"/>
              <a:buChar char="•"/>
            </a:pPr>
            <a:endParaRPr lang="fr-FR" sz="1300" dirty="0"/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/>
              <a:t>Titre de sous-partie 1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/>
              <a:t>Titre de sous-partie 2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/>
              <a:t>Titre de sous-partie 3</a:t>
            </a:r>
          </a:p>
          <a:p>
            <a:pPr marL="432000" lvl="1" indent="-108000" defTabSz="540000">
              <a:lnSpc>
                <a:spcPct val="100000"/>
              </a:lnSpc>
              <a:buClr>
                <a:srgbClr val="36C868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432000" lvl="1" indent="-108000" defTabSz="540000">
              <a:lnSpc>
                <a:spcPct val="100000"/>
              </a:lnSpc>
              <a:buClr>
                <a:srgbClr val="36C868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defTabSz="180000">
              <a:lnSpc>
                <a:spcPct val="100000"/>
              </a:lnSpc>
            </a:pPr>
            <a:r>
              <a:rPr lang="fr-FR" sz="2000" b="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6. </a:t>
            </a:r>
            <a:r>
              <a:rPr lang="fr-FR" sz="2000" b="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 de partie     </a:t>
            </a:r>
            <a:r>
              <a:rPr lang="fr-FR" sz="2000" b="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60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36C868"/>
              </a:buClr>
              <a:buFont typeface="Arial" panose="020B0604020202020204" pitchFamily="34" charset="0"/>
              <a:buChar char="•"/>
            </a:pPr>
            <a:endParaRPr lang="fr-FR" sz="1300" dirty="0"/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/>
              <a:t>Titre de sous-partie 1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/>
              <a:t>Titre de sous-partie 2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  <a:defRPr/>
            </a:pPr>
            <a:r>
              <a:rPr lang="fr-FR" sz="1300" dirty="0"/>
              <a:t>Titre de sous-partie 3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0C69ACC-8112-415B-952F-976F7AB81AA0}"/>
              </a:ext>
            </a:extLst>
          </p:cNvPr>
          <p:cNvSpPr txBox="1">
            <a:spLocks/>
          </p:cNvSpPr>
          <p:nvPr/>
        </p:nvSpPr>
        <p:spPr>
          <a:xfrm>
            <a:off x="7994314" y="1591009"/>
            <a:ext cx="3784885" cy="2646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Circular Std Black Italic" panose="020B0604020101020102" pitchFamily="34" charset="77"/>
                <a:ea typeface="+mn-ea"/>
                <a:cs typeface="Circular Std Black Italic" panose="020B0604020101020102" pitchFamily="34" charset="77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7850DC"/>
                </a:solidFill>
                <a:latin typeface="+mn-lt"/>
                <a:ea typeface="+mn-ea"/>
                <a:cs typeface="+mn-cs"/>
              </a:defRPr>
            </a:lvl3pPr>
            <a:lvl4pPr marL="3600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000">
              <a:lnSpc>
                <a:spcPct val="100000"/>
              </a:lnSpc>
            </a:pPr>
            <a:r>
              <a:rPr lang="fr-FR" sz="2000" b="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7. </a:t>
            </a:r>
            <a:r>
              <a:rPr lang="fr-FR" sz="2000" b="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 de partie     </a:t>
            </a:r>
            <a:r>
              <a:rPr lang="fr-FR" sz="2000" b="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70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36C868"/>
              </a:buClr>
              <a:buFont typeface="Arial" panose="020B0604020202020204" pitchFamily="34" charset="0"/>
              <a:buChar char="•"/>
            </a:pPr>
            <a:endParaRPr lang="fr-FR" sz="1300" dirty="0"/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Titre de sous-partie 1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Titre de sous-partie 2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Titre de sous-partie 3</a:t>
            </a:r>
          </a:p>
          <a:p>
            <a:pPr marL="432000" lvl="1" indent="-108000" defTabSz="540000">
              <a:lnSpc>
                <a:spcPct val="100000"/>
              </a:lnSpc>
              <a:buClr>
                <a:srgbClr val="36C868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432000" lvl="1" indent="-108000" defTabSz="540000">
              <a:lnSpc>
                <a:spcPct val="100000"/>
              </a:lnSpc>
              <a:buClr>
                <a:srgbClr val="36C868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defTabSz="180000">
              <a:lnSpc>
                <a:spcPct val="100000"/>
              </a:lnSpc>
            </a:pPr>
            <a:r>
              <a:rPr lang="fr-FR" sz="2000" b="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8. </a:t>
            </a:r>
            <a:r>
              <a:rPr lang="fr-FR" sz="2000" b="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 de partie     </a:t>
            </a:r>
            <a:r>
              <a:rPr lang="fr-FR" sz="2000" b="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80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36C868"/>
              </a:buClr>
              <a:buFont typeface="Arial" panose="020B0604020202020204" pitchFamily="34" charset="0"/>
              <a:buChar char="•"/>
            </a:pPr>
            <a:endParaRPr lang="fr-FR" sz="1300" dirty="0"/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Titre de sous-partie 1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Titre de sous-partie 2</a:t>
            </a:r>
          </a:p>
          <a:p>
            <a:pPr marL="468000" lvl="1" indent="-108000" defTabSz="540000">
              <a:lnSpc>
                <a:spcPct val="100000"/>
              </a:lnSpc>
              <a:buClr>
                <a:srgbClr val="7850DC"/>
              </a:buClr>
              <a:buFont typeface="Arial" panose="020B0604020202020204" pitchFamily="34" charset="0"/>
              <a:buChar char="•"/>
            </a:pPr>
            <a:r>
              <a:rPr lang="fr-FR" sz="1300" dirty="0"/>
              <a:t>Titre de sous-partie 3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82F121B-45A0-4CE3-89E3-726EB78B013B}"/>
              </a:ext>
            </a:extLst>
          </p:cNvPr>
          <p:cNvCxnSpPr>
            <a:cxnSpLocks/>
          </p:cNvCxnSpPr>
          <p:nvPr/>
        </p:nvCxnSpPr>
        <p:spPr>
          <a:xfrm>
            <a:off x="3710145" y="1232215"/>
            <a:ext cx="0" cy="4971206"/>
          </a:xfrm>
          <a:prstGeom prst="line">
            <a:avLst/>
          </a:prstGeom>
          <a:ln>
            <a:solidFill>
              <a:srgbClr val="7850DC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27EA87C-6054-494A-841A-278DB801F20E}"/>
              </a:ext>
            </a:extLst>
          </p:cNvPr>
          <p:cNvCxnSpPr>
            <a:cxnSpLocks/>
          </p:cNvCxnSpPr>
          <p:nvPr/>
        </p:nvCxnSpPr>
        <p:spPr>
          <a:xfrm>
            <a:off x="7713345" y="1232215"/>
            <a:ext cx="0" cy="4971206"/>
          </a:xfrm>
          <a:prstGeom prst="line">
            <a:avLst/>
          </a:prstGeom>
          <a:ln>
            <a:solidFill>
              <a:srgbClr val="7850DC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1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 154">
            <a:extLst>
              <a:ext uri="{FF2B5EF4-FFF2-40B4-BE49-F238E27FC236}">
                <a16:creationId xmlns:a16="http://schemas.microsoft.com/office/drawing/2014/main" id="{51F6C5FB-E7AC-4ADA-84DC-ED996C7AE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763" y="1218900"/>
            <a:ext cx="1032405" cy="987250"/>
          </a:xfrm>
          <a:prstGeom prst="rect">
            <a:avLst/>
          </a:prstGeom>
        </p:spPr>
      </p:pic>
      <p:pic>
        <p:nvPicPr>
          <p:cNvPr id="156" name="Image 155">
            <a:extLst>
              <a:ext uri="{FF2B5EF4-FFF2-40B4-BE49-F238E27FC236}">
                <a16:creationId xmlns:a16="http://schemas.microsoft.com/office/drawing/2014/main" id="{F9B4CCB8-6C28-4F72-A158-93475F291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29" y="1210690"/>
            <a:ext cx="1031378" cy="1003670"/>
          </a:xfrm>
          <a:prstGeom prst="rect">
            <a:avLst/>
          </a:prstGeom>
        </p:spPr>
      </p:pic>
      <p:pic>
        <p:nvPicPr>
          <p:cNvPr id="151" name="Image 150">
            <a:extLst>
              <a:ext uri="{FF2B5EF4-FFF2-40B4-BE49-F238E27FC236}">
                <a16:creationId xmlns:a16="http://schemas.microsoft.com/office/drawing/2014/main" id="{471A9940-77B9-4DC1-974F-99A74BEFB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00" y="1216334"/>
            <a:ext cx="524412" cy="992382"/>
          </a:xfrm>
          <a:prstGeom prst="rect">
            <a:avLst/>
          </a:prstGeom>
        </p:spPr>
      </p:pic>
      <p:pic>
        <p:nvPicPr>
          <p:cNvPr id="152" name="Image 151">
            <a:extLst>
              <a:ext uri="{FF2B5EF4-FFF2-40B4-BE49-F238E27FC236}">
                <a16:creationId xmlns:a16="http://schemas.microsoft.com/office/drawing/2014/main" id="{F72F02DF-E95F-4205-8846-46AEC0CE5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88" y="1336405"/>
            <a:ext cx="874363" cy="752240"/>
          </a:xfrm>
          <a:prstGeom prst="rect">
            <a:avLst/>
          </a:prstGeom>
        </p:spPr>
      </p:pic>
      <p:pic>
        <p:nvPicPr>
          <p:cNvPr id="153" name="Image 152">
            <a:extLst>
              <a:ext uri="{FF2B5EF4-FFF2-40B4-BE49-F238E27FC236}">
                <a16:creationId xmlns:a16="http://schemas.microsoft.com/office/drawing/2014/main" id="{BD781C07-5E6F-4D26-A902-49919482B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02" y="1249174"/>
            <a:ext cx="976988" cy="926702"/>
          </a:xfrm>
          <a:prstGeom prst="rect">
            <a:avLst/>
          </a:prstGeom>
        </p:spPr>
      </p:pic>
      <p:pic>
        <p:nvPicPr>
          <p:cNvPr id="154" name="Image 153">
            <a:extLst>
              <a:ext uri="{FF2B5EF4-FFF2-40B4-BE49-F238E27FC236}">
                <a16:creationId xmlns:a16="http://schemas.microsoft.com/office/drawing/2014/main" id="{AB961CC1-FD1A-43C3-867E-903DF09877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541" y="1275857"/>
            <a:ext cx="873337" cy="873336"/>
          </a:xfrm>
          <a:prstGeom prst="rect">
            <a:avLst/>
          </a:prstGeom>
        </p:spPr>
      </p:pic>
      <p:pic>
        <p:nvPicPr>
          <p:cNvPr id="157" name="Image 156">
            <a:extLst>
              <a:ext uri="{FF2B5EF4-FFF2-40B4-BE49-F238E27FC236}">
                <a16:creationId xmlns:a16="http://schemas.microsoft.com/office/drawing/2014/main" id="{CDD63814-4274-4C37-927B-74CDAC83A5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58" y="1249174"/>
            <a:ext cx="1082691" cy="926702"/>
          </a:xfrm>
          <a:prstGeom prst="rect">
            <a:avLst/>
          </a:prstGeom>
        </p:spPr>
      </p:pic>
      <p:pic>
        <p:nvPicPr>
          <p:cNvPr id="158" name="Image 157">
            <a:extLst>
              <a:ext uri="{FF2B5EF4-FFF2-40B4-BE49-F238E27FC236}">
                <a16:creationId xmlns:a16="http://schemas.microsoft.com/office/drawing/2014/main" id="{FF8A615F-D34D-46E5-A871-992FFB9368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4" y="1223518"/>
            <a:ext cx="1013933" cy="978014"/>
          </a:xfrm>
          <a:prstGeom prst="rect">
            <a:avLst/>
          </a:prstGeom>
        </p:spPr>
      </p:pic>
      <p:pic>
        <p:nvPicPr>
          <p:cNvPr id="159" name="Image 158">
            <a:extLst>
              <a:ext uri="{FF2B5EF4-FFF2-40B4-BE49-F238E27FC236}">
                <a16:creationId xmlns:a16="http://schemas.microsoft.com/office/drawing/2014/main" id="{A6324895-2AC8-4307-BA76-F53DBBD80F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517" y="1387205"/>
            <a:ext cx="949279" cy="650641"/>
          </a:xfrm>
          <a:prstGeom prst="rect">
            <a:avLst/>
          </a:prstGeom>
        </p:spPr>
      </p:pic>
      <p:pic>
        <p:nvPicPr>
          <p:cNvPr id="162" name="Image 161">
            <a:extLst>
              <a:ext uri="{FF2B5EF4-FFF2-40B4-BE49-F238E27FC236}">
                <a16:creationId xmlns:a16="http://schemas.microsoft.com/office/drawing/2014/main" id="{C571D394-2CF2-462E-AC91-508348E198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2280" y="2643676"/>
            <a:ext cx="908986" cy="878928"/>
          </a:xfrm>
          <a:prstGeom prst="rect">
            <a:avLst/>
          </a:prstGeom>
        </p:spPr>
      </p:pic>
      <p:pic>
        <p:nvPicPr>
          <p:cNvPr id="163" name="Image 162">
            <a:extLst>
              <a:ext uri="{FF2B5EF4-FFF2-40B4-BE49-F238E27FC236}">
                <a16:creationId xmlns:a16="http://schemas.microsoft.com/office/drawing/2014/main" id="{F250E1AD-DAFB-4DE9-84D5-BD4868033E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2976" y="2663555"/>
            <a:ext cx="826467" cy="827156"/>
          </a:xfrm>
          <a:prstGeom prst="rect">
            <a:avLst/>
          </a:prstGeom>
        </p:spPr>
      </p:pic>
      <p:pic>
        <p:nvPicPr>
          <p:cNvPr id="164" name="Image 163">
            <a:extLst>
              <a:ext uri="{FF2B5EF4-FFF2-40B4-BE49-F238E27FC236}">
                <a16:creationId xmlns:a16="http://schemas.microsoft.com/office/drawing/2014/main" id="{B393E226-466B-4675-8281-43DA3AFC1A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1371" y="2657878"/>
            <a:ext cx="693001" cy="864726"/>
          </a:xfrm>
          <a:prstGeom prst="rect">
            <a:avLst/>
          </a:prstGeom>
        </p:spPr>
      </p:pic>
      <p:pic>
        <p:nvPicPr>
          <p:cNvPr id="165" name="Image 164">
            <a:extLst>
              <a:ext uri="{FF2B5EF4-FFF2-40B4-BE49-F238E27FC236}">
                <a16:creationId xmlns:a16="http://schemas.microsoft.com/office/drawing/2014/main" id="{CC46EF17-A33A-4DD6-B261-9D3405F8FB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2678" y="2783891"/>
            <a:ext cx="874363" cy="706820"/>
          </a:xfrm>
          <a:prstGeom prst="rect">
            <a:avLst/>
          </a:prstGeom>
        </p:spPr>
      </p:pic>
      <p:pic>
        <p:nvPicPr>
          <p:cNvPr id="166" name="Image 165">
            <a:extLst>
              <a:ext uri="{FF2B5EF4-FFF2-40B4-BE49-F238E27FC236}">
                <a16:creationId xmlns:a16="http://schemas.microsoft.com/office/drawing/2014/main" id="{B2256D66-C8AD-42AD-B285-5DE54A7AEB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4949" y="2673950"/>
            <a:ext cx="858875" cy="926702"/>
          </a:xfrm>
          <a:prstGeom prst="rect">
            <a:avLst/>
          </a:prstGeom>
        </p:spPr>
      </p:pic>
      <p:pic>
        <p:nvPicPr>
          <p:cNvPr id="167" name="Image 166">
            <a:extLst>
              <a:ext uri="{FF2B5EF4-FFF2-40B4-BE49-F238E27FC236}">
                <a16:creationId xmlns:a16="http://schemas.microsoft.com/office/drawing/2014/main" id="{75E0FD74-A7CD-4EE3-A530-00D829F552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1732" y="2700633"/>
            <a:ext cx="873336" cy="873336"/>
          </a:xfrm>
          <a:prstGeom prst="rect">
            <a:avLst/>
          </a:prstGeom>
        </p:spPr>
      </p:pic>
      <p:pic>
        <p:nvPicPr>
          <p:cNvPr id="168" name="Image 167">
            <a:extLst>
              <a:ext uri="{FF2B5EF4-FFF2-40B4-BE49-F238E27FC236}">
                <a16:creationId xmlns:a16="http://schemas.microsoft.com/office/drawing/2014/main" id="{6704B5C6-8BD3-48A2-8F24-D4BDCEFD49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7351" y="2673949"/>
            <a:ext cx="1026112" cy="1153863"/>
          </a:xfrm>
          <a:prstGeom prst="rect">
            <a:avLst/>
          </a:prstGeom>
        </p:spPr>
      </p:pic>
      <p:pic>
        <p:nvPicPr>
          <p:cNvPr id="169" name="Image 168">
            <a:extLst>
              <a:ext uri="{FF2B5EF4-FFF2-40B4-BE49-F238E27FC236}">
                <a16:creationId xmlns:a16="http://schemas.microsoft.com/office/drawing/2014/main" id="{CFAF06AA-F8C7-41A0-A2EE-94D1A179B61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571" y="2648294"/>
            <a:ext cx="977199" cy="978014"/>
          </a:xfrm>
          <a:prstGeom prst="rect">
            <a:avLst/>
          </a:prstGeom>
        </p:spPr>
      </p:pic>
      <p:pic>
        <p:nvPicPr>
          <p:cNvPr id="170" name="Image 169">
            <a:extLst>
              <a:ext uri="{FF2B5EF4-FFF2-40B4-BE49-F238E27FC236}">
                <a16:creationId xmlns:a16="http://schemas.microsoft.com/office/drawing/2014/main" id="{6294A77B-B2EC-47D1-B803-E681293B71C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9175" y="2657877"/>
            <a:ext cx="693001" cy="864728"/>
          </a:xfrm>
          <a:prstGeom prst="rect">
            <a:avLst/>
          </a:prstGeom>
        </p:spPr>
      </p:pic>
      <p:pic>
        <p:nvPicPr>
          <p:cNvPr id="171" name="Image 170">
            <a:extLst>
              <a:ext uri="{FF2B5EF4-FFF2-40B4-BE49-F238E27FC236}">
                <a16:creationId xmlns:a16="http://schemas.microsoft.com/office/drawing/2014/main" id="{876E2054-B919-4F75-A968-BF06C5A2A3E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5137" y="4188994"/>
            <a:ext cx="823135" cy="823135"/>
          </a:xfrm>
          <a:prstGeom prst="rect">
            <a:avLst/>
          </a:prstGeom>
        </p:spPr>
      </p:pic>
      <p:pic>
        <p:nvPicPr>
          <p:cNvPr id="172" name="Image 171">
            <a:extLst>
              <a:ext uri="{FF2B5EF4-FFF2-40B4-BE49-F238E27FC236}">
                <a16:creationId xmlns:a16="http://schemas.microsoft.com/office/drawing/2014/main" id="{60944996-CD82-4B40-857D-F94A423601C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3706" y="4098726"/>
            <a:ext cx="1003670" cy="1003670"/>
          </a:xfrm>
          <a:prstGeom prst="rect">
            <a:avLst/>
          </a:prstGeom>
        </p:spPr>
      </p:pic>
      <p:pic>
        <p:nvPicPr>
          <p:cNvPr id="173" name="Image 172">
            <a:extLst>
              <a:ext uri="{FF2B5EF4-FFF2-40B4-BE49-F238E27FC236}">
                <a16:creationId xmlns:a16="http://schemas.microsoft.com/office/drawing/2014/main" id="{A3636EE0-2EC8-486E-80F9-DE40A24988C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3372" y="4152287"/>
            <a:ext cx="896549" cy="896549"/>
          </a:xfrm>
          <a:prstGeom prst="rect">
            <a:avLst/>
          </a:prstGeom>
        </p:spPr>
      </p:pic>
      <p:pic>
        <p:nvPicPr>
          <p:cNvPr id="174" name="Image 173">
            <a:extLst>
              <a:ext uri="{FF2B5EF4-FFF2-40B4-BE49-F238E27FC236}">
                <a16:creationId xmlns:a16="http://schemas.microsoft.com/office/drawing/2014/main" id="{C1C21338-E08A-4E4B-A0E5-358E9E46FBC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6363" y="4215970"/>
            <a:ext cx="976987" cy="769183"/>
          </a:xfrm>
          <a:prstGeom prst="rect">
            <a:avLst/>
          </a:prstGeom>
        </p:spPr>
      </p:pic>
      <p:pic>
        <p:nvPicPr>
          <p:cNvPr id="175" name="Image 174">
            <a:extLst>
              <a:ext uri="{FF2B5EF4-FFF2-40B4-BE49-F238E27FC236}">
                <a16:creationId xmlns:a16="http://schemas.microsoft.com/office/drawing/2014/main" id="{7262537E-75D4-4CC8-9775-2BDF944688B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8091" y="4146183"/>
            <a:ext cx="976988" cy="908757"/>
          </a:xfrm>
          <a:prstGeom prst="rect">
            <a:avLst/>
          </a:prstGeom>
        </p:spPr>
      </p:pic>
      <p:pic>
        <p:nvPicPr>
          <p:cNvPr id="176" name="Image 175">
            <a:extLst>
              <a:ext uri="{FF2B5EF4-FFF2-40B4-BE49-F238E27FC236}">
                <a16:creationId xmlns:a16="http://schemas.microsoft.com/office/drawing/2014/main" id="{51EE4427-260B-485C-87BC-D1F53F27F9E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0295" y="4163893"/>
            <a:ext cx="698195" cy="873336"/>
          </a:xfrm>
          <a:prstGeom prst="rect">
            <a:avLst/>
          </a:prstGeom>
        </p:spPr>
      </p:pic>
      <p:pic>
        <p:nvPicPr>
          <p:cNvPr id="177" name="Image 176">
            <a:extLst>
              <a:ext uri="{FF2B5EF4-FFF2-40B4-BE49-F238E27FC236}">
                <a16:creationId xmlns:a16="http://schemas.microsoft.com/office/drawing/2014/main" id="{79C1CC14-0103-4EAD-B263-4992F02DFB6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2592" y="4194855"/>
            <a:ext cx="985564" cy="811412"/>
          </a:xfrm>
          <a:prstGeom prst="rect">
            <a:avLst/>
          </a:prstGeom>
        </p:spPr>
      </p:pic>
      <p:pic>
        <p:nvPicPr>
          <p:cNvPr id="178" name="Image 177">
            <a:extLst>
              <a:ext uri="{FF2B5EF4-FFF2-40B4-BE49-F238E27FC236}">
                <a16:creationId xmlns:a16="http://schemas.microsoft.com/office/drawing/2014/main" id="{11755B8B-1068-4D95-A853-69B853645A8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523" y="4305286"/>
            <a:ext cx="839149" cy="590551"/>
          </a:xfrm>
          <a:prstGeom prst="rect">
            <a:avLst/>
          </a:prstGeom>
        </p:spPr>
      </p:pic>
      <p:pic>
        <p:nvPicPr>
          <p:cNvPr id="179" name="Image 178">
            <a:extLst>
              <a:ext uri="{FF2B5EF4-FFF2-40B4-BE49-F238E27FC236}">
                <a16:creationId xmlns:a16="http://schemas.microsoft.com/office/drawing/2014/main" id="{F7008359-1421-4AC9-ABCE-3E57AC6A065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3485" y="4126813"/>
            <a:ext cx="1003670" cy="947496"/>
          </a:xfrm>
          <a:prstGeom prst="rect">
            <a:avLst/>
          </a:prstGeom>
        </p:spPr>
      </p:pic>
      <p:sp>
        <p:nvSpPr>
          <p:cNvPr id="180" name="Espace réservé du texte 2">
            <a:extLst>
              <a:ext uri="{FF2B5EF4-FFF2-40B4-BE49-F238E27FC236}">
                <a16:creationId xmlns:a16="http://schemas.microsoft.com/office/drawing/2014/main" id="{09021A62-940E-4D63-A50D-483BC9A050F7}"/>
              </a:ext>
            </a:extLst>
          </p:cNvPr>
          <p:cNvSpPr txBox="1">
            <a:spLocks/>
          </p:cNvSpPr>
          <p:nvPr/>
        </p:nvSpPr>
        <p:spPr>
          <a:xfrm>
            <a:off x="479423" y="370045"/>
            <a:ext cx="9782175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Pictogrammes </a:t>
            </a:r>
            <a:r>
              <a:rPr lang="fr-FR" b="1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Atlas</a:t>
            </a:r>
          </a:p>
        </p:txBody>
      </p:sp>
      <p:pic>
        <p:nvPicPr>
          <p:cNvPr id="181" name="Image 180">
            <a:extLst>
              <a:ext uri="{FF2B5EF4-FFF2-40B4-BE49-F238E27FC236}">
                <a16:creationId xmlns:a16="http://schemas.microsoft.com/office/drawing/2014/main" id="{35B73E0E-AF71-446D-B76C-57BEFD2D09F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6606" y="5598090"/>
            <a:ext cx="987250" cy="987250"/>
          </a:xfrm>
          <a:prstGeom prst="rect">
            <a:avLst/>
          </a:prstGeom>
        </p:spPr>
      </p:pic>
      <p:pic>
        <p:nvPicPr>
          <p:cNvPr id="182" name="Image 181">
            <a:extLst>
              <a:ext uri="{FF2B5EF4-FFF2-40B4-BE49-F238E27FC236}">
                <a16:creationId xmlns:a16="http://schemas.microsoft.com/office/drawing/2014/main" id="{0F2818F1-E8B1-4CDA-ACFD-AA0A8FCBCEE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1368" y="5655047"/>
            <a:ext cx="872790" cy="873336"/>
          </a:xfrm>
          <a:prstGeom prst="rect">
            <a:avLst/>
          </a:prstGeom>
        </p:spPr>
      </p:pic>
      <p:pic>
        <p:nvPicPr>
          <p:cNvPr id="183" name="Image 182">
            <a:extLst>
              <a:ext uri="{FF2B5EF4-FFF2-40B4-BE49-F238E27FC236}">
                <a16:creationId xmlns:a16="http://schemas.microsoft.com/office/drawing/2014/main" id="{F8BE60B6-05A1-44C0-868D-321AAD21419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4462" y="5690982"/>
            <a:ext cx="801467" cy="801467"/>
          </a:xfrm>
          <a:prstGeom prst="rect">
            <a:avLst/>
          </a:prstGeom>
        </p:spPr>
      </p:pic>
      <p:pic>
        <p:nvPicPr>
          <p:cNvPr id="185" name="Image 184">
            <a:extLst>
              <a:ext uri="{FF2B5EF4-FFF2-40B4-BE49-F238E27FC236}">
                <a16:creationId xmlns:a16="http://schemas.microsoft.com/office/drawing/2014/main" id="{5BB88BB5-BAE6-411C-B046-3452760F626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5566" y="5785940"/>
            <a:ext cx="832028" cy="611550"/>
          </a:xfrm>
          <a:prstGeom prst="rect">
            <a:avLst/>
          </a:prstGeom>
        </p:spPr>
      </p:pic>
      <p:pic>
        <p:nvPicPr>
          <p:cNvPr id="186" name="Image 185">
            <a:extLst>
              <a:ext uri="{FF2B5EF4-FFF2-40B4-BE49-F238E27FC236}">
                <a16:creationId xmlns:a16="http://schemas.microsoft.com/office/drawing/2014/main" id="{7713B6EA-CB54-4052-A094-F003143EC2D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8271" y="5655047"/>
            <a:ext cx="872420" cy="873336"/>
          </a:xfrm>
          <a:prstGeom prst="rect">
            <a:avLst/>
          </a:prstGeom>
        </p:spPr>
      </p:pic>
      <p:pic>
        <p:nvPicPr>
          <p:cNvPr id="187" name="Image 186">
            <a:extLst>
              <a:ext uri="{FF2B5EF4-FFF2-40B4-BE49-F238E27FC236}">
                <a16:creationId xmlns:a16="http://schemas.microsoft.com/office/drawing/2014/main" id="{D3A088C0-2165-4DDB-B41C-B615E92735E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4835" y="5683799"/>
            <a:ext cx="778950" cy="815833"/>
          </a:xfrm>
          <a:prstGeom prst="rect">
            <a:avLst/>
          </a:prstGeom>
        </p:spPr>
      </p:pic>
      <p:pic>
        <p:nvPicPr>
          <p:cNvPr id="188" name="Image 187">
            <a:extLst>
              <a:ext uri="{FF2B5EF4-FFF2-40B4-BE49-F238E27FC236}">
                <a16:creationId xmlns:a16="http://schemas.microsoft.com/office/drawing/2014/main" id="{A44DBACB-DCCB-451D-B1FE-B5F77087596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156" y="5602708"/>
            <a:ext cx="832028" cy="978014"/>
          </a:xfrm>
          <a:prstGeom prst="rect">
            <a:avLst/>
          </a:prstGeom>
        </p:spPr>
      </p:pic>
      <p:pic>
        <p:nvPicPr>
          <p:cNvPr id="190" name="Image 189">
            <a:extLst>
              <a:ext uri="{FF2B5EF4-FFF2-40B4-BE49-F238E27FC236}">
                <a16:creationId xmlns:a16="http://schemas.microsoft.com/office/drawing/2014/main" id="{FCDB5C96-2B2A-490E-9510-805B9D5B118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861" y="5602709"/>
            <a:ext cx="832028" cy="978013"/>
          </a:xfrm>
          <a:prstGeom prst="rect">
            <a:avLst/>
          </a:prstGeom>
        </p:spPr>
      </p:pic>
      <p:pic>
        <p:nvPicPr>
          <p:cNvPr id="191" name="Image 190">
            <a:extLst>
              <a:ext uri="{FF2B5EF4-FFF2-40B4-BE49-F238E27FC236}">
                <a16:creationId xmlns:a16="http://schemas.microsoft.com/office/drawing/2014/main" id="{332296A4-52A9-442B-BE24-6A3454B027F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4531" y="5598090"/>
            <a:ext cx="987250" cy="98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 154">
            <a:extLst>
              <a:ext uri="{FF2B5EF4-FFF2-40B4-BE49-F238E27FC236}">
                <a16:creationId xmlns:a16="http://schemas.microsoft.com/office/drawing/2014/main" id="{51F6C5FB-E7AC-4ADA-84DC-ED996C7AE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855" y="1286704"/>
            <a:ext cx="745856" cy="838815"/>
          </a:xfrm>
          <a:prstGeom prst="rect">
            <a:avLst/>
          </a:prstGeom>
        </p:spPr>
      </p:pic>
      <p:pic>
        <p:nvPicPr>
          <p:cNvPr id="156" name="Image 155">
            <a:extLst>
              <a:ext uri="{FF2B5EF4-FFF2-40B4-BE49-F238E27FC236}">
                <a16:creationId xmlns:a16="http://schemas.microsoft.com/office/drawing/2014/main" id="{F9B4CCB8-6C28-4F72-A158-93475F291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5550" y="1257837"/>
            <a:ext cx="765301" cy="896549"/>
          </a:xfrm>
          <a:prstGeom prst="rect">
            <a:avLst/>
          </a:prstGeom>
        </p:spPr>
      </p:pic>
      <p:pic>
        <p:nvPicPr>
          <p:cNvPr id="151" name="Image 150">
            <a:extLst>
              <a:ext uri="{FF2B5EF4-FFF2-40B4-BE49-F238E27FC236}">
                <a16:creationId xmlns:a16="http://schemas.microsoft.com/office/drawing/2014/main" id="{471A9940-77B9-4DC1-974F-99A74BEFB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994" y="1257837"/>
            <a:ext cx="951140" cy="896549"/>
          </a:xfrm>
          <a:prstGeom prst="rect">
            <a:avLst/>
          </a:prstGeom>
        </p:spPr>
      </p:pic>
      <p:pic>
        <p:nvPicPr>
          <p:cNvPr id="152" name="Image 151">
            <a:extLst>
              <a:ext uri="{FF2B5EF4-FFF2-40B4-BE49-F238E27FC236}">
                <a16:creationId xmlns:a16="http://schemas.microsoft.com/office/drawing/2014/main" id="{F72F02DF-E95F-4205-8846-46AEC0CE5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042" y="1329991"/>
            <a:ext cx="854681" cy="752240"/>
          </a:xfrm>
          <a:prstGeom prst="rect">
            <a:avLst/>
          </a:prstGeom>
        </p:spPr>
      </p:pic>
      <p:pic>
        <p:nvPicPr>
          <p:cNvPr id="153" name="Image 152">
            <a:extLst>
              <a:ext uri="{FF2B5EF4-FFF2-40B4-BE49-F238E27FC236}">
                <a16:creationId xmlns:a16="http://schemas.microsoft.com/office/drawing/2014/main" id="{BD781C07-5E6F-4D26-A902-49919482B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6443" y="1242760"/>
            <a:ext cx="816330" cy="926702"/>
          </a:xfrm>
          <a:prstGeom prst="rect">
            <a:avLst/>
          </a:prstGeom>
        </p:spPr>
      </p:pic>
      <p:pic>
        <p:nvPicPr>
          <p:cNvPr id="154" name="Image 153">
            <a:extLst>
              <a:ext uri="{FF2B5EF4-FFF2-40B4-BE49-F238E27FC236}">
                <a16:creationId xmlns:a16="http://schemas.microsoft.com/office/drawing/2014/main" id="{AB961CC1-FD1A-43C3-867E-903DF09877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2493" y="1384848"/>
            <a:ext cx="873337" cy="642526"/>
          </a:xfrm>
          <a:prstGeom prst="rect">
            <a:avLst/>
          </a:prstGeom>
        </p:spPr>
      </p:pic>
      <p:pic>
        <p:nvPicPr>
          <p:cNvPr id="157" name="Image 156">
            <a:extLst>
              <a:ext uri="{FF2B5EF4-FFF2-40B4-BE49-F238E27FC236}">
                <a16:creationId xmlns:a16="http://schemas.microsoft.com/office/drawing/2014/main" id="{CDD63814-4274-4C37-927B-74CDAC83A5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0572" y="1242760"/>
            <a:ext cx="926702" cy="926702"/>
          </a:xfrm>
          <a:prstGeom prst="rect">
            <a:avLst/>
          </a:prstGeom>
        </p:spPr>
      </p:pic>
      <p:pic>
        <p:nvPicPr>
          <p:cNvPr id="158" name="Image 157">
            <a:extLst>
              <a:ext uri="{FF2B5EF4-FFF2-40B4-BE49-F238E27FC236}">
                <a16:creationId xmlns:a16="http://schemas.microsoft.com/office/drawing/2014/main" id="{FF8A615F-D34D-46E5-A871-992FFB9368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19" y="1217104"/>
            <a:ext cx="812303" cy="978014"/>
          </a:xfrm>
          <a:prstGeom prst="rect">
            <a:avLst/>
          </a:prstGeom>
        </p:spPr>
      </p:pic>
      <p:pic>
        <p:nvPicPr>
          <p:cNvPr id="159" name="Image 158">
            <a:extLst>
              <a:ext uri="{FF2B5EF4-FFF2-40B4-BE49-F238E27FC236}">
                <a16:creationId xmlns:a16="http://schemas.microsoft.com/office/drawing/2014/main" id="{A6324895-2AC8-4307-BA76-F53DBBD80F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3433" y="1236433"/>
            <a:ext cx="848622" cy="939356"/>
          </a:xfrm>
          <a:prstGeom prst="rect">
            <a:avLst/>
          </a:prstGeom>
        </p:spPr>
      </p:pic>
      <p:pic>
        <p:nvPicPr>
          <p:cNvPr id="162" name="Image 161">
            <a:extLst>
              <a:ext uri="{FF2B5EF4-FFF2-40B4-BE49-F238E27FC236}">
                <a16:creationId xmlns:a16="http://schemas.microsoft.com/office/drawing/2014/main" id="{C571D394-2CF2-462E-AC91-508348E198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3056" y="2668455"/>
            <a:ext cx="674682" cy="974053"/>
          </a:xfrm>
          <a:prstGeom prst="rect">
            <a:avLst/>
          </a:prstGeom>
        </p:spPr>
      </p:pic>
      <p:pic>
        <p:nvPicPr>
          <p:cNvPr id="163" name="Image 162">
            <a:extLst>
              <a:ext uri="{FF2B5EF4-FFF2-40B4-BE49-F238E27FC236}">
                <a16:creationId xmlns:a16="http://schemas.microsoft.com/office/drawing/2014/main" id="{F250E1AD-DAFB-4DE9-84D5-BD4868033E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7031" y="2718813"/>
            <a:ext cx="1306827" cy="873337"/>
          </a:xfrm>
          <a:prstGeom prst="rect">
            <a:avLst/>
          </a:prstGeom>
        </p:spPr>
      </p:pic>
      <p:pic>
        <p:nvPicPr>
          <p:cNvPr id="164" name="Image 163">
            <a:extLst>
              <a:ext uri="{FF2B5EF4-FFF2-40B4-BE49-F238E27FC236}">
                <a16:creationId xmlns:a16="http://schemas.microsoft.com/office/drawing/2014/main" id="{B393E226-466B-4675-8281-43DA3AFC1A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328" y="2685203"/>
            <a:ext cx="896549" cy="940556"/>
          </a:xfrm>
          <a:prstGeom prst="rect">
            <a:avLst/>
          </a:prstGeom>
        </p:spPr>
      </p:pic>
      <p:pic>
        <p:nvPicPr>
          <p:cNvPr id="165" name="Image 164">
            <a:extLst>
              <a:ext uri="{FF2B5EF4-FFF2-40B4-BE49-F238E27FC236}">
                <a16:creationId xmlns:a16="http://schemas.microsoft.com/office/drawing/2014/main" id="{CC46EF17-A33A-4DD6-B261-9D3405F8FB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6949" y="2678915"/>
            <a:ext cx="952183" cy="953132"/>
          </a:xfrm>
          <a:prstGeom prst="rect">
            <a:avLst/>
          </a:prstGeom>
        </p:spPr>
      </p:pic>
      <p:pic>
        <p:nvPicPr>
          <p:cNvPr id="166" name="Image 165">
            <a:extLst>
              <a:ext uri="{FF2B5EF4-FFF2-40B4-BE49-F238E27FC236}">
                <a16:creationId xmlns:a16="http://schemas.microsoft.com/office/drawing/2014/main" id="{B2256D66-C8AD-42AD-B285-5DE54A7AEB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1311" y="2698368"/>
            <a:ext cx="1933541" cy="914227"/>
          </a:xfrm>
          <a:prstGeom prst="rect">
            <a:avLst/>
          </a:prstGeom>
        </p:spPr>
      </p:pic>
      <p:pic>
        <p:nvPicPr>
          <p:cNvPr id="168" name="Image 167">
            <a:extLst>
              <a:ext uri="{FF2B5EF4-FFF2-40B4-BE49-F238E27FC236}">
                <a16:creationId xmlns:a16="http://schemas.microsoft.com/office/drawing/2014/main" id="{6704B5C6-8BD3-48A2-8F24-D4BDCEFD49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037" y="2748879"/>
            <a:ext cx="1026112" cy="813204"/>
          </a:xfrm>
          <a:prstGeom prst="rect">
            <a:avLst/>
          </a:prstGeom>
        </p:spPr>
      </p:pic>
      <p:pic>
        <p:nvPicPr>
          <p:cNvPr id="169" name="Image 168">
            <a:extLst>
              <a:ext uri="{FF2B5EF4-FFF2-40B4-BE49-F238E27FC236}">
                <a16:creationId xmlns:a16="http://schemas.microsoft.com/office/drawing/2014/main" id="{CFAF06AA-F8C7-41A0-A2EE-94D1A179B6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571" y="2762789"/>
            <a:ext cx="977199" cy="785385"/>
          </a:xfrm>
          <a:prstGeom prst="rect">
            <a:avLst/>
          </a:prstGeom>
        </p:spPr>
      </p:pic>
      <p:pic>
        <p:nvPicPr>
          <p:cNvPr id="170" name="Image 169">
            <a:extLst>
              <a:ext uri="{FF2B5EF4-FFF2-40B4-BE49-F238E27FC236}">
                <a16:creationId xmlns:a16="http://schemas.microsoft.com/office/drawing/2014/main" id="{6294A77B-B2EC-47D1-B803-E681293B71C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919" y="2736598"/>
            <a:ext cx="1073050" cy="837766"/>
          </a:xfrm>
          <a:prstGeom prst="rect">
            <a:avLst/>
          </a:prstGeom>
        </p:spPr>
      </p:pic>
      <p:pic>
        <p:nvPicPr>
          <p:cNvPr id="174" name="Image 173">
            <a:extLst>
              <a:ext uri="{FF2B5EF4-FFF2-40B4-BE49-F238E27FC236}">
                <a16:creationId xmlns:a16="http://schemas.microsoft.com/office/drawing/2014/main" id="{C1C21338-E08A-4E4B-A0E5-358E9E46FBC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0065" y="4169212"/>
            <a:ext cx="969583" cy="769183"/>
          </a:xfrm>
          <a:prstGeom prst="rect">
            <a:avLst/>
          </a:prstGeom>
        </p:spPr>
      </p:pic>
      <p:pic>
        <p:nvPicPr>
          <p:cNvPr id="175" name="Image 174">
            <a:extLst>
              <a:ext uri="{FF2B5EF4-FFF2-40B4-BE49-F238E27FC236}">
                <a16:creationId xmlns:a16="http://schemas.microsoft.com/office/drawing/2014/main" id="{7262537E-75D4-4CC8-9775-2BDF944688B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7028" y="4052665"/>
            <a:ext cx="969582" cy="1002276"/>
          </a:xfrm>
          <a:prstGeom prst="rect">
            <a:avLst/>
          </a:prstGeom>
        </p:spPr>
      </p:pic>
      <p:pic>
        <p:nvPicPr>
          <p:cNvPr id="176" name="Image 175">
            <a:extLst>
              <a:ext uri="{FF2B5EF4-FFF2-40B4-BE49-F238E27FC236}">
                <a16:creationId xmlns:a16="http://schemas.microsoft.com/office/drawing/2014/main" id="{51EE4427-260B-485C-87BC-D1F53F27F9E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0295" y="4206443"/>
            <a:ext cx="698195" cy="694721"/>
          </a:xfrm>
          <a:prstGeom prst="rect">
            <a:avLst/>
          </a:prstGeom>
        </p:spPr>
      </p:pic>
      <p:pic>
        <p:nvPicPr>
          <p:cNvPr id="178" name="Image 177">
            <a:extLst>
              <a:ext uri="{FF2B5EF4-FFF2-40B4-BE49-F238E27FC236}">
                <a16:creationId xmlns:a16="http://schemas.microsoft.com/office/drawing/2014/main" id="{11755B8B-1068-4D95-A853-69B853645A8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19" y="4175553"/>
            <a:ext cx="756500" cy="756500"/>
          </a:xfrm>
          <a:prstGeom prst="rect">
            <a:avLst/>
          </a:prstGeom>
        </p:spPr>
      </p:pic>
      <p:sp>
        <p:nvSpPr>
          <p:cNvPr id="180" name="Espace réservé du texte 2">
            <a:extLst>
              <a:ext uri="{FF2B5EF4-FFF2-40B4-BE49-F238E27FC236}">
                <a16:creationId xmlns:a16="http://schemas.microsoft.com/office/drawing/2014/main" id="{09021A62-940E-4D63-A50D-483BC9A050F7}"/>
              </a:ext>
            </a:extLst>
          </p:cNvPr>
          <p:cNvSpPr txBox="1">
            <a:spLocks/>
          </p:cNvSpPr>
          <p:nvPr/>
        </p:nvSpPr>
        <p:spPr>
          <a:xfrm>
            <a:off x="479423" y="370045"/>
            <a:ext cx="9782175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Pictogrammes </a:t>
            </a:r>
            <a:r>
              <a:rPr lang="fr-FR" b="1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Atlas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A10807D0-44AA-4BCD-834E-662179EA732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0272" y="4206443"/>
            <a:ext cx="694721" cy="69472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72657EE-6D09-419C-9B0C-986DEAD556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9392" y="4206443"/>
            <a:ext cx="694721" cy="69472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4A83A0B-32EE-45B4-B1A6-11DD458FE85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8512" y="4206443"/>
            <a:ext cx="694721" cy="69472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9B94831-6E82-43C7-B8AC-0C178D30AC0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990" y="4206877"/>
            <a:ext cx="694721" cy="69385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24FFDE8-4210-4AAE-BF9F-15BF7BD71A0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9468" y="4206877"/>
            <a:ext cx="694720" cy="693853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C106218D-0F61-D1AC-36A0-F1A063B34F36}"/>
              </a:ext>
            </a:extLst>
          </p:cNvPr>
          <p:cNvGrpSpPr>
            <a:grpSpLocks noChangeAspect="1"/>
          </p:cNvGrpSpPr>
          <p:nvPr/>
        </p:nvGrpSpPr>
        <p:grpSpPr>
          <a:xfrm>
            <a:off x="5438392" y="4205930"/>
            <a:ext cx="699970" cy="694800"/>
            <a:chOff x="4387610" y="4687848"/>
            <a:chExt cx="517976" cy="51415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26589C4C-1948-25AB-710E-9E35D9260382}"/>
                </a:ext>
              </a:extLst>
            </p:cNvPr>
            <p:cNvSpPr/>
            <p:nvPr/>
          </p:nvSpPr>
          <p:spPr>
            <a:xfrm>
              <a:off x="4387610" y="4687848"/>
              <a:ext cx="517976" cy="514150"/>
            </a:xfrm>
            <a:prstGeom prst="ellipse">
              <a:avLst/>
            </a:prstGeom>
            <a:solidFill>
              <a:srgbClr val="2D0F6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B65CF32-2234-4A80-237D-4446D97FE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4500574" y="4794738"/>
              <a:ext cx="299622" cy="299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34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37FD5BF3-6D6C-4904-A9A3-45251C8081E1}"/>
              </a:ext>
            </a:extLst>
          </p:cNvPr>
          <p:cNvSpPr txBox="1">
            <a:spLocks/>
          </p:cNvSpPr>
          <p:nvPr/>
        </p:nvSpPr>
        <p:spPr>
          <a:xfrm>
            <a:off x="479423" y="370045"/>
            <a:ext cx="9782175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Encadrés</a:t>
            </a:r>
            <a:endParaRPr lang="fr-FR" b="1" dirty="0">
              <a:solidFill>
                <a:srgbClr val="2D0F64"/>
              </a:solidFill>
              <a:latin typeface="Circular Std Black Italic" panose="020B0A04020101010102" pitchFamily="34" charset="0"/>
              <a:cs typeface="Circular Std Black Italic" panose="020B0A04020101010102" pitchFamily="34" charset="0"/>
            </a:endParaRPr>
          </a:p>
        </p:txBody>
      </p:sp>
      <p:sp>
        <p:nvSpPr>
          <p:cNvPr id="3" name="Rectangle : coins arrondis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621080-9EDA-4109-A856-6E8E22D1BD5F}"/>
              </a:ext>
            </a:extLst>
          </p:cNvPr>
          <p:cNvSpPr/>
          <p:nvPr/>
        </p:nvSpPr>
        <p:spPr>
          <a:xfrm>
            <a:off x="479423" y="1266404"/>
            <a:ext cx="3516763" cy="738259"/>
          </a:xfrm>
          <a:prstGeom prst="roundRect">
            <a:avLst/>
          </a:prstGeom>
          <a:solidFill>
            <a:srgbClr val="2D0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rPr>
              <a:t>Lorem ipsum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rPr>
              <a:t>dolore</a:t>
            </a:r>
            <a:endParaRPr lang="fr-FR" dirty="0"/>
          </a:p>
        </p:txBody>
      </p:sp>
      <p:sp>
        <p:nvSpPr>
          <p:cNvPr id="4" name="Rectangle : coins arrondis 3">
            <a:hlinkClick r:id="rId2" action="ppaction://hlinksldjump"/>
            <a:extLst>
              <a:ext uri="{FF2B5EF4-FFF2-40B4-BE49-F238E27FC236}">
                <a16:creationId xmlns:a16="http://schemas.microsoft.com/office/drawing/2014/main" id="{4D1EAF7A-CEE7-4F53-9EFF-F21F23220F0F}"/>
              </a:ext>
            </a:extLst>
          </p:cNvPr>
          <p:cNvSpPr/>
          <p:nvPr/>
        </p:nvSpPr>
        <p:spPr>
          <a:xfrm>
            <a:off x="479423" y="2269338"/>
            <a:ext cx="3516763" cy="727563"/>
          </a:xfrm>
          <a:prstGeom prst="roundRect">
            <a:avLst/>
          </a:prstGeom>
          <a:solidFill>
            <a:srgbClr val="2D0F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rPr>
              <a:t>Lorem ipsum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rPr>
              <a:t>dolore</a:t>
            </a:r>
            <a:endParaRPr lang="fr-FR" sz="2400" dirty="0"/>
          </a:p>
        </p:txBody>
      </p:sp>
      <p:sp>
        <p:nvSpPr>
          <p:cNvPr id="5" name="Rectangle : coins arrondis 4">
            <a:hlinkClick r:id="rId3" action="ppaction://hlinksldjump"/>
            <a:extLst>
              <a:ext uri="{FF2B5EF4-FFF2-40B4-BE49-F238E27FC236}">
                <a16:creationId xmlns:a16="http://schemas.microsoft.com/office/drawing/2014/main" id="{B1BD06DC-775D-487D-B5BC-9D05E9273D4B}"/>
              </a:ext>
            </a:extLst>
          </p:cNvPr>
          <p:cNvSpPr/>
          <p:nvPr/>
        </p:nvSpPr>
        <p:spPr>
          <a:xfrm>
            <a:off x="479423" y="3261577"/>
            <a:ext cx="3516763" cy="727563"/>
          </a:xfrm>
          <a:prstGeom prst="roundRect">
            <a:avLst/>
          </a:prstGeom>
          <a:solidFill>
            <a:srgbClr val="7850DC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rPr>
              <a:t>Lorem ipsum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rPr>
              <a:t>dolore</a:t>
            </a:r>
            <a:endParaRPr lang="fr-FR" sz="24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F773FF0-CE90-4660-ADBA-B4C93E88B761}"/>
              </a:ext>
            </a:extLst>
          </p:cNvPr>
          <p:cNvSpPr/>
          <p:nvPr/>
        </p:nvSpPr>
        <p:spPr>
          <a:xfrm>
            <a:off x="479423" y="4622505"/>
            <a:ext cx="2416453" cy="461666"/>
          </a:xfrm>
          <a:prstGeom prst="roundRect">
            <a:avLst/>
          </a:prstGeom>
          <a:noFill/>
          <a:ln>
            <a:solidFill>
              <a:srgbClr val="2D0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Lorem ipsum </a:t>
            </a:r>
            <a:r>
              <a:rPr lang="fr-FR" dirty="0" err="1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dolore</a:t>
            </a:r>
            <a:endParaRPr lang="fr-FR" dirty="0">
              <a:solidFill>
                <a:srgbClr val="2D0F64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BA82681-FD8A-455C-93B0-1059E92532C3}"/>
              </a:ext>
            </a:extLst>
          </p:cNvPr>
          <p:cNvSpPr/>
          <p:nvPr/>
        </p:nvSpPr>
        <p:spPr>
          <a:xfrm>
            <a:off x="479424" y="5349031"/>
            <a:ext cx="3025776" cy="734003"/>
          </a:xfrm>
          <a:prstGeom prst="roundRect">
            <a:avLst/>
          </a:prstGeom>
          <a:noFill/>
          <a:ln>
            <a:solidFill>
              <a:srgbClr val="2D0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fr-FR" dirty="0" err="1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Intellectum</a:t>
            </a:r>
            <a:r>
              <a:rPr lang="fr-FR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est </a:t>
            </a:r>
            <a:r>
              <a:rPr lang="fr-FR" dirty="0" err="1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enim</a:t>
            </a:r>
            <a:r>
              <a:rPr lang="fr-FR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dirty="0" err="1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mihi</a:t>
            </a:r>
            <a:r>
              <a:rPr lang="fr-FR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dirty="0" err="1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quidem</a:t>
            </a:r>
            <a:r>
              <a:rPr lang="fr-FR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in </a:t>
            </a:r>
            <a:r>
              <a:rPr lang="fr-FR" dirty="0" err="1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multis</a:t>
            </a:r>
            <a:endParaRPr lang="fr-FR" dirty="0">
              <a:solidFill>
                <a:srgbClr val="2D0F64"/>
              </a:solidFill>
            </a:endParaRPr>
          </a:p>
        </p:txBody>
      </p:sp>
      <p:sp>
        <p:nvSpPr>
          <p:cNvPr id="8" name="Rectangle : coins arrondis 7">
            <a:hlinkClick r:id="" action="ppaction://noaction"/>
            <a:extLst>
              <a:ext uri="{FF2B5EF4-FFF2-40B4-BE49-F238E27FC236}">
                <a16:creationId xmlns:a16="http://schemas.microsoft.com/office/drawing/2014/main" id="{2301A18B-D468-4F7E-BF9B-8ADB2908E4CA}"/>
              </a:ext>
            </a:extLst>
          </p:cNvPr>
          <p:cNvSpPr/>
          <p:nvPr/>
        </p:nvSpPr>
        <p:spPr>
          <a:xfrm>
            <a:off x="8638836" y="1266404"/>
            <a:ext cx="3073743" cy="882131"/>
          </a:xfrm>
          <a:prstGeom prst="roundRect">
            <a:avLst/>
          </a:prstGeom>
          <a:solidFill>
            <a:srgbClr val="2D0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108000" rtlCol="0" anchor="ctr" anchorCtr="1">
            <a:spAutoFit/>
          </a:bodyPr>
          <a:lstStyle/>
          <a:p>
            <a:pPr algn="ctr"/>
            <a:r>
              <a:rPr lang="fr-FR" sz="2000" dirty="0" err="1"/>
              <a:t>Intellectum</a:t>
            </a:r>
            <a:r>
              <a:rPr lang="fr-FR" sz="2000" dirty="0"/>
              <a:t> est </a:t>
            </a:r>
            <a:r>
              <a:rPr lang="fr-FR" sz="2000" dirty="0" err="1"/>
              <a:t>enim</a:t>
            </a:r>
            <a:r>
              <a:rPr lang="fr-FR" sz="2000" dirty="0"/>
              <a:t> </a:t>
            </a:r>
            <a:r>
              <a:rPr lang="fr-FR" sz="2000" dirty="0" err="1"/>
              <a:t>mihi</a:t>
            </a:r>
            <a:r>
              <a:rPr lang="fr-FR" sz="2000" dirty="0"/>
              <a:t> </a:t>
            </a:r>
            <a:r>
              <a:rPr lang="fr-FR" sz="2000" dirty="0" err="1"/>
              <a:t>quidem</a:t>
            </a:r>
            <a:r>
              <a:rPr lang="fr-FR" sz="2000" dirty="0"/>
              <a:t> in </a:t>
            </a:r>
            <a:r>
              <a:rPr lang="fr-FR" sz="2000" dirty="0" err="1"/>
              <a:t>multis</a:t>
            </a:r>
            <a:endParaRPr lang="fr-FR" sz="2000" dirty="0">
              <a:solidFill>
                <a:prstClr val="white"/>
              </a:solidFill>
              <a:latin typeface="Circular Std Black Italic" panose="020B0A04020101010102" pitchFamily="34" charset="0"/>
              <a:cs typeface="Circular Std Black Italic" panose="020B0A04020101010102" pitchFamily="34" charset="0"/>
            </a:endParaRPr>
          </a:p>
        </p:txBody>
      </p:sp>
      <p:sp>
        <p:nvSpPr>
          <p:cNvPr id="9" name="Rectangle : coins arrondis 8">
            <a:hlinkClick r:id="" action="ppaction://noaction"/>
            <a:extLst>
              <a:ext uri="{FF2B5EF4-FFF2-40B4-BE49-F238E27FC236}">
                <a16:creationId xmlns:a16="http://schemas.microsoft.com/office/drawing/2014/main" id="{02337AD5-DD3F-45F5-8FF6-FF213756075A}"/>
              </a:ext>
            </a:extLst>
          </p:cNvPr>
          <p:cNvSpPr/>
          <p:nvPr/>
        </p:nvSpPr>
        <p:spPr>
          <a:xfrm>
            <a:off x="8638835" y="2415135"/>
            <a:ext cx="3073743" cy="882131"/>
          </a:xfrm>
          <a:prstGeom prst="roundRect">
            <a:avLst/>
          </a:prstGeom>
          <a:solidFill>
            <a:srgbClr val="2D0F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108000" rtlCol="0" anchor="ctr" anchorCtr="1">
            <a:spAutoFit/>
          </a:bodyPr>
          <a:lstStyle/>
          <a:p>
            <a:pPr algn="ctr"/>
            <a:r>
              <a:rPr lang="fr-FR" sz="2000" dirty="0" err="1"/>
              <a:t>Intellectum</a:t>
            </a:r>
            <a:r>
              <a:rPr lang="fr-FR" sz="2000" dirty="0"/>
              <a:t> est </a:t>
            </a:r>
            <a:r>
              <a:rPr lang="fr-FR" sz="2000" dirty="0" err="1"/>
              <a:t>enim</a:t>
            </a:r>
            <a:r>
              <a:rPr lang="fr-FR" sz="2000" dirty="0"/>
              <a:t> </a:t>
            </a:r>
            <a:r>
              <a:rPr lang="fr-FR" sz="2000" dirty="0" err="1"/>
              <a:t>mihi</a:t>
            </a:r>
            <a:r>
              <a:rPr lang="fr-FR" sz="2000" dirty="0"/>
              <a:t> </a:t>
            </a:r>
            <a:r>
              <a:rPr lang="fr-FR" sz="2000" dirty="0" err="1"/>
              <a:t>quidem</a:t>
            </a:r>
            <a:r>
              <a:rPr lang="fr-FR" sz="2000" dirty="0"/>
              <a:t> in </a:t>
            </a:r>
            <a:r>
              <a:rPr lang="fr-FR" sz="2000" dirty="0" err="1"/>
              <a:t>multis</a:t>
            </a:r>
            <a:endParaRPr lang="fr-FR" sz="2000" dirty="0">
              <a:solidFill>
                <a:prstClr val="white"/>
              </a:solidFill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0" name="Rectangle : coins arrondis 9">
            <a:hlinkClick r:id="" action="ppaction://noaction"/>
            <a:extLst>
              <a:ext uri="{FF2B5EF4-FFF2-40B4-BE49-F238E27FC236}">
                <a16:creationId xmlns:a16="http://schemas.microsoft.com/office/drawing/2014/main" id="{04AA9B09-5422-4F3F-85A8-9AFCBEDDDDB9}"/>
              </a:ext>
            </a:extLst>
          </p:cNvPr>
          <p:cNvSpPr/>
          <p:nvPr/>
        </p:nvSpPr>
        <p:spPr>
          <a:xfrm>
            <a:off x="8638834" y="3563866"/>
            <a:ext cx="3073743" cy="882131"/>
          </a:xfrm>
          <a:prstGeom prst="roundRect">
            <a:avLst/>
          </a:prstGeom>
          <a:solidFill>
            <a:srgbClr val="2D0F6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108000" rtlCol="0" anchor="ctr" anchorCtr="1">
            <a:spAutoFit/>
          </a:bodyPr>
          <a:lstStyle/>
          <a:p>
            <a:pPr algn="ctr"/>
            <a:r>
              <a:rPr lang="fr-FR" sz="2000" dirty="0" err="1"/>
              <a:t>Intellectum</a:t>
            </a:r>
            <a:r>
              <a:rPr lang="fr-FR" sz="2000" dirty="0"/>
              <a:t> est </a:t>
            </a:r>
            <a:r>
              <a:rPr lang="fr-FR" sz="2000" dirty="0" err="1"/>
              <a:t>enim</a:t>
            </a:r>
            <a:r>
              <a:rPr lang="fr-FR" sz="2000" dirty="0"/>
              <a:t> </a:t>
            </a:r>
            <a:r>
              <a:rPr lang="fr-FR" sz="2000" dirty="0" err="1"/>
              <a:t>mihi</a:t>
            </a:r>
            <a:r>
              <a:rPr lang="fr-FR" sz="2000" dirty="0"/>
              <a:t> </a:t>
            </a:r>
            <a:r>
              <a:rPr lang="fr-FR" sz="2000" dirty="0" err="1"/>
              <a:t>quidem</a:t>
            </a:r>
            <a:r>
              <a:rPr lang="fr-FR" sz="2000" dirty="0"/>
              <a:t> in </a:t>
            </a:r>
            <a:r>
              <a:rPr lang="fr-FR" sz="2000" dirty="0" err="1"/>
              <a:t>multis</a:t>
            </a:r>
            <a:endParaRPr lang="fr-FR" sz="2000" dirty="0">
              <a:solidFill>
                <a:prstClr val="white"/>
              </a:solidFill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7BBF18F-7EFD-4652-A80A-FF6BF98E6B19}"/>
              </a:ext>
            </a:extLst>
          </p:cNvPr>
          <p:cNvSpPr/>
          <p:nvPr/>
        </p:nvSpPr>
        <p:spPr>
          <a:xfrm>
            <a:off x="4855649" y="1266404"/>
            <a:ext cx="2682875" cy="862158"/>
          </a:xfrm>
          <a:prstGeom prst="roundRect">
            <a:avLst/>
          </a:prstGeom>
          <a:solidFill>
            <a:srgbClr val="2D0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500" dirty="0">
                <a:solidFill>
                  <a:prstClr val="white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Lorem Ipsum </a:t>
            </a:r>
            <a:r>
              <a:rPr lang="fr-FR" sz="1500" dirty="0" err="1">
                <a:solidFill>
                  <a:prstClr val="white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Dolore</a:t>
            </a:r>
            <a:endParaRPr lang="fr-FR" sz="1500" dirty="0">
              <a:solidFill>
                <a:prstClr val="white"/>
              </a:solidFill>
              <a:latin typeface="Circular Std Black Italic" panose="020B0A04020101010102" pitchFamily="34" charset="0"/>
              <a:cs typeface="Circular Std Black Italic" panose="020B0A04020101010102" pitchFamily="34" charset="0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B420E91-BA53-4FD3-87CB-F2372E3A2EAE}"/>
              </a:ext>
            </a:extLst>
          </p:cNvPr>
          <p:cNvSpPr/>
          <p:nvPr/>
        </p:nvSpPr>
        <p:spPr>
          <a:xfrm>
            <a:off x="4855649" y="2398108"/>
            <a:ext cx="2682875" cy="916183"/>
          </a:xfrm>
          <a:prstGeom prst="roundRect">
            <a:avLst/>
          </a:prstGeom>
          <a:noFill/>
          <a:ln>
            <a:solidFill>
              <a:srgbClr val="7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108000" rtlCol="0" anchor="ctr" anchorCtr="1">
            <a:spAutoFit/>
          </a:bodyPr>
          <a:lstStyle/>
          <a:p>
            <a:pPr lvl="0">
              <a:buClr>
                <a:srgbClr val="7850DC"/>
              </a:buClr>
              <a:defRPr/>
            </a:pPr>
            <a:r>
              <a:rPr lang="fr-FR" sz="1400" dirty="0" err="1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Doloribus</a:t>
            </a:r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 </a:t>
            </a:r>
            <a:r>
              <a:rPr lang="fr-FR" sz="1400" dirty="0" err="1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vel</a:t>
            </a:r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 </a:t>
            </a:r>
            <a:r>
              <a:rPr lang="fr-FR" sz="1400" dirty="0" err="1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suspicionibus</a:t>
            </a:r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 </a:t>
            </a:r>
            <a:r>
              <a:rPr lang="fr-FR" sz="1400" dirty="0" err="1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anteferre</a:t>
            </a:r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 </a:t>
            </a:r>
            <a:r>
              <a:rPr lang="fr-FR" sz="1400" dirty="0" err="1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vel</a:t>
            </a:r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 </a:t>
            </a:r>
            <a:r>
              <a:rPr lang="fr-FR" sz="1400" dirty="0" err="1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suspicionibus</a:t>
            </a:r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 ipsum </a:t>
            </a:r>
            <a:r>
              <a:rPr lang="fr-FR" sz="1400" dirty="0" err="1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aqui</a:t>
            </a:r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.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B386F51-22B4-46DC-AB65-1DBC781FB701}"/>
              </a:ext>
            </a:extLst>
          </p:cNvPr>
          <p:cNvSpPr/>
          <p:nvPr/>
        </p:nvSpPr>
        <p:spPr>
          <a:xfrm>
            <a:off x="4855649" y="3625358"/>
            <a:ext cx="2682875" cy="1154546"/>
          </a:xfrm>
          <a:prstGeom prst="roundRect">
            <a:avLst/>
          </a:prstGeom>
          <a:noFill/>
          <a:ln>
            <a:solidFill>
              <a:srgbClr val="785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108000" rtlCol="0" anchor="ctr" anchorCtr="1">
            <a:spAutoFit/>
          </a:bodyPr>
          <a:lstStyle/>
          <a:p>
            <a:pPr lvl="0">
              <a:buClr>
                <a:srgbClr val="7850DC"/>
              </a:buClr>
              <a:defRPr/>
            </a:pPr>
            <a:r>
              <a:rPr lang="fr-FR" sz="1400" dirty="0" err="1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Doloribus</a:t>
            </a:r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 </a:t>
            </a:r>
            <a:r>
              <a:rPr lang="fr-FR" sz="1400" dirty="0" err="1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vel</a:t>
            </a:r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 </a:t>
            </a:r>
            <a:r>
              <a:rPr lang="fr-FR" sz="1400" dirty="0" err="1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suspicionibus</a:t>
            </a:r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 </a:t>
            </a:r>
            <a:r>
              <a:rPr lang="fr-FR" sz="1400" dirty="0" err="1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anteferre</a:t>
            </a:r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 </a:t>
            </a:r>
            <a:r>
              <a:rPr lang="fr-FR" sz="1400" dirty="0" err="1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vel</a:t>
            </a:r>
            <a:r>
              <a:rPr lang="fr-FR" sz="14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400" dirty="0" err="1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suspicionibus</a:t>
            </a:r>
            <a:r>
              <a:rPr lang="fr-FR" sz="14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ipsum </a:t>
            </a:r>
            <a:r>
              <a:rPr lang="fr-FR" sz="1400" dirty="0" err="1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aqui</a:t>
            </a:r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 </a:t>
            </a:r>
            <a:r>
              <a:rPr lang="fr-FR" sz="1400" dirty="0" err="1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Doloribus</a:t>
            </a:r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 </a:t>
            </a:r>
            <a:r>
              <a:rPr lang="fr-FR" sz="1400" dirty="0" err="1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vel</a:t>
            </a:r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 </a:t>
            </a:r>
            <a:r>
              <a:rPr lang="fr-FR" sz="1400" dirty="0" err="1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suspicionibus</a:t>
            </a:r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 </a:t>
            </a:r>
            <a:r>
              <a:rPr lang="fr-FR" sz="1400" dirty="0" err="1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anteferre</a:t>
            </a:r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 </a:t>
            </a:r>
            <a:r>
              <a:rPr lang="fr-FR" sz="1400" dirty="0" err="1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vel</a:t>
            </a:r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360551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9A770353-FAAA-45CE-A233-A316B403DCA3}"/>
              </a:ext>
            </a:extLst>
          </p:cNvPr>
          <p:cNvSpPr txBox="1">
            <a:spLocks/>
          </p:cNvSpPr>
          <p:nvPr/>
        </p:nvSpPr>
        <p:spPr>
          <a:xfrm>
            <a:off x="479423" y="370045"/>
            <a:ext cx="9782175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Graphiques</a:t>
            </a:r>
            <a:endParaRPr lang="fr-FR" b="1" dirty="0">
              <a:solidFill>
                <a:srgbClr val="2D0F64"/>
              </a:solidFill>
              <a:latin typeface="Circular Std Black Italic" panose="020B0A04020101010102" pitchFamily="34" charset="0"/>
              <a:cs typeface="Circular Std Black Italic" panose="020B0A04020101010102" pitchFamily="34" charset="0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7B2A695F-D665-400E-8A40-C1BB8C85D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29763"/>
              </p:ext>
            </p:extLst>
          </p:nvPr>
        </p:nvGraphicFramePr>
        <p:xfrm>
          <a:off x="1231900" y="1767840"/>
          <a:ext cx="4161789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BF3BFAC3-E8BF-425C-99C0-8E2E287D5D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070272"/>
              </p:ext>
            </p:extLst>
          </p:nvPr>
        </p:nvGraphicFramePr>
        <p:xfrm>
          <a:off x="6219189" y="1767840"/>
          <a:ext cx="4161789" cy="428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17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9A770353-FAAA-45CE-A233-A316B403DCA3}"/>
              </a:ext>
            </a:extLst>
          </p:cNvPr>
          <p:cNvSpPr txBox="1">
            <a:spLocks/>
          </p:cNvSpPr>
          <p:nvPr/>
        </p:nvSpPr>
        <p:spPr>
          <a:xfrm>
            <a:off x="479423" y="370045"/>
            <a:ext cx="9782175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Graphiques</a:t>
            </a:r>
            <a:endParaRPr lang="fr-FR" b="1" dirty="0">
              <a:solidFill>
                <a:srgbClr val="2D0F64"/>
              </a:solidFill>
              <a:latin typeface="Circular Std Black Italic" panose="020B0A04020101010102" pitchFamily="34" charset="0"/>
              <a:cs typeface="Circular Std Black Italic" panose="020B0A04020101010102" pitchFamily="34" charset="0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D0096C5D-D09F-4E8F-A9BE-005D7C9CA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764674"/>
              </p:ext>
            </p:extLst>
          </p:nvPr>
        </p:nvGraphicFramePr>
        <p:xfrm>
          <a:off x="2032000" y="1320800"/>
          <a:ext cx="8128000" cy="516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815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3054F06-92F6-4F3F-8BE8-AFD7A28E0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Mise à jour du contenu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F64369-51F4-470C-8923-275620FDF8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F30C2B-7685-45B1-96B3-3A665644C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900" y="6550491"/>
            <a:ext cx="366100" cy="187172"/>
          </a:xfrm>
        </p:spPr>
        <p:txBody>
          <a:bodyPr/>
          <a:lstStyle/>
          <a:p>
            <a:fld id="{DDAF5D77-13CD-4DDF-AD8B-048DB9FADB9A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18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96CFE8D-FE31-4431-8FA4-66A71B3F0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E6B92AB-48EE-43D5-AA80-4EC4C7A6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Titre de la présentation </a:t>
            </a:r>
            <a:r>
              <a:rPr lang="fr-FR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/>
              <a:t> </a:t>
            </a:r>
            <a:r>
              <a:rPr lang="fr-FR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  <a:endParaRPr lang="fr-FR" dirty="0">
              <a:solidFill>
                <a:srgbClr val="7850DC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51BDB19-8463-462D-BD71-0ED97D0B9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Titre de la présentation </a:t>
            </a:r>
            <a:r>
              <a:rPr lang="fr-FR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/>
              <a:t> </a:t>
            </a:r>
            <a:r>
              <a:rPr lang="fr-FR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  <a:endParaRPr lang="fr-FR" dirty="0">
              <a:solidFill>
                <a:srgbClr val="7850DC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A64EC2D-9A4C-42C0-85E2-FBC0A211B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33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B7D05B7-6643-4EB3-946F-220507EFF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1EADAA-1BC6-4664-9F5F-A50E24AD6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Titre de la présentation </a:t>
            </a:r>
            <a:r>
              <a:rPr lang="fr-FR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/>
              <a:t> </a:t>
            </a:r>
            <a:r>
              <a:rPr lang="fr-FR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  <a:endParaRPr lang="fr-FR" dirty="0">
              <a:solidFill>
                <a:srgbClr val="7850DC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8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E6805E-FB09-F646-8B77-D761495764AB}"/>
              </a:ext>
            </a:extLst>
          </p:cNvPr>
          <p:cNvSpPr/>
          <p:nvPr/>
        </p:nvSpPr>
        <p:spPr>
          <a:xfrm>
            <a:off x="2925271" y="2928862"/>
            <a:ext cx="6341481" cy="100027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fr-FR" sz="650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Slides Exemples</a:t>
            </a:r>
            <a:endParaRPr lang="fr-FR" sz="2800" dirty="0">
              <a:solidFill>
                <a:srgbClr val="2D0F6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603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D1D94D-B828-4400-9B04-D01D5ECB9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706B71-B16C-465F-9C43-E221060FC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Titre de la présentation </a:t>
            </a:r>
            <a:r>
              <a:rPr lang="fr-FR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/>
              <a:t> </a:t>
            </a:r>
            <a:r>
              <a:rPr lang="fr-FR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  <a:endParaRPr lang="fr-FR" dirty="0">
              <a:solidFill>
                <a:srgbClr val="7850DC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7DAC5E43-6D29-432F-97DA-DF73C4EEE0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350" y="464820"/>
            <a:ext cx="9593829" cy="5745480"/>
          </a:xfrm>
        </p:spPr>
        <p:txBody>
          <a:bodyPr/>
          <a:lstStyle/>
          <a:p>
            <a:r>
              <a:rPr lang="fr-FR" sz="8000" dirty="0">
                <a:solidFill>
                  <a:srgbClr val="7850DC"/>
                </a:solidFill>
              </a:rPr>
              <a:t>1.</a:t>
            </a:r>
          </a:p>
          <a:p>
            <a:r>
              <a:rPr lang="fr-FR" sz="6500" dirty="0"/>
              <a:t>Exemple de titre</a:t>
            </a:r>
          </a:p>
        </p:txBody>
      </p:sp>
    </p:spTree>
    <p:extLst>
      <p:ext uri="{BB962C8B-B14F-4D97-AF65-F5344CB8AC3E}">
        <p14:creationId xmlns:p14="http://schemas.microsoft.com/office/powerpoint/2010/main" val="191234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1ED7BD0-DFC3-42FD-B5E3-73FDBD940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F5D77-13CD-4DDF-AD8B-048DB9FADB9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3720F7-A90C-46DC-B211-96B98AA66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Titre de la présentation </a:t>
            </a:r>
            <a:r>
              <a:rPr lang="fr-FR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/>
              <a:t> </a:t>
            </a:r>
            <a:r>
              <a:rPr lang="fr-FR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  <a:endParaRPr lang="fr-FR" dirty="0">
              <a:solidFill>
                <a:srgbClr val="7850DC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CF59AFB6-5408-4C85-A92E-CCD8F6753F6E}"/>
              </a:ext>
            </a:extLst>
          </p:cNvPr>
          <p:cNvSpPr txBox="1">
            <a:spLocks/>
          </p:cNvSpPr>
          <p:nvPr/>
        </p:nvSpPr>
        <p:spPr>
          <a:xfrm>
            <a:off x="479423" y="894408"/>
            <a:ext cx="9782175" cy="6093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 de la </a:t>
            </a:r>
            <a:r>
              <a:rPr lang="fr-FR" sz="4400" b="1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slide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CF3A6961-AD63-480E-968E-88C3F636EB16}"/>
              </a:ext>
            </a:extLst>
          </p:cNvPr>
          <p:cNvSpPr txBox="1">
            <a:spLocks/>
          </p:cNvSpPr>
          <p:nvPr/>
        </p:nvSpPr>
        <p:spPr>
          <a:xfrm>
            <a:off x="479423" y="370045"/>
            <a:ext cx="561657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Titre de partie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349EBCF0-0F15-440C-890E-99F1E70D7866}"/>
              </a:ext>
            </a:extLst>
          </p:cNvPr>
          <p:cNvSpPr txBox="1">
            <a:spLocks/>
          </p:cNvSpPr>
          <p:nvPr/>
        </p:nvSpPr>
        <p:spPr>
          <a:xfrm>
            <a:off x="479423" y="1957289"/>
            <a:ext cx="11166477" cy="191129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FF43B9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" indent="-136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r>
              <a:rPr lang="fr-FR" sz="280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Titre 1</a:t>
            </a:r>
          </a:p>
          <a:p>
            <a:pPr lvl="2" algn="just"/>
            <a:endParaRPr lang="fr-FR" sz="1400" dirty="0">
              <a:solidFill>
                <a:srgbClr val="36C868"/>
              </a:solidFill>
              <a:latin typeface="Circular Std Black Italic" panose="020B0A04020101010102" pitchFamily="34" charset="0"/>
              <a:cs typeface="Circular Std Black Italic" panose="020B0A04020101010102" pitchFamily="34" charset="0"/>
            </a:endParaRPr>
          </a:p>
          <a:p>
            <a:pPr lvl="2" algn="just"/>
            <a:r>
              <a:rPr lang="fr-FR" sz="2400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Titre 2</a:t>
            </a:r>
          </a:p>
          <a:p>
            <a:pPr lvl="2" algn="just"/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Saraceni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tamen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nec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amici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nobis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umquam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nec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hostes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 </a:t>
            </a:r>
            <a:r>
              <a:rPr lang="fr-FR" sz="1800" dirty="0" err="1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optandi</a:t>
            </a:r>
            <a:r>
              <a:rPr lang="fr-FR" sz="18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.</a:t>
            </a:r>
          </a:p>
          <a:p>
            <a:pPr lvl="2" algn="just"/>
            <a:endParaRPr lang="fr-FR" sz="1800" dirty="0"/>
          </a:p>
          <a:p>
            <a:pPr lvl="2" algn="just"/>
            <a:r>
              <a:rPr lang="fr-FR" sz="1800" dirty="0"/>
              <a:t>Sin </a:t>
            </a:r>
            <a:r>
              <a:rPr lang="fr-FR" sz="1800" dirty="0" err="1"/>
              <a:t>autem</a:t>
            </a:r>
            <a:r>
              <a:rPr lang="fr-FR" sz="1800" dirty="0"/>
              <a:t> ad </a:t>
            </a:r>
            <a:r>
              <a:rPr lang="fr-FR" sz="1800" dirty="0" err="1"/>
              <a:t>adulescentiam</a:t>
            </a:r>
            <a:r>
              <a:rPr lang="fr-FR" sz="1800" dirty="0"/>
              <a:t> </a:t>
            </a:r>
            <a:r>
              <a:rPr lang="fr-FR" sz="1800" dirty="0" err="1"/>
              <a:t>perduxissent</a:t>
            </a:r>
            <a:r>
              <a:rPr lang="fr-FR" sz="1800" dirty="0"/>
              <a:t>, </a:t>
            </a:r>
            <a:r>
              <a:rPr lang="fr-FR" sz="1800" dirty="0" err="1"/>
              <a:t>dirimi</a:t>
            </a:r>
            <a:r>
              <a:rPr lang="fr-FR" sz="1800" dirty="0"/>
              <a:t> </a:t>
            </a:r>
            <a:r>
              <a:rPr lang="fr-FR" sz="1800" dirty="0" err="1"/>
              <a:t>tamen</a:t>
            </a:r>
            <a:r>
              <a:rPr lang="fr-FR" sz="1800" dirty="0"/>
              <a:t> </a:t>
            </a:r>
            <a:r>
              <a:rPr lang="fr-FR" sz="1800" dirty="0" err="1"/>
              <a:t>interdum</a:t>
            </a:r>
            <a:r>
              <a:rPr lang="fr-FR" sz="1800" dirty="0"/>
              <a:t> </a:t>
            </a:r>
            <a:r>
              <a:rPr lang="fr-FR" sz="1800" dirty="0" err="1"/>
              <a:t>contentione</a:t>
            </a:r>
            <a:r>
              <a:rPr lang="fr-FR" sz="1800" dirty="0"/>
              <a:t> </a:t>
            </a:r>
            <a:r>
              <a:rPr lang="fr-FR" sz="1800" dirty="0" err="1"/>
              <a:t>vel</a:t>
            </a:r>
            <a:r>
              <a:rPr lang="fr-FR" sz="1800" dirty="0"/>
              <a:t> </a:t>
            </a:r>
            <a:r>
              <a:rPr lang="fr-FR" sz="1800" dirty="0" err="1"/>
              <a:t>uxoriae</a:t>
            </a:r>
            <a:r>
              <a:rPr lang="fr-FR" sz="1800" dirty="0"/>
              <a:t> </a:t>
            </a:r>
            <a:r>
              <a:rPr lang="fr-FR" sz="1800" dirty="0" err="1"/>
              <a:t>condicionis</a:t>
            </a:r>
            <a:r>
              <a:rPr lang="fr-FR" sz="1800" dirty="0"/>
              <a:t> </a:t>
            </a:r>
            <a:r>
              <a:rPr lang="fr-FR" sz="1800" dirty="0" err="1"/>
              <a:t>vel</a:t>
            </a:r>
            <a:r>
              <a:rPr lang="fr-FR" sz="1800" dirty="0"/>
              <a:t> </a:t>
            </a:r>
            <a:r>
              <a:rPr lang="fr-FR" sz="1800" dirty="0" err="1"/>
              <a:t>commodi</a:t>
            </a:r>
            <a:r>
              <a:rPr lang="fr-FR" sz="1800" dirty="0"/>
              <a:t> </a:t>
            </a:r>
            <a:r>
              <a:rPr lang="fr-FR" sz="1800" dirty="0" err="1"/>
              <a:t>alicuius</a:t>
            </a:r>
            <a:r>
              <a:rPr lang="fr-FR" sz="1800" dirty="0"/>
              <a:t>, quod idem </a:t>
            </a:r>
            <a:r>
              <a:rPr lang="fr-FR" sz="1800" dirty="0" err="1"/>
              <a:t>adipisci</a:t>
            </a:r>
            <a:r>
              <a:rPr lang="fr-FR" sz="1800" dirty="0"/>
              <a:t> </a:t>
            </a:r>
            <a:r>
              <a:rPr lang="fr-FR" sz="1800" dirty="0" err="1"/>
              <a:t>uterque</a:t>
            </a:r>
            <a:r>
              <a:rPr lang="fr-FR" sz="1800" dirty="0"/>
              <a:t> non </a:t>
            </a:r>
            <a:r>
              <a:rPr lang="fr-FR" sz="1800" dirty="0" err="1"/>
              <a:t>posset</a:t>
            </a:r>
            <a:r>
              <a:rPr lang="fr-F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777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tlas">
      <a:majorFont>
        <a:latin typeface="Circular Std Book"/>
        <a:ea typeface=""/>
        <a:cs typeface=""/>
      </a:majorFont>
      <a:minorFont>
        <a:latin typeface="Circular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254137A234474A9DA563FA3331163A" ma:contentTypeVersion="15" ma:contentTypeDescription="Crée un document." ma:contentTypeScope="" ma:versionID="e1b4b00e6ffa5020bdd07baf386506dc">
  <xsd:schema xmlns:xsd="http://www.w3.org/2001/XMLSchema" xmlns:xs="http://www.w3.org/2001/XMLSchema" xmlns:p="http://schemas.microsoft.com/office/2006/metadata/properties" xmlns:ns2="bd724b11-f43f-450f-b014-34ceac171d31" xmlns:ns3="7bb7693c-da28-47d8-af59-604a0f35d887" targetNamespace="http://schemas.microsoft.com/office/2006/metadata/properties" ma:root="true" ma:fieldsID="11907b503ed7e0aaea4b1e5e5ca3517e" ns2:_="" ns3:_="">
    <xsd:import namespace="bd724b11-f43f-450f-b014-34ceac171d31"/>
    <xsd:import namespace="7bb7693c-da28-47d8-af59-604a0f35d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24b11-f43f-450f-b014-34ceac171d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d49b6ef3-b2ae-41b4-baa9-7342a8e6a0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b7693c-da28-47d8-af59-604a0f35d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b7fd4ec-238d-45df-8ae0-fab9219408e0}" ma:internalName="TaxCatchAll" ma:showField="CatchAllData" ma:web="7bb7693c-da28-47d8-af59-604a0f35d8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b7693c-da28-47d8-af59-604a0f35d887" xsi:nil="true"/>
    <lcf76f155ced4ddcb4097134ff3c332f xmlns="bd724b11-f43f-450f-b014-34ceac171d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F5A161-50F2-4504-B593-3F03FBBD42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4D44DA-AC4F-4143-887E-27CB50DC46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724b11-f43f-450f-b014-34ceac171d31"/>
    <ds:schemaRef ds:uri="7bb7693c-da28-47d8-af59-604a0f35d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CD4C6F-AC71-4A01-993C-D0DD66B3578E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bd724b11-f43f-450f-b014-34ceac171d31"/>
    <ds:schemaRef ds:uri="http://purl.org/dc/terms/"/>
    <ds:schemaRef ds:uri="http://schemas.openxmlformats.org/package/2006/metadata/core-properties"/>
    <ds:schemaRef ds:uri="7bb7693c-da28-47d8-af59-604a0f35d8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5034</TotalTime>
  <Words>1018</Words>
  <Application>Microsoft Office PowerPoint</Application>
  <PresentationFormat>Grand écran</PresentationFormat>
  <Paragraphs>198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Rémi</dc:creator>
  <cp:lastModifiedBy>HERMOSA Cynthia</cp:lastModifiedBy>
  <cp:revision>867</cp:revision>
  <dcterms:created xsi:type="dcterms:W3CDTF">2021-05-11T14:18:12Z</dcterms:created>
  <dcterms:modified xsi:type="dcterms:W3CDTF">2024-06-28T12:16:10Z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0x01010007254137A234474A9DA563FA3331163A</vt:lpwstr>
  </property>
  <property fmtid="{D5CDD505-2E9C-101B-9397-08002B2CF9AE}" pid="3" name="MediaServiceImageTags">
    <vt:lpwstr/>
  </property>
</Properties>
</file>