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39"/>
  </p:notesMasterIdLst>
  <p:sldIdLst>
    <p:sldId id="256" r:id="rId5"/>
    <p:sldId id="289" r:id="rId6"/>
    <p:sldId id="292" r:id="rId7"/>
    <p:sldId id="293" r:id="rId8"/>
    <p:sldId id="269" r:id="rId9"/>
    <p:sldId id="268" r:id="rId10"/>
    <p:sldId id="294" r:id="rId11"/>
    <p:sldId id="290" r:id="rId12"/>
    <p:sldId id="270" r:id="rId13"/>
    <p:sldId id="291" r:id="rId14"/>
    <p:sldId id="271" r:id="rId15"/>
    <p:sldId id="272" r:id="rId16"/>
    <p:sldId id="288" r:id="rId17"/>
    <p:sldId id="257" r:id="rId18"/>
    <p:sldId id="263" r:id="rId19"/>
    <p:sldId id="258" r:id="rId20"/>
    <p:sldId id="265" r:id="rId21"/>
    <p:sldId id="264" r:id="rId22"/>
    <p:sldId id="276" r:id="rId23"/>
    <p:sldId id="277" r:id="rId24"/>
    <p:sldId id="275" r:id="rId25"/>
    <p:sldId id="266" r:id="rId26"/>
    <p:sldId id="267" r:id="rId27"/>
    <p:sldId id="260" r:id="rId28"/>
    <p:sldId id="261" r:id="rId29"/>
    <p:sldId id="262" r:id="rId30"/>
    <p:sldId id="278" r:id="rId31"/>
    <p:sldId id="279" r:id="rId32"/>
    <p:sldId id="280" r:id="rId33"/>
    <p:sldId id="283" r:id="rId34"/>
    <p:sldId id="284" r:id="rId35"/>
    <p:sldId id="285" r:id="rId36"/>
    <p:sldId id="286" r:id="rId37"/>
    <p:sldId id="287" r:id="rId38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3A6"/>
    <a:srgbClr val="D7EA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9BB7C82-BFB5-1787-3F84-230E9B653D7F}" v="39" dt="2025-04-30T16:42:56.28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732"/>
    <p:restoredTop sz="95334"/>
  </p:normalViewPr>
  <p:slideViewPr>
    <p:cSldViewPr snapToGrid="0">
      <p:cViewPr varScale="1">
        <p:scale>
          <a:sx n="101" d="100"/>
          <a:sy n="101" d="100"/>
        </p:scale>
        <p:origin x="118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3" d="100"/>
          <a:sy n="83" d="100"/>
        </p:scale>
        <p:origin x="3200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euille_de_calcul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euille_de_calcul_Microsoft_Excel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euille_de_calcul_Microsoft_Excel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euille_de_calcul_Microsoft_Excel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pPr>
            <a:r>
              <a:rPr lang="en-US">
                <a:solidFill>
                  <a:schemeClr val="tx2"/>
                </a:solidFill>
              </a:rPr>
              <a:t>Titre du graphique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2"/>
              </a:solidFill>
              <a:latin typeface="Open Sans" pitchFamily="2" charset="0"/>
              <a:ea typeface="Open Sans" pitchFamily="2" charset="0"/>
              <a:cs typeface="Open Sans" pitchFamily="2" charset="0"/>
            </a:defRPr>
          </a:pPr>
          <a:endParaRPr lang="en-US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Emploi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E9D-DD4B-82F3-E6338AFE8855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5E9D-DD4B-82F3-E6338AFE8855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5E9D-DD4B-82F3-E6338AFE8855}"/>
              </c:ext>
            </c:extLst>
          </c:dPt>
          <c:dPt>
            <c:idx val="3"/>
            <c:bubble3D val="0"/>
            <c:spPr>
              <a:solidFill>
                <a:schemeClr val="tx1">
                  <a:lumMod val="50000"/>
                  <a:lumOff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5E9D-DD4B-82F3-E6338AFE8855}"/>
              </c:ext>
            </c:extLst>
          </c:dPt>
          <c:dLbls>
            <c:dLbl>
              <c:idx val="0"/>
              <c:layout>
                <c:manualLayout>
                  <c:x val="-0.13318937694114341"/>
                  <c:y val="-0.10655149534489756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accent1"/>
                      </a:solidFill>
                      <a:latin typeface="Open Sans" pitchFamily="2" charset="0"/>
                      <a:ea typeface="Open Sans" pitchFamily="2" charset="0"/>
                      <a:cs typeface="Open Sans" pitchFamily="2" charset="0"/>
                    </a:defRPr>
                  </a:pPr>
                  <a:endParaRPr lang="fr-F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E9D-DD4B-82F3-E6338AFE8855}"/>
                </c:ext>
              </c:extLst>
            </c:dLbl>
            <c:dLbl>
              <c:idx val="1"/>
              <c:layout>
                <c:manualLayout>
                  <c:x val="0.12985964251761481"/>
                  <c:y val="-0.11839055038321955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rgbClr val="0073A6"/>
                      </a:solidFill>
                      <a:latin typeface="Open Sans" pitchFamily="2" charset="0"/>
                      <a:ea typeface="Open Sans" pitchFamily="2" charset="0"/>
                      <a:cs typeface="Open Sans" pitchFamily="2" charset="0"/>
                    </a:defRPr>
                  </a:pPr>
                  <a:endParaRPr lang="fr-F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E9D-DD4B-82F3-E6338AFE8855}"/>
                </c:ext>
              </c:extLst>
            </c:dLbl>
            <c:dLbl>
              <c:idx val="2"/>
              <c:layout>
                <c:manualLayout>
                  <c:x val="0.14317858021172916"/>
                  <c:y val="0.10063196782573657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accent3"/>
                      </a:solidFill>
                      <a:latin typeface="Open Sans" pitchFamily="2" charset="0"/>
                      <a:ea typeface="Open Sans" pitchFamily="2" charset="0"/>
                      <a:cs typeface="Open Sans" pitchFamily="2" charset="0"/>
                    </a:defRPr>
                  </a:pPr>
                  <a:endParaRPr lang="fr-F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E9D-DD4B-82F3-E6338AFE8855}"/>
                </c:ext>
              </c:extLst>
            </c:dLbl>
            <c:dLbl>
              <c:idx val="3"/>
              <c:layout>
                <c:manualLayout>
                  <c:x val="-0.20644353425877227"/>
                  <c:y val="8.879291278741462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Open Sans" pitchFamily="2" charset="0"/>
                      <a:ea typeface="Open Sans" pitchFamily="2" charset="0"/>
                      <a:cs typeface="Open Sans" pitchFamily="2" charset="0"/>
                    </a:defRPr>
                  </a:pPr>
                  <a:endParaRPr lang="fr-F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5E9D-DD4B-82F3-E6338AFE885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Open Sans" pitchFamily="2" charset="0"/>
                    <a:ea typeface="Open Sans" pitchFamily="2" charset="0"/>
                    <a:cs typeface="Open Sans" pitchFamily="2" charset="0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Feuil1!$A$2:$A$5</c:f>
              <c:strCache>
                <c:ptCount val="4"/>
                <c:pt idx="0">
                  <c:v>Légende 1</c:v>
                </c:pt>
                <c:pt idx="1">
                  <c:v>Légende 2</c:v>
                </c:pt>
                <c:pt idx="2">
                  <c:v>Légende 3</c:v>
                </c:pt>
                <c:pt idx="3">
                  <c:v>Légende 4</c:v>
                </c:pt>
              </c:strCache>
            </c:strRef>
          </c:cat>
          <c:val>
            <c:numRef>
              <c:f>Feuil1!$B$2:$B$5</c:f>
              <c:numCache>
                <c:formatCode>0%</c:formatCode>
                <c:ptCount val="4"/>
                <c:pt idx="0">
                  <c:v>0.5</c:v>
                </c:pt>
                <c:pt idx="1">
                  <c:v>0.15</c:v>
                </c:pt>
                <c:pt idx="2">
                  <c:v>0.25</c:v>
                </c:pt>
                <c:pt idx="3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BC7-6042-B0BB-0F943E65AC7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217"/>
        <c:holeSize val="60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Open Sans" pitchFamily="2" charset="0"/>
              <a:ea typeface="Open Sans" pitchFamily="2" charset="0"/>
              <a:cs typeface="Open Sans" pitchFamily="2" charset="0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Open Sans" pitchFamily="2" charset="0"/>
          <a:ea typeface="Open Sans" pitchFamily="2" charset="0"/>
          <a:cs typeface="Open Sans" pitchFamily="2" charset="0"/>
        </a:defRPr>
      </a:pPr>
      <a:endParaRPr lang="fr-F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2"/>
              </a:solidFill>
              <a:latin typeface="Open Sans" pitchFamily="2" charset="0"/>
              <a:ea typeface="Open Sans" pitchFamily="2" charset="0"/>
              <a:cs typeface="Open Sans" pitchFamily="2" charset="0"/>
            </a:defRPr>
          </a:pPr>
          <a:endParaRPr lang="fr-F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Série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Feuil1!$A$2:$A$5</c:f>
              <c:strCache>
                <c:ptCount val="4"/>
                <c:pt idx="0">
                  <c:v>Catégorie 1</c:v>
                </c:pt>
                <c:pt idx="1">
                  <c:v>Catégorie 2</c:v>
                </c:pt>
                <c:pt idx="2">
                  <c:v>Catégorie 3</c:v>
                </c:pt>
                <c:pt idx="3">
                  <c:v>Catégorie 4</c:v>
                </c:pt>
              </c:strCache>
            </c:strRef>
          </c:cat>
          <c:val>
            <c:numRef>
              <c:f>Feuil1!$B$2:$B$5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2CF-914C-A617-8F58528EEF29}"/>
            </c:ext>
          </c:extLst>
        </c:ser>
        <c:ser>
          <c:idx val="1"/>
          <c:order val="1"/>
          <c:tx>
            <c:strRef>
              <c:f>Feuil1!$C$1</c:f>
              <c:strCache>
                <c:ptCount val="1"/>
                <c:pt idx="0">
                  <c:v>Série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Feuil1!$A$2:$A$5</c:f>
              <c:strCache>
                <c:ptCount val="4"/>
                <c:pt idx="0">
                  <c:v>Catégorie 1</c:v>
                </c:pt>
                <c:pt idx="1">
                  <c:v>Catégorie 2</c:v>
                </c:pt>
                <c:pt idx="2">
                  <c:v>Catégorie 3</c:v>
                </c:pt>
                <c:pt idx="3">
                  <c:v>Catégorie 4</c:v>
                </c:pt>
              </c:strCache>
            </c:strRef>
          </c:cat>
          <c:val>
            <c:numRef>
              <c:f>Feuil1!$C$2:$C$5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2CF-914C-A617-8F58528EEF29}"/>
            </c:ext>
          </c:extLst>
        </c:ser>
        <c:ser>
          <c:idx val="2"/>
          <c:order val="2"/>
          <c:tx>
            <c:strRef>
              <c:f>Feuil1!$D$1</c:f>
              <c:strCache>
                <c:ptCount val="1"/>
                <c:pt idx="0">
                  <c:v>Série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Feuil1!$A$2:$A$5</c:f>
              <c:strCache>
                <c:ptCount val="4"/>
                <c:pt idx="0">
                  <c:v>Catégorie 1</c:v>
                </c:pt>
                <c:pt idx="1">
                  <c:v>Catégorie 2</c:v>
                </c:pt>
                <c:pt idx="2">
                  <c:v>Catégorie 3</c:v>
                </c:pt>
                <c:pt idx="3">
                  <c:v>Catégorie 4</c:v>
                </c:pt>
              </c:strCache>
            </c:strRef>
          </c:cat>
          <c:val>
            <c:numRef>
              <c:f>Feuil1!$D$2:$D$5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2CF-914C-A617-8F58528EEF2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802772688"/>
        <c:axId val="1803158576"/>
      </c:barChart>
      <c:catAx>
        <c:axId val="18027726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pPr>
            <a:endParaRPr lang="fr-FR"/>
          </a:p>
        </c:txPr>
        <c:crossAx val="1803158576"/>
        <c:crosses val="autoZero"/>
        <c:auto val="1"/>
        <c:lblAlgn val="ctr"/>
        <c:lblOffset val="100"/>
        <c:noMultiLvlLbl val="0"/>
      </c:catAx>
      <c:valAx>
        <c:axId val="18031585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pPr>
            <a:endParaRPr lang="fr-FR"/>
          </a:p>
        </c:txPr>
        <c:crossAx val="18027726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Open Sans" pitchFamily="2" charset="0"/>
              <a:ea typeface="Open Sans" pitchFamily="2" charset="0"/>
              <a:cs typeface="Open Sans" pitchFamily="2" charset="0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Open Sans" pitchFamily="2" charset="0"/>
          <a:ea typeface="Open Sans" pitchFamily="2" charset="0"/>
          <a:cs typeface="Open Sans" pitchFamily="2" charset="0"/>
        </a:defRPr>
      </a:pPr>
      <a:endParaRPr lang="fr-F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chemeClr val="accent3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pPr>
            <a:r>
              <a:rPr lang="en-US" b="1" dirty="0" err="1">
                <a:solidFill>
                  <a:schemeClr val="accent3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Titre</a:t>
            </a:r>
            <a:r>
              <a:rPr lang="en-US" b="1" dirty="0">
                <a:solidFill>
                  <a:schemeClr val="accent3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 du </a:t>
            </a:r>
            <a:r>
              <a:rPr lang="en-US" b="1" dirty="0" err="1">
                <a:solidFill>
                  <a:schemeClr val="accent3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graphique</a:t>
            </a:r>
            <a:endParaRPr lang="en-US" b="1" dirty="0">
              <a:solidFill>
                <a:schemeClr val="accent3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spc="0" baseline="0">
              <a:solidFill>
                <a:schemeClr val="accent3"/>
              </a:solidFill>
              <a:latin typeface="Open Sans" pitchFamily="2" charset="0"/>
              <a:ea typeface="Open Sans" pitchFamily="2" charset="0"/>
              <a:cs typeface="Open Sans" pitchFamily="2" charset="0"/>
            </a:defRPr>
          </a:pPr>
          <a:endParaRPr lang="en-US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Ventes</c:v>
                </c:pt>
              </c:strCache>
            </c:strRef>
          </c:tx>
          <c:dPt>
            <c:idx val="0"/>
            <c:bubble3D val="0"/>
            <c:spPr>
              <a:solidFill>
                <a:schemeClr val="accent3">
                  <a:shade val="58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7C96-654C-A147-3F1B75560FF4}"/>
              </c:ext>
            </c:extLst>
          </c:dPt>
          <c:dPt>
            <c:idx val="1"/>
            <c:bubble3D val="0"/>
            <c:spPr>
              <a:solidFill>
                <a:schemeClr val="accent3">
                  <a:shade val="8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7C96-654C-A147-3F1B75560FF4}"/>
              </c:ext>
            </c:extLst>
          </c:dPt>
          <c:dPt>
            <c:idx val="2"/>
            <c:bubble3D val="0"/>
            <c:spPr>
              <a:solidFill>
                <a:schemeClr val="accent3">
                  <a:tint val="8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7C96-654C-A147-3F1B75560FF4}"/>
              </c:ext>
            </c:extLst>
          </c:dPt>
          <c:dPt>
            <c:idx val="3"/>
            <c:bubble3D val="0"/>
            <c:spPr>
              <a:solidFill>
                <a:schemeClr val="accent3">
                  <a:tint val="58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7C96-654C-A147-3F1B75560FF4}"/>
              </c:ext>
            </c:extLst>
          </c:dPt>
          <c:dLbls>
            <c:dLbl>
              <c:idx val="0"/>
              <c:layout>
                <c:manualLayout>
                  <c:x val="9.1104964202670641E-2"/>
                  <c:y val="3.791468679808977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7C96-654C-A147-3F1B75560FF4}"/>
                </c:ext>
              </c:extLst>
            </c:dLbl>
            <c:dLbl>
              <c:idx val="1"/>
              <c:layout>
                <c:manualLayout>
                  <c:x val="-8.864266787286873E-2"/>
                  <c:y val="6.3190414682420299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C96-654C-A147-3F1B75560FF4}"/>
                </c:ext>
              </c:extLst>
            </c:dLbl>
            <c:dLbl>
              <c:idx val="2"/>
              <c:layout>
                <c:manualLayout>
                  <c:x val="-9.6029556862274462E-2"/>
                  <c:y val="-5.170184563375881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C96-654C-A147-3F1B75560FF4}"/>
                </c:ext>
              </c:extLst>
            </c:dLbl>
            <c:dLbl>
              <c:idx val="3"/>
              <c:layout>
                <c:manualLayout>
                  <c:x val="-4.1859037606632454E-2"/>
                  <c:y val="-0.110297270685352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7C96-654C-A147-3F1B75560FF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Open Sans" pitchFamily="2" charset="0"/>
                    <a:ea typeface="Open Sans" pitchFamily="2" charset="0"/>
                    <a:cs typeface="Open Sans" pitchFamily="2" charset="0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Feuil1!$A$2:$A$5</c:f>
              <c:strCache>
                <c:ptCount val="4"/>
                <c:pt idx="0">
                  <c:v>1er trim.</c:v>
                </c:pt>
                <c:pt idx="1">
                  <c:v>2e trim.</c:v>
                </c:pt>
                <c:pt idx="2">
                  <c:v>3e trim.</c:v>
                </c:pt>
                <c:pt idx="3">
                  <c:v>4e trim.</c:v>
                </c:pt>
              </c:strCache>
            </c:strRef>
          </c:cat>
          <c:val>
            <c:numRef>
              <c:f>Feuil1!$B$2:$B$5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C96-654C-A147-3F1B75560FF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0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Open Sans" pitchFamily="2" charset="0"/>
              <a:ea typeface="Open Sans" pitchFamily="2" charset="0"/>
              <a:cs typeface="Open Sans" pitchFamily="2" charset="0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rgbClr val="0073A6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pPr>
            <a:r>
              <a:rPr lang="en-US" b="1" dirty="0" err="1">
                <a:solidFill>
                  <a:srgbClr val="0073A6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Titre</a:t>
            </a:r>
            <a:r>
              <a:rPr lang="en-US" b="1" dirty="0">
                <a:solidFill>
                  <a:srgbClr val="0073A6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 du </a:t>
            </a:r>
            <a:r>
              <a:rPr lang="en-US" b="1" dirty="0" err="1">
                <a:solidFill>
                  <a:srgbClr val="0073A6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graphique</a:t>
            </a:r>
            <a:endParaRPr lang="en-US" b="1" dirty="0">
              <a:solidFill>
                <a:srgbClr val="0073A6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spc="0" baseline="0">
              <a:solidFill>
                <a:srgbClr val="0073A6"/>
              </a:solidFill>
              <a:latin typeface="Open Sans" pitchFamily="2" charset="0"/>
              <a:ea typeface="Open Sans" pitchFamily="2" charset="0"/>
              <a:cs typeface="Open Sans" pitchFamily="2" charset="0"/>
            </a:defRPr>
          </a:pPr>
          <a:endParaRPr lang="en-US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Ventes</c:v>
                </c:pt>
              </c:strCache>
            </c:strRef>
          </c:tx>
          <c:dPt>
            <c:idx val="0"/>
            <c:bubble3D val="0"/>
            <c:spPr>
              <a:solidFill>
                <a:schemeClr val="accent2">
                  <a:shade val="58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A48-B040-BC41-909901C190AD}"/>
              </c:ext>
            </c:extLst>
          </c:dPt>
          <c:dPt>
            <c:idx val="1"/>
            <c:bubble3D val="0"/>
            <c:spPr>
              <a:solidFill>
                <a:schemeClr val="accent2">
                  <a:shade val="8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2A48-B040-BC41-909901C190AD}"/>
              </c:ext>
            </c:extLst>
          </c:dPt>
          <c:dPt>
            <c:idx val="2"/>
            <c:bubble3D val="0"/>
            <c:spPr>
              <a:solidFill>
                <a:schemeClr val="accent2">
                  <a:tint val="8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A48-B040-BC41-909901C190AD}"/>
              </c:ext>
            </c:extLst>
          </c:dPt>
          <c:dPt>
            <c:idx val="3"/>
            <c:bubble3D val="0"/>
            <c:spPr>
              <a:solidFill>
                <a:schemeClr val="accent2">
                  <a:tint val="58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2A48-B040-BC41-909901C190AD}"/>
              </c:ext>
            </c:extLst>
          </c:dPt>
          <c:dLbls>
            <c:dLbl>
              <c:idx val="0"/>
              <c:layout>
                <c:manualLayout>
                  <c:x val="0.1200612441609295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A48-B040-BC41-909901C190AD}"/>
                </c:ext>
              </c:extLst>
            </c:dLbl>
            <c:dLbl>
              <c:idx val="1"/>
              <c:layout>
                <c:manualLayout>
                  <c:x val="-8.8208261016193126E-2"/>
                  <c:y val="3.446789708917252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2A48-B040-BC41-909901C190AD}"/>
                </c:ext>
              </c:extLst>
            </c:dLbl>
            <c:dLbl>
              <c:idx val="2"/>
              <c:layout>
                <c:manualLayout>
                  <c:x val="-5.14548189261127E-2"/>
                  <c:y val="-0.103403691267517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A48-B040-BC41-909901C190AD}"/>
                </c:ext>
              </c:extLst>
            </c:dLbl>
            <c:dLbl>
              <c:idx val="3"/>
              <c:layout>
                <c:manualLayout>
                  <c:x val="-1.7151606308704308E-2"/>
                  <c:y val="-0.1309780089388556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2A48-B040-BC41-909901C190A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Open Sans" pitchFamily="2" charset="0"/>
                    <a:ea typeface="Open Sans" pitchFamily="2" charset="0"/>
                    <a:cs typeface="Open Sans" pitchFamily="2" charset="0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Feuil1!$A$2:$A$5</c:f>
              <c:strCache>
                <c:ptCount val="4"/>
                <c:pt idx="0">
                  <c:v>1er trim.</c:v>
                </c:pt>
                <c:pt idx="1">
                  <c:v>2e trim.</c:v>
                </c:pt>
                <c:pt idx="2">
                  <c:v>3e trim.</c:v>
                </c:pt>
                <c:pt idx="3">
                  <c:v>4e trim.</c:v>
                </c:pt>
              </c:strCache>
            </c:strRef>
          </c:cat>
          <c:val>
            <c:numRef>
              <c:f>Feuil1!$B$2:$B$5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A48-B040-BC41-909901C190A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0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Open Sans" pitchFamily="2" charset="0"/>
              <a:ea typeface="Open Sans" pitchFamily="2" charset="0"/>
              <a:cs typeface="Open Sans" pitchFamily="2" charset="0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colors4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EFD342-2E6E-8F4A-A126-F72F39D66B9B}" type="datetimeFigureOut">
              <a:rPr lang="fr-FR" smtClean="0"/>
              <a:t>09/07/2025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59BA36-6C95-DD4B-8367-E5F11970A2D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309143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59BA36-6C95-DD4B-8367-E5F11970A2D3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792568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59BA36-6C95-DD4B-8367-E5F11970A2D3}" type="slidenum">
              <a:rPr lang="fr-FR" smtClean="0"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288072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59BA36-6C95-DD4B-8367-E5F11970A2D3}" type="slidenum">
              <a:rPr lang="fr-FR" smtClean="0"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16801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839DA1-6F82-8A36-0DFA-E631D1614C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3F0AF60D-CEFA-B915-EE40-7749627E4A1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15F4592C-87D4-A04C-4869-893B6595C4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B24DFFE-FA2A-DB78-C66E-E252C358EC9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59BA36-6C95-DD4B-8367-E5F11970A2D3}" type="slidenum">
              <a:rPr lang="fr-FR" smtClean="0"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388026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59BA36-6C95-DD4B-8367-E5F11970A2D3}" type="slidenum">
              <a:rPr lang="fr-FR" smtClean="0"/>
              <a:t>34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173327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E06E3FF-506B-1EF0-64DA-0AF880A98FB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37738" y="1892379"/>
            <a:ext cx="5514452" cy="2387600"/>
          </a:xfrm>
        </p:spPr>
        <p:txBody>
          <a:bodyPr anchor="ctr">
            <a:normAutofit/>
          </a:bodyPr>
          <a:lstStyle>
            <a:lvl1pPr algn="ctr">
              <a:defRPr sz="32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Titre du document, </a:t>
            </a:r>
            <a:br>
              <a:rPr lang="fr-FR" dirty="0"/>
            </a:br>
            <a:r>
              <a:rPr lang="fr-FR" dirty="0"/>
              <a:t>sur plusieurs lignes </a:t>
            </a:r>
            <a:br>
              <a:rPr lang="fr-FR" dirty="0"/>
            </a:br>
            <a:r>
              <a:rPr lang="fr-FR" dirty="0"/>
              <a:t>si nécessaire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8E5F0F35-2EBC-9593-747E-52E1C4A6935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37738" y="4372054"/>
            <a:ext cx="5514452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Saisissez ici votre sous-titre</a:t>
            </a:r>
          </a:p>
        </p:txBody>
      </p:sp>
      <p:sp>
        <p:nvSpPr>
          <p:cNvPr id="18" name="Espace réservé du pied de page 4">
            <a:extLst>
              <a:ext uri="{FF2B5EF4-FFF2-40B4-BE49-F238E27FC236}">
                <a16:creationId xmlns:a16="http://schemas.microsoft.com/office/drawing/2014/main" id="{D5324E2B-E1A9-29EF-B490-AADF00B1C3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236106" y="6356350"/>
            <a:ext cx="3117694" cy="365125"/>
          </a:xfrm>
        </p:spPr>
        <p:txBody>
          <a:bodyPr/>
          <a:lstStyle/>
          <a:p>
            <a:r>
              <a:rPr lang="fr-FR"/>
              <a:t>Numéric'Emploi</a:t>
            </a:r>
            <a:endParaRPr lang="fr-FR" dirty="0"/>
          </a:p>
        </p:txBody>
      </p:sp>
      <p:sp>
        <p:nvSpPr>
          <p:cNvPr id="19" name="Espace réservé du numéro de diapositive 5">
            <a:extLst>
              <a:ext uri="{FF2B5EF4-FFF2-40B4-BE49-F238E27FC236}">
                <a16:creationId xmlns:a16="http://schemas.microsoft.com/office/drawing/2014/main" id="{5166CF5F-4323-1B27-A98C-459DE4013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0" y="6356350"/>
            <a:ext cx="588432" cy="365125"/>
          </a:xfrm>
        </p:spPr>
        <p:txBody>
          <a:bodyPr/>
          <a:lstStyle/>
          <a:p>
            <a:fld id="{1FE8FAF9-B204-6B41-AD5E-96E5B3087680}" type="slidenum">
              <a:rPr lang="fr-FR" smtClean="0"/>
              <a:t>‹N°›</a:t>
            </a:fld>
            <a:endParaRPr lang="fr-FR"/>
          </a:p>
        </p:txBody>
      </p:sp>
      <p:sp>
        <p:nvSpPr>
          <p:cNvPr id="20" name="Espace réservé de la date 3">
            <a:extLst>
              <a:ext uri="{FF2B5EF4-FFF2-40B4-BE49-F238E27FC236}">
                <a16:creationId xmlns:a16="http://schemas.microsoft.com/office/drawing/2014/main" id="{F25B6832-5BC2-D305-F588-FC1CDC09E1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105135" y="6356350"/>
            <a:ext cx="1041843" cy="365125"/>
          </a:xfrm>
        </p:spPr>
        <p:txBody>
          <a:bodyPr/>
          <a:lstStyle/>
          <a:p>
            <a:fld id="{C543C8F9-1BAB-D244-9690-D3E44BA36FD5}" type="datetime1">
              <a:rPr lang="fr-FR" smtClean="0"/>
              <a:t>10/07/2025</a:t>
            </a:fld>
            <a:endParaRPr lang="fr-FR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FC382EC0-12EC-F398-E273-B7E5956D208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94412" y="2302343"/>
            <a:ext cx="5038386" cy="2108275"/>
          </a:xfrm>
        </p:spPr>
        <p:txBody>
          <a:bodyPr/>
          <a:lstStyle/>
          <a:p>
            <a:endParaRPr lang="fr-FR"/>
          </a:p>
        </p:txBody>
      </p:sp>
      <p:pic>
        <p:nvPicPr>
          <p:cNvPr id="11" name="Image 10" descr="Une image contenant Police, Graphique, graphisme, capture d’écran&#10;&#10;Le contenu généré par l’IA peut être incorrect.">
            <a:extLst>
              <a:ext uri="{FF2B5EF4-FFF2-40B4-BE49-F238E27FC236}">
                <a16:creationId xmlns:a16="http://schemas.microsoft.com/office/drawing/2014/main" id="{C1DEAA1C-1354-16A2-E830-9D3D0C9191D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824811" y="5170909"/>
            <a:ext cx="492816" cy="453801"/>
          </a:xfrm>
          <a:prstGeom prst="rect">
            <a:avLst/>
          </a:prstGeom>
        </p:spPr>
      </p:pic>
      <p:pic>
        <p:nvPicPr>
          <p:cNvPr id="15" name="Image 14" descr="Une image contenant Police, Graphique, logo, graphisme&#10;&#10;Le contenu généré par l’IA peut être incorrect.">
            <a:extLst>
              <a:ext uri="{FF2B5EF4-FFF2-40B4-BE49-F238E27FC236}">
                <a16:creationId xmlns:a16="http://schemas.microsoft.com/office/drawing/2014/main" id="{6F800DDC-25D1-3B76-1882-6179D3AF423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r="11854"/>
          <a:stretch/>
        </p:blipFill>
        <p:spPr>
          <a:xfrm>
            <a:off x="2504987" y="5875749"/>
            <a:ext cx="834363" cy="487627"/>
          </a:xfrm>
          <a:prstGeom prst="rect">
            <a:avLst/>
          </a:prstGeom>
        </p:spPr>
      </p:pic>
      <p:pic>
        <p:nvPicPr>
          <p:cNvPr id="7" name="Image 6" descr="Une image contenant capture d’écran, Graphique, Caractère coloré&#10;&#10;Le contenu généré par l’IA peut être incorrect.">
            <a:extLst>
              <a:ext uri="{FF2B5EF4-FFF2-40B4-BE49-F238E27FC236}">
                <a16:creationId xmlns:a16="http://schemas.microsoft.com/office/drawing/2014/main" id="{00987E86-B757-02B6-F093-3CCE84C77BC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513177" y="5071602"/>
            <a:ext cx="1951945" cy="647006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F0AFD70F-E29F-0509-B7FF-C9CFEC162F4D}"/>
              </a:ext>
            </a:extLst>
          </p:cNvPr>
          <p:cNvSpPr txBox="1"/>
          <p:nvPr userDrawn="1"/>
        </p:nvSpPr>
        <p:spPr>
          <a:xfrm>
            <a:off x="2262756" y="5774262"/>
            <a:ext cx="1335466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800" i="0" dirty="0">
                <a:solidFill>
                  <a:srgbClr val="1D1D1B"/>
                </a:solidFill>
                <a:effectLst/>
                <a:latin typeface="Circular Pro Book Italic" panose="020B0604020101020102" pitchFamily="34" charset="77"/>
                <a:cs typeface="Circular Pro Book Italic" panose="020B0604020101020102" pitchFamily="34" charset="77"/>
              </a:rPr>
              <a:t>avec le soutien de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971F50A3-6567-355B-88AF-6B377D82E670}"/>
              </a:ext>
            </a:extLst>
          </p:cNvPr>
          <p:cNvSpPr txBox="1"/>
          <p:nvPr userDrawn="1"/>
        </p:nvSpPr>
        <p:spPr>
          <a:xfrm>
            <a:off x="1351910" y="6251009"/>
            <a:ext cx="339822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800" i="0" dirty="0">
                <a:solidFill>
                  <a:srgbClr val="1D1D1B"/>
                </a:solidFill>
                <a:effectLst/>
                <a:latin typeface="Circular Pro Book Italic" panose="020B0604020101020102" pitchFamily="34" charset="77"/>
                <a:cs typeface="Circular Pro Book Italic" panose="020B0604020101020102" pitchFamily="34" charset="77"/>
              </a:rPr>
              <a:t>pour le compte de la branche Bureaux d’études</a:t>
            </a:r>
            <a:endParaRPr lang="fr-FR" sz="800" i="0" dirty="0">
              <a:solidFill>
                <a:srgbClr val="1D1D1B"/>
              </a:solidFill>
              <a:effectLst/>
              <a:latin typeface="Circular Pro Book Italic" panose="020B0604020101020102" pitchFamily="34" charset="77"/>
              <a:cs typeface="Circular Pro Book Italic" panose="020B0604020101020102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62095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riangle 5">
            <a:extLst>
              <a:ext uri="{FF2B5EF4-FFF2-40B4-BE49-F238E27FC236}">
                <a16:creationId xmlns:a16="http://schemas.microsoft.com/office/drawing/2014/main" id="{1D480863-A7FD-4382-FA69-8B3B60EC5AA7}"/>
              </a:ext>
            </a:extLst>
          </p:cNvPr>
          <p:cNvSpPr/>
          <p:nvPr userDrawn="1"/>
        </p:nvSpPr>
        <p:spPr>
          <a:xfrm rot="5400000">
            <a:off x="11618138" y="6375477"/>
            <a:ext cx="488012" cy="325071"/>
          </a:xfrm>
          <a:prstGeom prst="triangle">
            <a:avLst/>
          </a:prstGeom>
          <a:gradFill>
            <a:gsLst>
              <a:gs pos="0">
                <a:schemeClr val="accent3"/>
              </a:gs>
              <a:gs pos="41000">
                <a:schemeClr val="accent1">
                  <a:lumMod val="100000"/>
                </a:schemeClr>
              </a:gs>
              <a:gs pos="80000">
                <a:schemeClr val="tx2"/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D2F5A5DA-AEB4-4434-AF4F-696737CA6A2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9025" y="2257943"/>
            <a:ext cx="2949575" cy="3625329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CDE14F4D-EE61-81BC-6B82-7989B330B67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811713" y="2258217"/>
            <a:ext cx="2949575" cy="362533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C824F5EF-E2AB-6181-A2C3-9C77D73330F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534402" y="2258218"/>
            <a:ext cx="2949575" cy="3625329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A98161D-0C1B-D339-1279-C1A4756373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584566E3-BD69-7A15-D01B-7A23973658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881D7-BFCD-784B-B407-A0F19B6E356D}" type="datetime1">
              <a:rPr lang="fr-FR" smtClean="0"/>
              <a:t>10/07/2025</a:t>
            </a:fld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7B222C1-51AC-4635-38AE-0156A4413E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Numéric'Emploi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EC72C15-2437-FE48-5EC7-95EECE8F68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FE8FAF9-B204-6B41-AD5E-96E5B3087680}" type="slidenum">
              <a:rPr lang="fr-FR" smtClean="0"/>
              <a:pPr/>
              <a:t>‹N°›</a:t>
            </a:fld>
            <a:endParaRPr lang="fr-FR" dirty="0"/>
          </a:p>
        </p:txBody>
      </p: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1700C9FB-F064-CCA6-B5FE-BFA7EFCFED9B}"/>
              </a:ext>
            </a:extLst>
          </p:cNvPr>
          <p:cNvCxnSpPr>
            <a:cxnSpLocks/>
          </p:cNvCxnSpPr>
          <p:nvPr userDrawn="1"/>
        </p:nvCxnSpPr>
        <p:spPr>
          <a:xfrm flipV="1">
            <a:off x="5880504" y="6341506"/>
            <a:ext cx="0" cy="365125"/>
          </a:xfrm>
          <a:prstGeom prst="line">
            <a:avLst/>
          </a:prstGeom>
          <a:ln w="6350">
            <a:solidFill>
              <a:srgbClr val="0073A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Image 14" descr="Une image contenant Police, Graphique, graphisme, capture d’écran&#10;&#10;Le contenu généré par l’IA peut être incorrect.">
            <a:extLst>
              <a:ext uri="{FF2B5EF4-FFF2-40B4-BE49-F238E27FC236}">
                <a16:creationId xmlns:a16="http://schemas.microsoft.com/office/drawing/2014/main" id="{A4F30A9E-9D4E-5352-8E70-CD32545F193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2046" y="6373855"/>
            <a:ext cx="330170" cy="304031"/>
          </a:xfrm>
          <a:prstGeom prst="rect">
            <a:avLst/>
          </a:prstGeom>
        </p:spPr>
      </p:pic>
      <p:pic>
        <p:nvPicPr>
          <p:cNvPr id="16" name="Image 15" descr="Une image contenant Police, Graphique, logo, graphisme&#10;&#10;Le contenu généré par l’IA peut être incorrect.">
            <a:extLst>
              <a:ext uri="{FF2B5EF4-FFF2-40B4-BE49-F238E27FC236}">
                <a16:creationId xmlns:a16="http://schemas.microsoft.com/office/drawing/2014/main" id="{84CB724E-ABB4-330B-4C0B-AE3778E2F76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r="11854"/>
          <a:stretch/>
        </p:blipFill>
        <p:spPr>
          <a:xfrm>
            <a:off x="3224477" y="6373755"/>
            <a:ext cx="558994" cy="326693"/>
          </a:xfrm>
          <a:prstGeom prst="rect">
            <a:avLst/>
          </a:prstGeom>
        </p:spPr>
      </p:pic>
      <p:pic>
        <p:nvPicPr>
          <p:cNvPr id="17" name="Image 16" descr="Une image contenant capture d’écran, Graphique, Caractère coloré&#10;&#10;Le contenu généré par l’IA peut être incorrect.">
            <a:extLst>
              <a:ext uri="{FF2B5EF4-FFF2-40B4-BE49-F238E27FC236}">
                <a16:creationId xmlns:a16="http://schemas.microsoft.com/office/drawing/2014/main" id="{823D143A-65EB-A657-FFAA-546ADD37EE7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6037" y="6314562"/>
            <a:ext cx="1307735" cy="433471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18A01F1A-7924-34C9-AFDA-4B78887D5E2B}"/>
              </a:ext>
            </a:extLst>
          </p:cNvPr>
          <p:cNvSpPr txBox="1"/>
          <p:nvPr userDrawn="1"/>
        </p:nvSpPr>
        <p:spPr>
          <a:xfrm>
            <a:off x="2185883" y="6454081"/>
            <a:ext cx="1307735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700" i="0" dirty="0">
                <a:solidFill>
                  <a:srgbClr val="1D1D1B"/>
                </a:solidFill>
                <a:effectLst/>
                <a:latin typeface="Circular Pro Book Italic" panose="020B0604020101020102" pitchFamily="34" charset="77"/>
                <a:cs typeface="Circular Pro Book Italic" panose="020B0604020101020102" pitchFamily="34" charset="77"/>
              </a:rPr>
              <a:t>avec le soutien de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EB621BBB-32AA-3363-3AC6-8BC3A50FCC3A}"/>
              </a:ext>
            </a:extLst>
          </p:cNvPr>
          <p:cNvSpPr txBox="1"/>
          <p:nvPr userDrawn="1"/>
        </p:nvSpPr>
        <p:spPr>
          <a:xfrm>
            <a:off x="3337285" y="6437984"/>
            <a:ext cx="2952904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700" i="0" dirty="0">
                <a:solidFill>
                  <a:srgbClr val="1D1D1B"/>
                </a:solidFill>
                <a:effectLst/>
                <a:latin typeface="Circular Pro Book Italic" panose="020B0604020101020102" pitchFamily="34" charset="77"/>
                <a:cs typeface="Circular Pro Book Italic" panose="020B0604020101020102" pitchFamily="34" charset="77"/>
              </a:rPr>
              <a:t>pour le compte de la branche Bureaux d’études</a:t>
            </a:r>
          </a:p>
        </p:txBody>
      </p:sp>
    </p:spTree>
    <p:extLst>
      <p:ext uri="{BB962C8B-B14F-4D97-AF65-F5344CB8AC3E}">
        <p14:creationId xmlns:p14="http://schemas.microsoft.com/office/powerpoint/2010/main" val="482461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iffre cl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riangle 4">
            <a:extLst>
              <a:ext uri="{FF2B5EF4-FFF2-40B4-BE49-F238E27FC236}">
                <a16:creationId xmlns:a16="http://schemas.microsoft.com/office/drawing/2014/main" id="{969DDCD2-A376-8BA4-81C7-517CDC0D951D}"/>
              </a:ext>
            </a:extLst>
          </p:cNvPr>
          <p:cNvSpPr/>
          <p:nvPr userDrawn="1"/>
        </p:nvSpPr>
        <p:spPr>
          <a:xfrm rot="5400000">
            <a:off x="11618138" y="6375477"/>
            <a:ext cx="488012" cy="325071"/>
          </a:xfrm>
          <a:prstGeom prst="triangle">
            <a:avLst/>
          </a:prstGeom>
          <a:gradFill>
            <a:gsLst>
              <a:gs pos="0">
                <a:schemeClr val="accent3"/>
              </a:gs>
              <a:gs pos="41000">
                <a:schemeClr val="accent1">
                  <a:lumMod val="100000"/>
                </a:schemeClr>
              </a:gs>
              <a:gs pos="80000">
                <a:schemeClr val="tx2"/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439074FB-DAE6-8CC8-8FFE-EDA95AB313E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fr-FR"/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46DBBBA5-1738-103C-8D92-E399B2734C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B1388-562E-D349-B7C8-03CD5A56ECCC}" type="datetime1">
              <a:rPr lang="fr-FR" smtClean="0"/>
              <a:t>09/07/2025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4F8D0363-57D7-E303-3408-7A29AE458F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Numéric'Emploi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48AED36-C2D7-C53E-A488-2E70990B39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FE8FAF9-B204-6B41-AD5E-96E5B308768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F1614EE3-F7AB-6E0F-4FDA-6C44F5C6C0E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517900" y="1816100"/>
            <a:ext cx="5156200" cy="2146300"/>
          </a:xfrm>
        </p:spPr>
        <p:txBody>
          <a:bodyPr anchor="b">
            <a:noAutofit/>
          </a:bodyPr>
          <a:lstStyle>
            <a:lvl1pPr algn="ctr">
              <a:defRPr sz="13800" b="1">
                <a:solidFill>
                  <a:schemeClr val="bg1"/>
                </a:solidFill>
              </a:defRPr>
            </a:lvl1pPr>
            <a:lvl2pPr algn="ctr">
              <a:defRPr sz="11500" b="1">
                <a:solidFill>
                  <a:schemeClr val="bg1"/>
                </a:solidFill>
              </a:defRPr>
            </a:lvl2pPr>
            <a:lvl3pPr algn="ctr">
              <a:defRPr sz="9600" b="1">
                <a:solidFill>
                  <a:schemeClr val="bg1"/>
                </a:solidFill>
              </a:defRPr>
            </a:lvl3pPr>
            <a:lvl4pPr algn="ctr">
              <a:defRPr sz="8800" b="1">
                <a:solidFill>
                  <a:schemeClr val="bg1"/>
                </a:solidFill>
              </a:defRPr>
            </a:lvl4pPr>
            <a:lvl5pPr algn="ctr">
              <a:defRPr sz="88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8CF3D94E-1714-3A1C-1497-A2BC7254689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517900" y="4064000"/>
            <a:ext cx="5156200" cy="850900"/>
          </a:xfrm>
        </p:spPr>
        <p:txBody>
          <a:bodyPr>
            <a:noAutofit/>
          </a:bodyPr>
          <a:lstStyle>
            <a:lvl1pPr algn="ctr">
              <a:defRPr sz="2800" b="1">
                <a:solidFill>
                  <a:schemeClr val="bg1"/>
                </a:solidFill>
              </a:defRPr>
            </a:lvl1pPr>
            <a:lvl2pPr algn="ctr">
              <a:defRPr sz="2400" b="1">
                <a:solidFill>
                  <a:schemeClr val="bg1"/>
                </a:solidFill>
              </a:defRPr>
            </a:lvl2pPr>
            <a:lvl3pPr algn="ctr">
              <a:defRPr sz="2000" b="1">
                <a:solidFill>
                  <a:schemeClr val="bg1"/>
                </a:solidFill>
              </a:defRPr>
            </a:lvl3pPr>
            <a:lvl4pPr algn="ctr">
              <a:defRPr sz="1800" b="1">
                <a:solidFill>
                  <a:schemeClr val="bg1"/>
                </a:solidFill>
              </a:defRPr>
            </a:lvl4pPr>
            <a:lvl5pPr algn="ctr">
              <a:defRPr sz="18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40290894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s table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riangle 9">
            <a:extLst>
              <a:ext uri="{FF2B5EF4-FFF2-40B4-BE49-F238E27FC236}">
                <a16:creationId xmlns:a16="http://schemas.microsoft.com/office/drawing/2014/main" id="{92E22128-8F68-58BE-458E-3F3CF9AB5F11}"/>
              </a:ext>
            </a:extLst>
          </p:cNvPr>
          <p:cNvSpPr/>
          <p:nvPr userDrawn="1"/>
        </p:nvSpPr>
        <p:spPr>
          <a:xfrm rot="5400000">
            <a:off x="11618138" y="6375477"/>
            <a:ext cx="488012" cy="325071"/>
          </a:xfrm>
          <a:prstGeom prst="triangle">
            <a:avLst/>
          </a:prstGeom>
          <a:gradFill>
            <a:gsLst>
              <a:gs pos="0">
                <a:schemeClr val="accent3"/>
              </a:gs>
              <a:gs pos="41000">
                <a:schemeClr val="accent1">
                  <a:lumMod val="100000"/>
                </a:schemeClr>
              </a:gs>
              <a:gs pos="80000">
                <a:schemeClr val="tx2"/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6AD701AF-0272-8CE6-B9BD-ECAA0A197E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DF4200CF-FEA9-60FC-AEAC-5BB833A362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4F617-A8B2-F049-ACF4-3318C130FC9D}" type="datetime1">
              <a:rPr lang="fr-FR" smtClean="0"/>
              <a:t>10/07/2025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25A8C401-97AF-948D-ADFA-EDD6604AFC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Numéric'Emploi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2734346-6248-4793-801C-1B66EDAE9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FE8FAF9-B204-6B41-AD5E-96E5B3087680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1" name="Espace réservé du tableau 10">
            <a:extLst>
              <a:ext uri="{FF2B5EF4-FFF2-40B4-BE49-F238E27FC236}">
                <a16:creationId xmlns:a16="http://schemas.microsoft.com/office/drawing/2014/main" id="{D9444734-8182-E76C-D535-79BAA8D4E12C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838200" y="1981200"/>
            <a:ext cx="10515600" cy="3517900"/>
          </a:xfrm>
        </p:spPr>
        <p:txBody>
          <a:bodyPr/>
          <a:lstStyle/>
          <a:p>
            <a:endParaRPr lang="fr-FR"/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95C0ECBE-ED9E-8C69-FB0D-60DBF4A905E4}"/>
              </a:ext>
            </a:extLst>
          </p:cNvPr>
          <p:cNvCxnSpPr>
            <a:cxnSpLocks/>
          </p:cNvCxnSpPr>
          <p:nvPr userDrawn="1"/>
        </p:nvCxnSpPr>
        <p:spPr>
          <a:xfrm flipV="1">
            <a:off x="5880504" y="6341506"/>
            <a:ext cx="0" cy="365125"/>
          </a:xfrm>
          <a:prstGeom prst="line">
            <a:avLst/>
          </a:prstGeom>
          <a:ln w="6350">
            <a:solidFill>
              <a:srgbClr val="0073A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Image 6" descr="Une image contenant Police, Graphique, graphisme, capture d’écran&#10;&#10;Le contenu généré par l’IA peut être incorrect.">
            <a:extLst>
              <a:ext uri="{FF2B5EF4-FFF2-40B4-BE49-F238E27FC236}">
                <a16:creationId xmlns:a16="http://schemas.microsoft.com/office/drawing/2014/main" id="{F4DEEAE9-F81E-5D5C-B96D-FDE4213BE9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2046" y="6373855"/>
            <a:ext cx="330170" cy="304031"/>
          </a:xfrm>
          <a:prstGeom prst="rect">
            <a:avLst/>
          </a:prstGeom>
        </p:spPr>
      </p:pic>
      <p:pic>
        <p:nvPicPr>
          <p:cNvPr id="8" name="Image 7" descr="Une image contenant Police, Graphique, logo, graphisme&#10;&#10;Le contenu généré par l’IA peut être incorrect.">
            <a:extLst>
              <a:ext uri="{FF2B5EF4-FFF2-40B4-BE49-F238E27FC236}">
                <a16:creationId xmlns:a16="http://schemas.microsoft.com/office/drawing/2014/main" id="{77F26988-36CA-F3D8-158E-58BF0B6B0CB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r="11854"/>
          <a:stretch/>
        </p:blipFill>
        <p:spPr>
          <a:xfrm>
            <a:off x="3224477" y="6373755"/>
            <a:ext cx="558994" cy="326693"/>
          </a:xfrm>
          <a:prstGeom prst="rect">
            <a:avLst/>
          </a:prstGeom>
        </p:spPr>
      </p:pic>
      <p:pic>
        <p:nvPicPr>
          <p:cNvPr id="9" name="Image 8" descr="Une image contenant capture d’écran, Graphique, Caractère coloré&#10;&#10;Le contenu généré par l’IA peut être incorrect.">
            <a:extLst>
              <a:ext uri="{FF2B5EF4-FFF2-40B4-BE49-F238E27FC236}">
                <a16:creationId xmlns:a16="http://schemas.microsoft.com/office/drawing/2014/main" id="{DEE8C5C6-0B60-C472-657B-A1121033FDA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6037" y="6314562"/>
            <a:ext cx="1307735" cy="433471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AD4D962C-4971-20BD-E59B-A5E875B0EF2E}"/>
              </a:ext>
            </a:extLst>
          </p:cNvPr>
          <p:cNvSpPr txBox="1"/>
          <p:nvPr userDrawn="1"/>
        </p:nvSpPr>
        <p:spPr>
          <a:xfrm>
            <a:off x="2185883" y="6454081"/>
            <a:ext cx="1307735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700" i="0" dirty="0">
                <a:solidFill>
                  <a:srgbClr val="1D1D1B"/>
                </a:solidFill>
                <a:effectLst/>
                <a:latin typeface="Circular Pro Book Italic" panose="020B0604020101020102" pitchFamily="34" charset="77"/>
                <a:cs typeface="Circular Pro Book Italic" panose="020B0604020101020102" pitchFamily="34" charset="77"/>
              </a:rPr>
              <a:t>avec le soutien de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7524D1D4-DA20-870B-48FF-9400BFA773F7}"/>
              </a:ext>
            </a:extLst>
          </p:cNvPr>
          <p:cNvSpPr txBox="1"/>
          <p:nvPr userDrawn="1"/>
        </p:nvSpPr>
        <p:spPr>
          <a:xfrm>
            <a:off x="3337285" y="6437984"/>
            <a:ext cx="2952904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700" i="0" dirty="0">
                <a:solidFill>
                  <a:srgbClr val="1D1D1B"/>
                </a:solidFill>
                <a:effectLst/>
                <a:latin typeface="Circular Pro Book Italic" panose="020B0604020101020102" pitchFamily="34" charset="77"/>
                <a:cs typeface="Circular Pro Book Italic" panose="020B0604020101020102" pitchFamily="34" charset="77"/>
              </a:rPr>
              <a:t>pour le compte de la branche Bureaux d’études</a:t>
            </a:r>
          </a:p>
        </p:txBody>
      </p:sp>
    </p:spTree>
    <p:extLst>
      <p:ext uri="{BB962C8B-B14F-4D97-AF65-F5344CB8AC3E}">
        <p14:creationId xmlns:p14="http://schemas.microsoft.com/office/powerpoint/2010/main" val="13302617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riangle 11">
            <a:extLst>
              <a:ext uri="{FF2B5EF4-FFF2-40B4-BE49-F238E27FC236}">
                <a16:creationId xmlns:a16="http://schemas.microsoft.com/office/drawing/2014/main" id="{34E03823-C823-905A-F063-7D3C2E0EAF0B}"/>
              </a:ext>
            </a:extLst>
          </p:cNvPr>
          <p:cNvSpPr/>
          <p:nvPr userDrawn="1"/>
        </p:nvSpPr>
        <p:spPr>
          <a:xfrm rot="5400000">
            <a:off x="11618138" y="6375477"/>
            <a:ext cx="488012" cy="325071"/>
          </a:xfrm>
          <a:prstGeom prst="triangle">
            <a:avLst/>
          </a:prstGeom>
          <a:gradFill>
            <a:gsLst>
              <a:gs pos="0">
                <a:schemeClr val="accent3"/>
              </a:gs>
              <a:gs pos="41000">
                <a:schemeClr val="accent1">
                  <a:lumMod val="100000"/>
                </a:schemeClr>
              </a:gs>
              <a:gs pos="80000">
                <a:schemeClr val="tx2"/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5" name="Espace réservé pour une image  14">
            <a:extLst>
              <a:ext uri="{FF2B5EF4-FFF2-40B4-BE49-F238E27FC236}">
                <a16:creationId xmlns:a16="http://schemas.microsoft.com/office/drawing/2014/main" id="{DB52AEE8-8E12-3498-DB90-A8F36AA2C68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5995" y="0"/>
            <a:ext cx="6096005" cy="6858000"/>
          </a:xfrm>
        </p:spPr>
        <p:txBody>
          <a:bodyPr/>
          <a:lstStyle/>
          <a:p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1995478-AA15-E1FB-04CC-0AA375119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9131" y="1693842"/>
            <a:ext cx="3936995" cy="1325563"/>
          </a:xfrm>
        </p:spPr>
        <p:txBody>
          <a:bodyPr anchor="ctr">
            <a:noAutofit/>
          </a:bodyPr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25AAAA1D-B2F4-94D6-BB7E-EA0222CD01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3D9D4-C0A4-9D40-852F-F3E1E5F182AA}" type="datetime1">
              <a:rPr lang="fr-FR" smtClean="0"/>
              <a:t>10/07/2025</a:t>
            </a:fld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500CD7F0-E6FB-3346-33B8-37A709798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Numéric'Emploi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3D2519B-E3B7-3965-5B6A-B34994B82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FE8FAF9-B204-6B41-AD5E-96E5B308768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76766AB5-68A5-81E8-30C8-A4EA12EBD93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19131" y="3132117"/>
            <a:ext cx="3937000" cy="482600"/>
          </a:xfrm>
        </p:spPr>
        <p:txBody>
          <a:bodyPr anchor="ctr">
            <a:noAutofit/>
          </a:bodyPr>
          <a:lstStyle>
            <a:lvl1pPr algn="ctr">
              <a:defRPr sz="3200" b="1">
                <a:solidFill>
                  <a:srgbClr val="0073A6"/>
                </a:solidFill>
              </a:defRPr>
            </a:lvl1pPr>
            <a:lvl2pPr algn="ctr">
              <a:defRPr sz="2800" b="1">
                <a:solidFill>
                  <a:srgbClr val="0073A6"/>
                </a:solidFill>
              </a:defRPr>
            </a:lvl2pPr>
            <a:lvl3pPr algn="ctr">
              <a:defRPr sz="2400" b="1">
                <a:solidFill>
                  <a:srgbClr val="0073A6"/>
                </a:solidFill>
              </a:defRPr>
            </a:lvl3pPr>
            <a:lvl4pPr algn="ctr">
              <a:defRPr sz="2000" b="1">
                <a:solidFill>
                  <a:srgbClr val="0073A6"/>
                </a:solidFill>
              </a:defRPr>
            </a:lvl4pPr>
            <a:lvl5pPr algn="ctr">
              <a:defRPr sz="2000" b="1">
                <a:solidFill>
                  <a:srgbClr val="0073A6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3B2AB340-166D-9129-E0F5-5DFCE25A310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19131" y="3817916"/>
            <a:ext cx="3937000" cy="1702793"/>
          </a:xfrm>
        </p:spPr>
        <p:txBody>
          <a:bodyPr anchor="ctr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465ACDB6-3257-0B03-FB07-3BABA6391B9E}"/>
              </a:ext>
            </a:extLst>
          </p:cNvPr>
          <p:cNvCxnSpPr>
            <a:cxnSpLocks/>
          </p:cNvCxnSpPr>
          <p:nvPr userDrawn="1"/>
        </p:nvCxnSpPr>
        <p:spPr>
          <a:xfrm flipV="1">
            <a:off x="5880504" y="6341506"/>
            <a:ext cx="0" cy="365125"/>
          </a:xfrm>
          <a:prstGeom prst="line">
            <a:avLst/>
          </a:prstGeom>
          <a:ln w="6350">
            <a:solidFill>
              <a:srgbClr val="0073A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Image 6" descr="Une image contenant Police, Graphique, graphisme, capture d’écran&#10;&#10;Le contenu généré par l’IA peut être incorrect.">
            <a:extLst>
              <a:ext uri="{FF2B5EF4-FFF2-40B4-BE49-F238E27FC236}">
                <a16:creationId xmlns:a16="http://schemas.microsoft.com/office/drawing/2014/main" id="{CE223D73-4705-062B-3EE9-FC3224A9D09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2046" y="6373855"/>
            <a:ext cx="330170" cy="304031"/>
          </a:xfrm>
          <a:prstGeom prst="rect">
            <a:avLst/>
          </a:prstGeom>
        </p:spPr>
      </p:pic>
      <p:pic>
        <p:nvPicPr>
          <p:cNvPr id="8" name="Image 7" descr="Une image contenant Police, Graphique, logo, graphisme&#10;&#10;Le contenu généré par l’IA peut être incorrect.">
            <a:extLst>
              <a:ext uri="{FF2B5EF4-FFF2-40B4-BE49-F238E27FC236}">
                <a16:creationId xmlns:a16="http://schemas.microsoft.com/office/drawing/2014/main" id="{2003C574-BDD9-807C-ECA1-E4409C0359A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r="11854"/>
          <a:stretch/>
        </p:blipFill>
        <p:spPr>
          <a:xfrm>
            <a:off x="3224477" y="6373755"/>
            <a:ext cx="558994" cy="326693"/>
          </a:xfrm>
          <a:prstGeom prst="rect">
            <a:avLst/>
          </a:prstGeom>
        </p:spPr>
      </p:pic>
      <p:pic>
        <p:nvPicPr>
          <p:cNvPr id="9" name="Image 8" descr="Une image contenant capture d’écran, Graphique, Caractère coloré&#10;&#10;Le contenu généré par l’IA peut être incorrect.">
            <a:extLst>
              <a:ext uri="{FF2B5EF4-FFF2-40B4-BE49-F238E27FC236}">
                <a16:creationId xmlns:a16="http://schemas.microsoft.com/office/drawing/2014/main" id="{D4A18B00-AAA4-5AF0-383E-8E9A983D9F5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6037" y="6314562"/>
            <a:ext cx="1307735" cy="433471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ED7D209D-6008-724C-8F12-8BC37E69211F}"/>
              </a:ext>
            </a:extLst>
          </p:cNvPr>
          <p:cNvSpPr txBox="1"/>
          <p:nvPr userDrawn="1"/>
        </p:nvSpPr>
        <p:spPr>
          <a:xfrm>
            <a:off x="2185883" y="6454081"/>
            <a:ext cx="1307735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700" i="0" dirty="0">
                <a:solidFill>
                  <a:srgbClr val="1D1D1B"/>
                </a:solidFill>
                <a:effectLst/>
                <a:latin typeface="Circular Pro Book Italic" panose="020B0604020101020102" pitchFamily="34" charset="77"/>
                <a:cs typeface="Circular Pro Book Italic" panose="020B0604020101020102" pitchFamily="34" charset="77"/>
              </a:rPr>
              <a:t>avec le soutien de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6EE3B482-DD74-207D-A20A-E54524BF0263}"/>
              </a:ext>
            </a:extLst>
          </p:cNvPr>
          <p:cNvSpPr txBox="1"/>
          <p:nvPr userDrawn="1"/>
        </p:nvSpPr>
        <p:spPr>
          <a:xfrm>
            <a:off x="3337285" y="6437984"/>
            <a:ext cx="2952904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700" i="0" dirty="0">
                <a:solidFill>
                  <a:srgbClr val="1D1D1B"/>
                </a:solidFill>
                <a:effectLst/>
                <a:latin typeface="Circular Pro Book Italic" panose="020B0604020101020102" pitchFamily="34" charset="77"/>
                <a:cs typeface="Circular Pro Book Italic" panose="020B0604020101020102" pitchFamily="34" charset="77"/>
              </a:rPr>
              <a:t>pour le compte de la branche Bureaux d’études</a:t>
            </a:r>
          </a:p>
        </p:txBody>
      </p:sp>
    </p:spTree>
    <p:extLst>
      <p:ext uri="{BB962C8B-B14F-4D97-AF65-F5344CB8AC3E}">
        <p14:creationId xmlns:p14="http://schemas.microsoft.com/office/powerpoint/2010/main" val="14264360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mparaison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riangle 12">
            <a:extLst>
              <a:ext uri="{FF2B5EF4-FFF2-40B4-BE49-F238E27FC236}">
                <a16:creationId xmlns:a16="http://schemas.microsoft.com/office/drawing/2014/main" id="{B8929A12-67CC-96A1-4222-90F4A139BB7E}"/>
              </a:ext>
            </a:extLst>
          </p:cNvPr>
          <p:cNvSpPr/>
          <p:nvPr userDrawn="1"/>
        </p:nvSpPr>
        <p:spPr>
          <a:xfrm rot="5400000">
            <a:off x="11618138" y="6375477"/>
            <a:ext cx="488012" cy="325071"/>
          </a:xfrm>
          <a:prstGeom prst="triangle">
            <a:avLst/>
          </a:prstGeom>
          <a:gradFill>
            <a:gsLst>
              <a:gs pos="0">
                <a:schemeClr val="accent3"/>
              </a:gs>
              <a:gs pos="41000">
                <a:schemeClr val="accent1">
                  <a:lumMod val="100000"/>
                </a:schemeClr>
              </a:gs>
              <a:gs pos="80000">
                <a:schemeClr val="tx2"/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46C51951-0F2C-4579-F7D4-174DA3722C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4FC8C4A-4D7D-469F-0D9D-C4B7AB0795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244435"/>
            <a:ext cx="5181600" cy="3932527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805ECBA1-EA18-F95F-9C5B-7980419229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244435"/>
            <a:ext cx="5181600" cy="3932527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1145BDF-B6C3-77A8-F3FE-612616E2C5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D62C6-EF2D-1E4C-B4B4-1D52C2B009BE}" type="datetime1">
              <a:rPr lang="fr-FR" smtClean="0"/>
              <a:t>10/07/2025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39E5015-7D1E-D12D-7779-803D4FBAF6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Numéric'Emploi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4CE3847-970D-AAE0-1602-27B8DF114D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FE8FAF9-B204-6B41-AD5E-96E5B3087680}" type="slidenum">
              <a:rPr lang="fr-FR" smtClean="0"/>
              <a:pPr/>
              <a:t>‹N°›</a:t>
            </a:fld>
            <a:endParaRPr lang="fr-FR"/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5A57CFC6-1882-3C77-8AD5-DACDAF0708C0}"/>
              </a:ext>
            </a:extLst>
          </p:cNvPr>
          <p:cNvCxnSpPr>
            <a:cxnSpLocks/>
          </p:cNvCxnSpPr>
          <p:nvPr userDrawn="1"/>
        </p:nvCxnSpPr>
        <p:spPr>
          <a:xfrm flipV="1">
            <a:off x="5880504" y="6341506"/>
            <a:ext cx="0" cy="365125"/>
          </a:xfrm>
          <a:prstGeom prst="line">
            <a:avLst/>
          </a:prstGeom>
          <a:ln w="6350">
            <a:solidFill>
              <a:srgbClr val="0073A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Image 8" descr="Une image contenant Police, Graphique, graphisme, capture d’écran&#10;&#10;Le contenu généré par l’IA peut être incorrect.">
            <a:extLst>
              <a:ext uri="{FF2B5EF4-FFF2-40B4-BE49-F238E27FC236}">
                <a16:creationId xmlns:a16="http://schemas.microsoft.com/office/drawing/2014/main" id="{50CEBA86-2549-3B33-9186-40FAED0D2BD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2046" y="6373855"/>
            <a:ext cx="330170" cy="304031"/>
          </a:xfrm>
          <a:prstGeom prst="rect">
            <a:avLst/>
          </a:prstGeom>
        </p:spPr>
      </p:pic>
      <p:pic>
        <p:nvPicPr>
          <p:cNvPr id="10" name="Image 9" descr="Une image contenant Police, Graphique, logo, graphisme&#10;&#10;Le contenu généré par l’IA peut être incorrect.">
            <a:extLst>
              <a:ext uri="{FF2B5EF4-FFF2-40B4-BE49-F238E27FC236}">
                <a16:creationId xmlns:a16="http://schemas.microsoft.com/office/drawing/2014/main" id="{9D6A841B-F748-8C43-DB42-30D32918008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r="11854"/>
          <a:stretch/>
        </p:blipFill>
        <p:spPr>
          <a:xfrm>
            <a:off x="3224477" y="6373755"/>
            <a:ext cx="558994" cy="326693"/>
          </a:xfrm>
          <a:prstGeom prst="rect">
            <a:avLst/>
          </a:prstGeom>
        </p:spPr>
      </p:pic>
      <p:pic>
        <p:nvPicPr>
          <p:cNvPr id="11" name="Image 10" descr="Une image contenant capture d’écran, Graphique, Caractère coloré&#10;&#10;Le contenu généré par l’IA peut être incorrect.">
            <a:extLst>
              <a:ext uri="{FF2B5EF4-FFF2-40B4-BE49-F238E27FC236}">
                <a16:creationId xmlns:a16="http://schemas.microsoft.com/office/drawing/2014/main" id="{933E07BC-8FF0-BA81-A2AD-D0BD93AFFB4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6037" y="6314562"/>
            <a:ext cx="1307735" cy="433471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0F6BD835-A280-F032-7239-11305CE27859}"/>
              </a:ext>
            </a:extLst>
          </p:cNvPr>
          <p:cNvSpPr txBox="1"/>
          <p:nvPr userDrawn="1"/>
        </p:nvSpPr>
        <p:spPr>
          <a:xfrm>
            <a:off x="2185883" y="6454081"/>
            <a:ext cx="1307735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700" i="0" dirty="0">
                <a:solidFill>
                  <a:srgbClr val="1D1D1B"/>
                </a:solidFill>
                <a:effectLst/>
                <a:latin typeface="Circular Pro Book Italic" panose="020B0604020101020102" pitchFamily="34" charset="77"/>
                <a:cs typeface="Circular Pro Book Italic" panose="020B0604020101020102" pitchFamily="34" charset="77"/>
              </a:rPr>
              <a:t>avec le soutien de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DCEFCFB0-7445-4A14-BC2E-DB53A193EE3A}"/>
              </a:ext>
            </a:extLst>
          </p:cNvPr>
          <p:cNvSpPr txBox="1"/>
          <p:nvPr userDrawn="1"/>
        </p:nvSpPr>
        <p:spPr>
          <a:xfrm>
            <a:off x="3337285" y="6437984"/>
            <a:ext cx="2952904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700" i="0" dirty="0">
                <a:solidFill>
                  <a:srgbClr val="1D1D1B"/>
                </a:solidFill>
                <a:effectLst/>
                <a:latin typeface="Circular Pro Book Italic" panose="020B0604020101020102" pitchFamily="34" charset="77"/>
                <a:cs typeface="Circular Pro Book Italic" panose="020B0604020101020102" pitchFamily="34" charset="77"/>
              </a:rPr>
              <a:t>pour le compte de la branche Bureaux d’études</a:t>
            </a:r>
          </a:p>
        </p:txBody>
      </p:sp>
    </p:spTree>
    <p:extLst>
      <p:ext uri="{BB962C8B-B14F-4D97-AF65-F5344CB8AC3E}">
        <p14:creationId xmlns:p14="http://schemas.microsoft.com/office/powerpoint/2010/main" val="22638532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 sous-tit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riangle 14">
            <a:extLst>
              <a:ext uri="{FF2B5EF4-FFF2-40B4-BE49-F238E27FC236}">
                <a16:creationId xmlns:a16="http://schemas.microsoft.com/office/drawing/2014/main" id="{D84C5566-DFDD-C66B-4FFA-1073BD598EE2}"/>
              </a:ext>
            </a:extLst>
          </p:cNvPr>
          <p:cNvSpPr/>
          <p:nvPr userDrawn="1"/>
        </p:nvSpPr>
        <p:spPr>
          <a:xfrm rot="5400000">
            <a:off x="11618138" y="6375477"/>
            <a:ext cx="488012" cy="325071"/>
          </a:xfrm>
          <a:prstGeom prst="triangle">
            <a:avLst/>
          </a:prstGeom>
          <a:gradFill>
            <a:gsLst>
              <a:gs pos="0">
                <a:schemeClr val="accent3"/>
              </a:gs>
              <a:gs pos="41000">
                <a:schemeClr val="accent1">
                  <a:lumMod val="100000"/>
                </a:schemeClr>
              </a:gs>
              <a:gs pos="80000">
                <a:schemeClr val="tx2"/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4706EF0-AE15-9016-1FAD-69496582AD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5D275F9-08C4-0C81-364E-44D3652CCA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2BC215A8-508B-AEBE-FDC6-641D08E17B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7A2F756-F3EC-A09B-4F81-88CF127ACF5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9DF3F271-0D42-3A31-DFFE-9F0E9198B1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7038F06B-E1AF-561B-B58C-0B6CB76769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03F23-D2F4-8E4A-886F-7FD476D7A1EE}" type="datetime1">
              <a:rPr lang="fr-FR" smtClean="0"/>
              <a:t>10/07/2025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29F3BD5F-8995-0272-9DC5-4CA25DA7A0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Numéric'Emploi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2483F608-58ED-45A4-C070-2F00E4B40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FE8FAF9-B204-6B41-AD5E-96E5B3087680}" type="slidenum">
              <a:rPr lang="fr-FR" smtClean="0"/>
              <a:pPr/>
              <a:t>‹N°›</a:t>
            </a:fld>
            <a:endParaRPr lang="fr-FR"/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10767AD8-411C-0D2F-DF8F-034908F301F7}"/>
              </a:ext>
            </a:extLst>
          </p:cNvPr>
          <p:cNvCxnSpPr>
            <a:cxnSpLocks/>
          </p:cNvCxnSpPr>
          <p:nvPr userDrawn="1"/>
        </p:nvCxnSpPr>
        <p:spPr>
          <a:xfrm flipV="1">
            <a:off x="5880504" y="6341506"/>
            <a:ext cx="0" cy="365125"/>
          </a:xfrm>
          <a:prstGeom prst="line">
            <a:avLst/>
          </a:prstGeom>
          <a:ln w="6350">
            <a:solidFill>
              <a:srgbClr val="0073A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Image 10" descr="Une image contenant Police, Graphique, graphisme, capture d’écran&#10;&#10;Le contenu généré par l’IA peut être incorrect.">
            <a:extLst>
              <a:ext uri="{FF2B5EF4-FFF2-40B4-BE49-F238E27FC236}">
                <a16:creationId xmlns:a16="http://schemas.microsoft.com/office/drawing/2014/main" id="{9F5922FF-D808-8C4E-2A0F-155482D3A2A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2046" y="6373855"/>
            <a:ext cx="330170" cy="304031"/>
          </a:xfrm>
          <a:prstGeom prst="rect">
            <a:avLst/>
          </a:prstGeom>
        </p:spPr>
      </p:pic>
      <p:pic>
        <p:nvPicPr>
          <p:cNvPr id="12" name="Image 11" descr="Une image contenant Police, Graphique, logo, graphisme&#10;&#10;Le contenu généré par l’IA peut être incorrect.">
            <a:extLst>
              <a:ext uri="{FF2B5EF4-FFF2-40B4-BE49-F238E27FC236}">
                <a16:creationId xmlns:a16="http://schemas.microsoft.com/office/drawing/2014/main" id="{7EAE506B-05FF-E0C7-14EC-4F4AA0D278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r="11854"/>
          <a:stretch/>
        </p:blipFill>
        <p:spPr>
          <a:xfrm>
            <a:off x="3224477" y="6373755"/>
            <a:ext cx="558994" cy="326693"/>
          </a:xfrm>
          <a:prstGeom prst="rect">
            <a:avLst/>
          </a:prstGeom>
        </p:spPr>
      </p:pic>
      <p:pic>
        <p:nvPicPr>
          <p:cNvPr id="13" name="Image 12" descr="Une image contenant capture d’écran, Graphique, Caractère coloré&#10;&#10;Le contenu généré par l’IA peut être incorrect.">
            <a:extLst>
              <a:ext uri="{FF2B5EF4-FFF2-40B4-BE49-F238E27FC236}">
                <a16:creationId xmlns:a16="http://schemas.microsoft.com/office/drawing/2014/main" id="{5BDD473E-E600-6687-C32B-F28069D8167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6037" y="6314562"/>
            <a:ext cx="1307735" cy="433471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B2A44BDF-A715-F9C0-0D4D-4AB0687F5B17}"/>
              </a:ext>
            </a:extLst>
          </p:cNvPr>
          <p:cNvSpPr txBox="1"/>
          <p:nvPr userDrawn="1"/>
        </p:nvSpPr>
        <p:spPr>
          <a:xfrm>
            <a:off x="2185883" y="6454081"/>
            <a:ext cx="1307735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700" i="0" dirty="0">
                <a:solidFill>
                  <a:srgbClr val="1D1D1B"/>
                </a:solidFill>
                <a:effectLst/>
                <a:latin typeface="Circular Pro Book Italic" panose="020B0604020101020102" pitchFamily="34" charset="77"/>
                <a:cs typeface="Circular Pro Book Italic" panose="020B0604020101020102" pitchFamily="34" charset="77"/>
              </a:rPr>
              <a:t>avec le soutien de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67E658E2-A595-53F9-E67C-B3E86FEBF471}"/>
              </a:ext>
            </a:extLst>
          </p:cNvPr>
          <p:cNvSpPr txBox="1"/>
          <p:nvPr userDrawn="1"/>
        </p:nvSpPr>
        <p:spPr>
          <a:xfrm>
            <a:off x="3337285" y="6437984"/>
            <a:ext cx="2952904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700" i="0" dirty="0">
                <a:solidFill>
                  <a:srgbClr val="1D1D1B"/>
                </a:solidFill>
                <a:effectLst/>
                <a:latin typeface="Circular Pro Book Italic" panose="020B0604020101020102" pitchFamily="34" charset="77"/>
                <a:cs typeface="Circular Pro Book Italic" panose="020B0604020101020102" pitchFamily="34" charset="77"/>
              </a:rPr>
              <a:t>pour le compte de la branche Bureaux d’études</a:t>
            </a:r>
          </a:p>
        </p:txBody>
      </p:sp>
    </p:spTree>
    <p:extLst>
      <p:ext uri="{BB962C8B-B14F-4D97-AF65-F5344CB8AC3E}">
        <p14:creationId xmlns:p14="http://schemas.microsoft.com/office/powerpoint/2010/main" val="39622184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ison sous-titres seu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riangle 13">
            <a:extLst>
              <a:ext uri="{FF2B5EF4-FFF2-40B4-BE49-F238E27FC236}">
                <a16:creationId xmlns:a16="http://schemas.microsoft.com/office/drawing/2014/main" id="{486CBCEE-1A2C-1286-32E8-C21A3578028D}"/>
              </a:ext>
            </a:extLst>
          </p:cNvPr>
          <p:cNvSpPr/>
          <p:nvPr userDrawn="1"/>
        </p:nvSpPr>
        <p:spPr>
          <a:xfrm rot="5400000">
            <a:off x="11618138" y="6375477"/>
            <a:ext cx="488012" cy="325071"/>
          </a:xfrm>
          <a:prstGeom prst="triangle">
            <a:avLst/>
          </a:prstGeom>
          <a:gradFill>
            <a:gsLst>
              <a:gs pos="0">
                <a:schemeClr val="accent3"/>
              </a:gs>
              <a:gs pos="41000">
                <a:schemeClr val="accent1">
                  <a:lumMod val="100000"/>
                </a:schemeClr>
              </a:gs>
              <a:gs pos="80000">
                <a:schemeClr val="tx2"/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5D275F9-08C4-0C81-364E-44D3652CCA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028021"/>
            <a:ext cx="5157787" cy="823912"/>
          </a:xfrm>
        </p:spPr>
        <p:txBody>
          <a:bodyPr anchor="ctr">
            <a:norm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2BC215A8-508B-AEBE-FDC6-641D08E17B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7A2F756-F3EC-A09B-4F81-88CF127ACF5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028021"/>
            <a:ext cx="5183188" cy="823912"/>
          </a:xfrm>
        </p:spPr>
        <p:txBody>
          <a:bodyPr anchor="ctr">
            <a:norm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9DF3F271-0D42-3A31-DFFE-9F0E9198B1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7038F06B-E1AF-561B-B58C-0B6CB76769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38971-8F0D-5B49-AE67-48F95C9A7E78}" type="datetime1">
              <a:rPr lang="fr-FR" smtClean="0"/>
              <a:t>10/07/2025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29F3BD5F-8995-0272-9DC5-4CA25DA7A0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Numéric'Emploi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2483F608-58ED-45A4-C070-2F00E4B40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FE8FAF9-B204-6B41-AD5E-96E5B3087680}" type="slidenum">
              <a:rPr lang="fr-FR" smtClean="0"/>
              <a:pPr/>
              <a:t>‹N°›</a:t>
            </a:fld>
            <a:endParaRPr lang="fr-FR"/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EC86C342-D87B-EB2B-06C8-9EA14E010B2C}"/>
              </a:ext>
            </a:extLst>
          </p:cNvPr>
          <p:cNvCxnSpPr>
            <a:cxnSpLocks/>
          </p:cNvCxnSpPr>
          <p:nvPr userDrawn="1"/>
        </p:nvCxnSpPr>
        <p:spPr>
          <a:xfrm flipV="1">
            <a:off x="5880504" y="6341506"/>
            <a:ext cx="0" cy="365125"/>
          </a:xfrm>
          <a:prstGeom prst="line">
            <a:avLst/>
          </a:prstGeom>
          <a:ln w="6350">
            <a:solidFill>
              <a:srgbClr val="0073A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Image 10" descr="Une image contenant Police, Graphique, graphisme, capture d’écran&#10;&#10;Le contenu généré par l’IA peut être incorrect.">
            <a:extLst>
              <a:ext uri="{FF2B5EF4-FFF2-40B4-BE49-F238E27FC236}">
                <a16:creationId xmlns:a16="http://schemas.microsoft.com/office/drawing/2014/main" id="{BF2D9D92-257A-4962-D8F6-2B4EC75458A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2046" y="6373855"/>
            <a:ext cx="330170" cy="304031"/>
          </a:xfrm>
          <a:prstGeom prst="rect">
            <a:avLst/>
          </a:prstGeom>
        </p:spPr>
      </p:pic>
      <p:pic>
        <p:nvPicPr>
          <p:cNvPr id="12" name="Image 11" descr="Une image contenant Police, Graphique, logo, graphisme&#10;&#10;Le contenu généré par l’IA peut être incorrect.">
            <a:extLst>
              <a:ext uri="{FF2B5EF4-FFF2-40B4-BE49-F238E27FC236}">
                <a16:creationId xmlns:a16="http://schemas.microsoft.com/office/drawing/2014/main" id="{6BCB6A72-E8B7-633F-516B-CAF90BBF2A0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r="11854"/>
          <a:stretch/>
        </p:blipFill>
        <p:spPr>
          <a:xfrm>
            <a:off x="3224477" y="6373755"/>
            <a:ext cx="558994" cy="326693"/>
          </a:xfrm>
          <a:prstGeom prst="rect">
            <a:avLst/>
          </a:prstGeom>
        </p:spPr>
      </p:pic>
      <p:pic>
        <p:nvPicPr>
          <p:cNvPr id="13" name="Image 12" descr="Une image contenant capture d’écran, Graphique, Caractère coloré&#10;&#10;Le contenu généré par l’IA peut être incorrect.">
            <a:extLst>
              <a:ext uri="{FF2B5EF4-FFF2-40B4-BE49-F238E27FC236}">
                <a16:creationId xmlns:a16="http://schemas.microsoft.com/office/drawing/2014/main" id="{07177D20-6063-A00F-434F-4C39628AC5C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6037" y="6314562"/>
            <a:ext cx="1307735" cy="433471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15EA817A-173C-6EDA-27B7-FEB8FDA3613A}"/>
              </a:ext>
            </a:extLst>
          </p:cNvPr>
          <p:cNvSpPr txBox="1"/>
          <p:nvPr userDrawn="1"/>
        </p:nvSpPr>
        <p:spPr>
          <a:xfrm>
            <a:off x="2185883" y="6454081"/>
            <a:ext cx="1307735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700" i="0" dirty="0">
                <a:solidFill>
                  <a:srgbClr val="1D1D1B"/>
                </a:solidFill>
                <a:effectLst/>
                <a:latin typeface="Circular Pro Book Italic" panose="020B0604020101020102" pitchFamily="34" charset="77"/>
                <a:cs typeface="Circular Pro Book Italic" panose="020B0604020101020102" pitchFamily="34" charset="77"/>
              </a:rPr>
              <a:t>avec le soutien de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B5593253-E79E-478E-721D-9A37CA448DCF}"/>
              </a:ext>
            </a:extLst>
          </p:cNvPr>
          <p:cNvSpPr txBox="1"/>
          <p:nvPr userDrawn="1"/>
        </p:nvSpPr>
        <p:spPr>
          <a:xfrm>
            <a:off x="3337285" y="6437984"/>
            <a:ext cx="2952904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700" i="0" dirty="0">
                <a:solidFill>
                  <a:srgbClr val="1D1D1B"/>
                </a:solidFill>
                <a:effectLst/>
                <a:latin typeface="Circular Pro Book Italic" panose="020B0604020101020102" pitchFamily="34" charset="77"/>
                <a:cs typeface="Circular Pro Book Italic" panose="020B0604020101020102" pitchFamily="34" charset="77"/>
              </a:rPr>
              <a:t>pour le compte de la branche Bureaux d’études</a:t>
            </a:r>
          </a:p>
        </p:txBody>
      </p:sp>
    </p:spTree>
    <p:extLst>
      <p:ext uri="{BB962C8B-B14F-4D97-AF65-F5344CB8AC3E}">
        <p14:creationId xmlns:p14="http://schemas.microsoft.com/office/powerpoint/2010/main" val="15986811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r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riangle 4">
            <a:extLst>
              <a:ext uri="{FF2B5EF4-FFF2-40B4-BE49-F238E27FC236}">
                <a16:creationId xmlns:a16="http://schemas.microsoft.com/office/drawing/2014/main" id="{99875D56-5A17-F21D-0223-1064F6A34F13}"/>
              </a:ext>
            </a:extLst>
          </p:cNvPr>
          <p:cNvSpPr/>
          <p:nvPr userDrawn="1"/>
        </p:nvSpPr>
        <p:spPr>
          <a:xfrm rot="5400000">
            <a:off x="11618138" y="6375477"/>
            <a:ext cx="488012" cy="325071"/>
          </a:xfrm>
          <a:prstGeom prst="triangle">
            <a:avLst/>
          </a:prstGeom>
          <a:gradFill>
            <a:gsLst>
              <a:gs pos="0">
                <a:schemeClr val="accent3"/>
              </a:gs>
              <a:gs pos="41000">
                <a:schemeClr val="accent1">
                  <a:lumMod val="100000"/>
                </a:schemeClr>
              </a:gs>
              <a:gs pos="80000">
                <a:schemeClr val="tx2"/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439074FB-DAE6-8CC8-8FFE-EDA95AB313E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81888" y="136525"/>
            <a:ext cx="12192000" cy="6858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fr-FR"/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46DBBBA5-1738-103C-8D92-E399B2734C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BDC3F-1CFE-3049-A56C-DC506428162E}" type="datetime1">
              <a:rPr lang="fr-FR" smtClean="0"/>
              <a:t>10/07/2025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4F8D0363-57D7-E303-3408-7A29AE458F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Numéric'Emploi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48AED36-C2D7-C53E-A488-2E70990B39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FE8FAF9-B204-6B41-AD5E-96E5B308768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F1614EE3-F7AB-6E0F-4FDA-6C44F5C6C0E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655314" y="1801080"/>
            <a:ext cx="5156200" cy="2146300"/>
          </a:xfrm>
        </p:spPr>
        <p:txBody>
          <a:bodyPr anchor="b">
            <a:noAutofit/>
          </a:bodyPr>
          <a:lstStyle>
            <a:lvl1pPr algn="l">
              <a:defRPr sz="6000" b="1">
                <a:solidFill>
                  <a:schemeClr val="bg1"/>
                </a:solidFill>
              </a:defRPr>
            </a:lvl1pPr>
            <a:lvl2pPr algn="l">
              <a:defRPr sz="6000" b="1">
                <a:solidFill>
                  <a:schemeClr val="bg1"/>
                </a:solidFill>
              </a:defRPr>
            </a:lvl2pPr>
            <a:lvl3pPr algn="l">
              <a:defRPr sz="6000" b="1">
                <a:solidFill>
                  <a:schemeClr val="bg1"/>
                </a:solidFill>
              </a:defRPr>
            </a:lvl3pPr>
            <a:lvl4pPr algn="l">
              <a:defRPr sz="6000" b="1">
                <a:solidFill>
                  <a:schemeClr val="bg1"/>
                </a:solidFill>
              </a:defRPr>
            </a:lvl4pPr>
            <a:lvl5pPr algn="l">
              <a:defRPr sz="6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pic>
        <p:nvPicPr>
          <p:cNvPr id="7" name="Image 6" descr="Une image contenant Police, Graphique, graphisme, capture d’écran&#10;&#10;Le contenu généré par l’IA peut être incorrect.">
            <a:extLst>
              <a:ext uri="{FF2B5EF4-FFF2-40B4-BE49-F238E27FC236}">
                <a16:creationId xmlns:a16="http://schemas.microsoft.com/office/drawing/2014/main" id="{42071A77-1472-5A50-5F2E-0D99D7E3691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19083" y="5147158"/>
            <a:ext cx="492816" cy="453801"/>
          </a:xfrm>
          <a:prstGeom prst="rect">
            <a:avLst/>
          </a:prstGeom>
        </p:spPr>
      </p:pic>
      <p:pic>
        <p:nvPicPr>
          <p:cNvPr id="8" name="Image 7" descr="Une image contenant Police, Graphique, logo, graphisme&#10;&#10;Le contenu généré par l’IA peut être incorrect.">
            <a:extLst>
              <a:ext uri="{FF2B5EF4-FFF2-40B4-BE49-F238E27FC236}">
                <a16:creationId xmlns:a16="http://schemas.microsoft.com/office/drawing/2014/main" id="{3DC6653A-0BB9-E332-7C38-BC03CCE6B44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r="11854"/>
          <a:stretch/>
        </p:blipFill>
        <p:spPr>
          <a:xfrm>
            <a:off x="1399259" y="5851998"/>
            <a:ext cx="834363" cy="487627"/>
          </a:xfrm>
          <a:prstGeom prst="rect">
            <a:avLst/>
          </a:prstGeom>
        </p:spPr>
      </p:pic>
      <p:pic>
        <p:nvPicPr>
          <p:cNvPr id="10" name="Image 9" descr="Une image contenant capture d’écran, Graphique, Caractère coloré&#10;&#10;Le contenu généré par l’IA peut être incorrect.">
            <a:extLst>
              <a:ext uri="{FF2B5EF4-FFF2-40B4-BE49-F238E27FC236}">
                <a16:creationId xmlns:a16="http://schemas.microsoft.com/office/drawing/2014/main" id="{CB3DE992-1ACA-E56B-93A9-FB8320345BB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07449" y="5047851"/>
            <a:ext cx="1951945" cy="647006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4DB41EEA-AD0D-59D7-E06F-C63F7AB83270}"/>
              </a:ext>
            </a:extLst>
          </p:cNvPr>
          <p:cNvSpPr txBox="1"/>
          <p:nvPr userDrawn="1"/>
        </p:nvSpPr>
        <p:spPr>
          <a:xfrm>
            <a:off x="1157028" y="5750511"/>
            <a:ext cx="1335466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800" i="0" dirty="0">
                <a:solidFill>
                  <a:srgbClr val="1D1D1B"/>
                </a:solidFill>
                <a:effectLst/>
                <a:latin typeface="Circular Pro Book Italic" panose="020B0604020101020102" pitchFamily="34" charset="77"/>
                <a:cs typeface="Circular Pro Book Italic" panose="020B0604020101020102" pitchFamily="34" charset="77"/>
              </a:rPr>
              <a:t>avec le soutien de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9B336CB2-7E25-F1C5-BF43-5B2F3EB4A970}"/>
              </a:ext>
            </a:extLst>
          </p:cNvPr>
          <p:cNvSpPr txBox="1"/>
          <p:nvPr userDrawn="1"/>
        </p:nvSpPr>
        <p:spPr>
          <a:xfrm>
            <a:off x="246182" y="6227258"/>
            <a:ext cx="339822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800" i="0" dirty="0">
                <a:solidFill>
                  <a:srgbClr val="1D1D1B"/>
                </a:solidFill>
                <a:effectLst/>
                <a:latin typeface="Circular Pro Book Italic" panose="020B0604020101020102" pitchFamily="34" charset="77"/>
                <a:cs typeface="Circular Pro Book Italic" panose="020B0604020101020102" pitchFamily="34" charset="77"/>
              </a:rPr>
              <a:t>pour le compte de la branche Bureaux d’études</a:t>
            </a:r>
            <a:endParaRPr lang="fr-FR" sz="800" i="0" dirty="0">
              <a:solidFill>
                <a:srgbClr val="1D1D1B"/>
              </a:solidFill>
              <a:effectLst/>
              <a:latin typeface="Circular Pro Book Italic" panose="020B0604020101020102" pitchFamily="34" charset="77"/>
              <a:cs typeface="Circular Pro Book Italic" panose="020B0604020101020102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5783562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riangle 2">
            <a:extLst>
              <a:ext uri="{FF2B5EF4-FFF2-40B4-BE49-F238E27FC236}">
                <a16:creationId xmlns:a16="http://schemas.microsoft.com/office/drawing/2014/main" id="{99B4E474-9654-A51B-1CBC-F5F63FBCF58F}"/>
              </a:ext>
            </a:extLst>
          </p:cNvPr>
          <p:cNvSpPr/>
          <p:nvPr userDrawn="1"/>
        </p:nvSpPr>
        <p:spPr>
          <a:xfrm rot="5400000">
            <a:off x="11618138" y="6375477"/>
            <a:ext cx="488012" cy="325071"/>
          </a:xfrm>
          <a:prstGeom prst="triangle">
            <a:avLst/>
          </a:prstGeom>
          <a:gradFill>
            <a:gsLst>
              <a:gs pos="0">
                <a:schemeClr val="accent3"/>
              </a:gs>
              <a:gs pos="41000">
                <a:schemeClr val="accent1">
                  <a:lumMod val="100000"/>
                </a:schemeClr>
              </a:gs>
              <a:gs pos="80000">
                <a:schemeClr val="tx2"/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F00A4FC-3A9C-1473-8B51-C1B7D96E7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FE8FAF9-B204-6B41-AD5E-96E5B308768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039AC5A-A078-6744-743E-E5000443BA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/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6D2AE0D-1D02-263A-6CCE-B10EFB4FF2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D65F8-5183-6042-B698-69351E5EEED0}" type="datetime1">
              <a:rPr lang="fr-FR" smtClean="0"/>
              <a:t>10/07/2025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559913A-DD74-A748-A8AF-B1D15E3B4D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Numéric'Emploi</a:t>
            </a:r>
          </a:p>
        </p:txBody>
      </p:sp>
      <p:sp>
        <p:nvSpPr>
          <p:cNvPr id="17" name="Espace réservé du texte 16">
            <a:extLst>
              <a:ext uri="{FF2B5EF4-FFF2-40B4-BE49-F238E27FC236}">
                <a16:creationId xmlns:a16="http://schemas.microsoft.com/office/drawing/2014/main" id="{47AB7196-81CB-FDE4-F6D2-0D65AB60A49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38200" y="2252130"/>
            <a:ext cx="3135528" cy="2043113"/>
          </a:xfrm>
        </p:spPr>
        <p:txBody>
          <a:bodyPr/>
          <a:lstStyle>
            <a:lvl1pPr>
              <a:defRPr b="1">
                <a:solidFill>
                  <a:srgbClr val="0073A6"/>
                </a:solidFill>
              </a:defRPr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9" name="Espace réservé du texte 18">
            <a:extLst>
              <a:ext uri="{FF2B5EF4-FFF2-40B4-BE49-F238E27FC236}">
                <a16:creationId xmlns:a16="http://schemas.microsoft.com/office/drawing/2014/main" id="{0DF5C122-8ABF-F8F7-75B5-41FDFCA7DBC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631095" y="2252130"/>
            <a:ext cx="3172219" cy="2043113"/>
          </a:xfrm>
        </p:spPr>
        <p:txBody>
          <a:bodyPr/>
          <a:lstStyle>
            <a:lvl1pPr>
              <a:defRPr b="1">
                <a:solidFill>
                  <a:srgbClr val="0073A6"/>
                </a:solidFill>
              </a:defRPr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21" name="Espace réservé du texte 20">
            <a:extLst>
              <a:ext uri="{FF2B5EF4-FFF2-40B4-BE49-F238E27FC236}">
                <a16:creationId xmlns:a16="http://schemas.microsoft.com/office/drawing/2014/main" id="{E2EE016E-F2D2-C0D7-97AB-E961A964BD1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460681" y="2252130"/>
            <a:ext cx="3185875" cy="2043113"/>
          </a:xfrm>
        </p:spPr>
        <p:txBody>
          <a:bodyPr/>
          <a:lstStyle>
            <a:lvl1pPr>
              <a:defRPr b="1">
                <a:solidFill>
                  <a:srgbClr val="0073A6"/>
                </a:solidFill>
              </a:defRPr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8E039C45-43B9-9566-7057-0B14B5E55F78}"/>
              </a:ext>
            </a:extLst>
          </p:cNvPr>
          <p:cNvCxnSpPr>
            <a:cxnSpLocks/>
          </p:cNvCxnSpPr>
          <p:nvPr userDrawn="1"/>
        </p:nvCxnSpPr>
        <p:spPr>
          <a:xfrm flipV="1">
            <a:off x="5880504" y="6341506"/>
            <a:ext cx="0" cy="365125"/>
          </a:xfrm>
          <a:prstGeom prst="line">
            <a:avLst/>
          </a:prstGeom>
          <a:ln w="6350">
            <a:solidFill>
              <a:srgbClr val="0073A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Image 15" descr="Une image contenant Police, Graphique, graphisme, capture d’écran&#10;&#10;Le contenu généré par l’IA peut être incorrect.">
            <a:extLst>
              <a:ext uri="{FF2B5EF4-FFF2-40B4-BE49-F238E27FC236}">
                <a16:creationId xmlns:a16="http://schemas.microsoft.com/office/drawing/2014/main" id="{9D5C6FF0-FFE6-3B10-47E4-B336EB39BED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2046" y="6373855"/>
            <a:ext cx="330170" cy="304031"/>
          </a:xfrm>
          <a:prstGeom prst="rect">
            <a:avLst/>
          </a:prstGeom>
        </p:spPr>
      </p:pic>
      <p:pic>
        <p:nvPicPr>
          <p:cNvPr id="18" name="Image 17" descr="Une image contenant Police, Graphique, logo, graphisme&#10;&#10;Le contenu généré par l’IA peut être incorrect.">
            <a:extLst>
              <a:ext uri="{FF2B5EF4-FFF2-40B4-BE49-F238E27FC236}">
                <a16:creationId xmlns:a16="http://schemas.microsoft.com/office/drawing/2014/main" id="{77AA8C61-72A1-0AAB-E75F-0485CC0E9C2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r="11854"/>
          <a:stretch/>
        </p:blipFill>
        <p:spPr>
          <a:xfrm>
            <a:off x="3224477" y="6373755"/>
            <a:ext cx="558994" cy="326693"/>
          </a:xfrm>
          <a:prstGeom prst="rect">
            <a:avLst/>
          </a:prstGeom>
        </p:spPr>
      </p:pic>
      <p:pic>
        <p:nvPicPr>
          <p:cNvPr id="20" name="Image 19" descr="Une image contenant capture d’écran, Graphique, Caractère coloré&#10;&#10;Le contenu généré par l’IA peut être incorrect.">
            <a:extLst>
              <a:ext uri="{FF2B5EF4-FFF2-40B4-BE49-F238E27FC236}">
                <a16:creationId xmlns:a16="http://schemas.microsoft.com/office/drawing/2014/main" id="{3DB9848A-E9D3-6FD7-C36C-D297F76ECA6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6037" y="6314562"/>
            <a:ext cx="1307735" cy="433471"/>
          </a:xfrm>
          <a:prstGeom prst="rect">
            <a:avLst/>
          </a:prstGeom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3865043A-F368-0BE9-4DF5-BB3EA9216944}"/>
              </a:ext>
            </a:extLst>
          </p:cNvPr>
          <p:cNvSpPr txBox="1"/>
          <p:nvPr userDrawn="1"/>
        </p:nvSpPr>
        <p:spPr>
          <a:xfrm>
            <a:off x="2185883" y="6454081"/>
            <a:ext cx="1307735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700" i="0" dirty="0">
                <a:solidFill>
                  <a:srgbClr val="1D1D1B"/>
                </a:solidFill>
                <a:effectLst/>
                <a:latin typeface="Circular Pro Book Italic" panose="020B0604020101020102" pitchFamily="34" charset="77"/>
                <a:cs typeface="Circular Pro Book Italic" panose="020B0604020101020102" pitchFamily="34" charset="77"/>
              </a:rPr>
              <a:t>avec le soutien de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55A032B0-2067-EF54-A3BF-BC510C582E5D}"/>
              </a:ext>
            </a:extLst>
          </p:cNvPr>
          <p:cNvSpPr txBox="1"/>
          <p:nvPr userDrawn="1"/>
        </p:nvSpPr>
        <p:spPr>
          <a:xfrm>
            <a:off x="3337285" y="6437984"/>
            <a:ext cx="2952904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700" i="0" dirty="0">
                <a:solidFill>
                  <a:srgbClr val="1D1D1B"/>
                </a:solidFill>
                <a:effectLst/>
                <a:latin typeface="Circular Pro Book Italic" panose="020B0604020101020102" pitchFamily="34" charset="77"/>
                <a:cs typeface="Circular Pro Book Italic" panose="020B0604020101020102" pitchFamily="34" charset="77"/>
              </a:rPr>
              <a:t>pour le compte de la branche Bureaux d’études</a:t>
            </a:r>
          </a:p>
        </p:txBody>
      </p:sp>
    </p:spTree>
    <p:extLst>
      <p:ext uri="{BB962C8B-B14F-4D97-AF65-F5344CB8AC3E}">
        <p14:creationId xmlns:p14="http://schemas.microsoft.com/office/powerpoint/2010/main" val="3525732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parti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riangle 6">
            <a:extLst>
              <a:ext uri="{FF2B5EF4-FFF2-40B4-BE49-F238E27FC236}">
                <a16:creationId xmlns:a16="http://schemas.microsoft.com/office/drawing/2014/main" id="{D53C6455-746E-9DB8-F897-6E321BECA3ED}"/>
              </a:ext>
            </a:extLst>
          </p:cNvPr>
          <p:cNvSpPr/>
          <p:nvPr userDrawn="1"/>
        </p:nvSpPr>
        <p:spPr>
          <a:xfrm rot="5400000">
            <a:off x="11618138" y="6375477"/>
            <a:ext cx="488012" cy="325071"/>
          </a:xfrm>
          <a:prstGeom prst="triangle">
            <a:avLst/>
          </a:prstGeom>
          <a:gradFill>
            <a:gsLst>
              <a:gs pos="0">
                <a:schemeClr val="accent3"/>
              </a:gs>
              <a:gs pos="41000">
                <a:schemeClr val="accent1">
                  <a:lumMod val="100000"/>
                </a:schemeClr>
              </a:gs>
              <a:gs pos="80000">
                <a:schemeClr val="tx2"/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6077E64-853A-B655-DBEF-837DA6C1B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FE8FAF9-B204-6B41-AD5E-96E5B3087680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476874EF-F44D-07FA-593E-D3A98A18338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6304" y="1632847"/>
            <a:ext cx="6499392" cy="2024156"/>
          </a:xfrm>
        </p:spPr>
        <p:txBody>
          <a:bodyPr anchor="b">
            <a:normAutofit/>
          </a:bodyPr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Titre de la partie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AA78C4E-B989-3184-78A5-A03E1BE6F4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46304" y="3683991"/>
            <a:ext cx="6499392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C8664CA-0AD1-1F46-5DC2-A039A2BECE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2046B-17DD-E248-BDEC-D0E5F68A7D19}" type="datetime1">
              <a:rPr lang="fr-FR" smtClean="0"/>
              <a:t>10/07/2025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A05F1AA-0C03-9DBE-5FA2-DF0E83DC96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Numéric'Emploi</a:t>
            </a:r>
          </a:p>
        </p:txBody>
      </p: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0555A577-7D63-6278-5092-50F3B34EB4B5}"/>
              </a:ext>
            </a:extLst>
          </p:cNvPr>
          <p:cNvCxnSpPr>
            <a:cxnSpLocks/>
          </p:cNvCxnSpPr>
          <p:nvPr userDrawn="1"/>
        </p:nvCxnSpPr>
        <p:spPr>
          <a:xfrm flipV="1">
            <a:off x="5880504" y="6341506"/>
            <a:ext cx="0" cy="365125"/>
          </a:xfrm>
          <a:prstGeom prst="line">
            <a:avLst/>
          </a:prstGeom>
          <a:ln w="6350">
            <a:solidFill>
              <a:srgbClr val="0073A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Image 22" descr="Une image contenant Police, Graphique, graphisme, capture d’écran&#10;&#10;Le contenu généré par l’IA peut être incorrect.">
            <a:extLst>
              <a:ext uri="{FF2B5EF4-FFF2-40B4-BE49-F238E27FC236}">
                <a16:creationId xmlns:a16="http://schemas.microsoft.com/office/drawing/2014/main" id="{CD9B4BF6-35E1-B770-7AB4-430495E32DC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2046" y="6373855"/>
            <a:ext cx="330170" cy="304031"/>
          </a:xfrm>
          <a:prstGeom prst="rect">
            <a:avLst/>
          </a:prstGeom>
        </p:spPr>
      </p:pic>
      <p:pic>
        <p:nvPicPr>
          <p:cNvPr id="24" name="Image 23" descr="Une image contenant Police, Graphique, logo, graphisme&#10;&#10;Le contenu généré par l’IA peut être incorrect.">
            <a:extLst>
              <a:ext uri="{FF2B5EF4-FFF2-40B4-BE49-F238E27FC236}">
                <a16:creationId xmlns:a16="http://schemas.microsoft.com/office/drawing/2014/main" id="{9DC44028-261E-2E47-DF62-0C3143F0EDE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r="11854"/>
          <a:stretch/>
        </p:blipFill>
        <p:spPr>
          <a:xfrm>
            <a:off x="3224477" y="6373755"/>
            <a:ext cx="558994" cy="326693"/>
          </a:xfrm>
          <a:prstGeom prst="rect">
            <a:avLst/>
          </a:prstGeom>
        </p:spPr>
      </p:pic>
      <p:pic>
        <p:nvPicPr>
          <p:cNvPr id="25" name="Image 24" descr="Une image contenant capture d’écran, Graphique, Caractère coloré&#10;&#10;Le contenu généré par l’IA peut être incorrect.">
            <a:extLst>
              <a:ext uri="{FF2B5EF4-FFF2-40B4-BE49-F238E27FC236}">
                <a16:creationId xmlns:a16="http://schemas.microsoft.com/office/drawing/2014/main" id="{F87E015E-CCC6-D2CA-322E-0990980BA09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76037" y="6314562"/>
            <a:ext cx="1307735" cy="433471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91C631CF-20C0-8987-951B-5D0ACC8DD4F0}"/>
              </a:ext>
            </a:extLst>
          </p:cNvPr>
          <p:cNvSpPr txBox="1"/>
          <p:nvPr userDrawn="1"/>
        </p:nvSpPr>
        <p:spPr>
          <a:xfrm>
            <a:off x="2185883" y="6454081"/>
            <a:ext cx="1307735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700" i="0" dirty="0">
                <a:solidFill>
                  <a:srgbClr val="1D1D1B"/>
                </a:solidFill>
                <a:effectLst/>
                <a:latin typeface="Circular Pro Book Italic" panose="020B0604020101020102" pitchFamily="34" charset="77"/>
                <a:cs typeface="Circular Pro Book Italic" panose="020B0604020101020102" pitchFamily="34" charset="77"/>
              </a:rPr>
              <a:t>avec le soutien de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010DB85E-20B0-D103-A702-874216AF5288}"/>
              </a:ext>
            </a:extLst>
          </p:cNvPr>
          <p:cNvSpPr txBox="1"/>
          <p:nvPr userDrawn="1"/>
        </p:nvSpPr>
        <p:spPr>
          <a:xfrm>
            <a:off x="3337285" y="6437984"/>
            <a:ext cx="2952904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700" i="0" dirty="0">
                <a:solidFill>
                  <a:srgbClr val="1D1D1B"/>
                </a:solidFill>
                <a:effectLst/>
                <a:latin typeface="Circular Pro Book Italic" panose="020B0604020101020102" pitchFamily="34" charset="77"/>
                <a:cs typeface="Circular Pro Book Italic" panose="020B0604020101020102" pitchFamily="34" charset="77"/>
              </a:rPr>
              <a:t>pour le compte de la branche Bureaux d’études</a:t>
            </a:r>
          </a:p>
        </p:txBody>
      </p:sp>
    </p:spTree>
    <p:extLst>
      <p:ext uri="{BB962C8B-B14F-4D97-AF65-F5344CB8AC3E}">
        <p14:creationId xmlns:p14="http://schemas.microsoft.com/office/powerpoint/2010/main" val="28175069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riangle 6">
            <a:extLst>
              <a:ext uri="{FF2B5EF4-FFF2-40B4-BE49-F238E27FC236}">
                <a16:creationId xmlns:a16="http://schemas.microsoft.com/office/drawing/2014/main" id="{0510E8C9-C83D-12AE-5069-8CBAE04D0930}"/>
              </a:ext>
            </a:extLst>
          </p:cNvPr>
          <p:cNvSpPr/>
          <p:nvPr userDrawn="1"/>
        </p:nvSpPr>
        <p:spPr>
          <a:xfrm rot="5400000">
            <a:off x="11618138" y="6375477"/>
            <a:ext cx="488012" cy="325071"/>
          </a:xfrm>
          <a:prstGeom prst="triangle">
            <a:avLst/>
          </a:prstGeom>
          <a:gradFill>
            <a:gsLst>
              <a:gs pos="0">
                <a:schemeClr val="accent3"/>
              </a:gs>
              <a:gs pos="41000">
                <a:schemeClr val="accent1">
                  <a:lumMod val="100000"/>
                </a:schemeClr>
              </a:gs>
              <a:gs pos="80000">
                <a:schemeClr val="tx2"/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F00A4FC-3A9C-1473-8B51-C1B7D96E7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FE8FAF9-B204-6B41-AD5E-96E5B3087680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039AC5A-A078-6744-743E-E5000443BA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/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DDB5D2B-3569-0C74-B100-1AE9CE065E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6D2AE0D-1D02-263A-6CCE-B10EFB4FF2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54DCA-C657-134F-955C-C5EAC22C39EF}" type="datetime1">
              <a:rPr lang="fr-FR" smtClean="0"/>
              <a:t>10/07/2025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559913A-DD74-A748-A8AF-B1D15E3B4D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Numéric'Emploi</a:t>
            </a:r>
          </a:p>
        </p:txBody>
      </p: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926DC4F6-48D4-F8F6-7DDB-5981AF185539}"/>
              </a:ext>
            </a:extLst>
          </p:cNvPr>
          <p:cNvCxnSpPr>
            <a:cxnSpLocks/>
          </p:cNvCxnSpPr>
          <p:nvPr userDrawn="1"/>
        </p:nvCxnSpPr>
        <p:spPr>
          <a:xfrm flipV="1">
            <a:off x="5880504" y="6341506"/>
            <a:ext cx="0" cy="365125"/>
          </a:xfrm>
          <a:prstGeom prst="line">
            <a:avLst/>
          </a:prstGeom>
          <a:ln w="6350">
            <a:solidFill>
              <a:srgbClr val="0073A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Image 22" descr="Une image contenant Police, Graphique, graphisme, capture d’écran&#10;&#10;Le contenu généré par l’IA peut être incorrect.">
            <a:extLst>
              <a:ext uri="{FF2B5EF4-FFF2-40B4-BE49-F238E27FC236}">
                <a16:creationId xmlns:a16="http://schemas.microsoft.com/office/drawing/2014/main" id="{86B149B1-1854-6825-97C2-309FAE6E38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2046" y="6373855"/>
            <a:ext cx="330170" cy="304031"/>
          </a:xfrm>
          <a:prstGeom prst="rect">
            <a:avLst/>
          </a:prstGeom>
        </p:spPr>
      </p:pic>
      <p:pic>
        <p:nvPicPr>
          <p:cNvPr id="24" name="Image 23" descr="Une image contenant Police, Graphique, logo, graphisme&#10;&#10;Le contenu généré par l’IA peut être incorrect.">
            <a:extLst>
              <a:ext uri="{FF2B5EF4-FFF2-40B4-BE49-F238E27FC236}">
                <a16:creationId xmlns:a16="http://schemas.microsoft.com/office/drawing/2014/main" id="{5E790A8E-E078-A1E0-45E3-A3E3CB1E0DD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r="11854"/>
          <a:stretch/>
        </p:blipFill>
        <p:spPr>
          <a:xfrm>
            <a:off x="3224477" y="6373755"/>
            <a:ext cx="558994" cy="326693"/>
          </a:xfrm>
          <a:prstGeom prst="rect">
            <a:avLst/>
          </a:prstGeom>
        </p:spPr>
      </p:pic>
      <p:pic>
        <p:nvPicPr>
          <p:cNvPr id="25" name="Image 24" descr="Une image contenant capture d’écran, Graphique, Caractère coloré&#10;&#10;Le contenu généré par l’IA peut être incorrect.">
            <a:extLst>
              <a:ext uri="{FF2B5EF4-FFF2-40B4-BE49-F238E27FC236}">
                <a16:creationId xmlns:a16="http://schemas.microsoft.com/office/drawing/2014/main" id="{872935A3-95F3-1FD8-530A-A522103A6F7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6037" y="6314562"/>
            <a:ext cx="1307735" cy="433471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94D37843-BBDD-1C92-0199-42C39643D955}"/>
              </a:ext>
            </a:extLst>
          </p:cNvPr>
          <p:cNvSpPr txBox="1"/>
          <p:nvPr userDrawn="1"/>
        </p:nvSpPr>
        <p:spPr>
          <a:xfrm>
            <a:off x="2185883" y="6454081"/>
            <a:ext cx="1307735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700" i="0" dirty="0">
                <a:solidFill>
                  <a:srgbClr val="1D1D1B"/>
                </a:solidFill>
                <a:effectLst/>
                <a:latin typeface="Circular Pro Book Italic" panose="020B0604020101020102" pitchFamily="34" charset="77"/>
                <a:cs typeface="Circular Pro Book Italic" panose="020B0604020101020102" pitchFamily="34" charset="77"/>
              </a:rPr>
              <a:t>avec le soutien de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20339EBF-5733-1DA9-356A-7BA88B1C4622}"/>
              </a:ext>
            </a:extLst>
          </p:cNvPr>
          <p:cNvSpPr txBox="1"/>
          <p:nvPr userDrawn="1"/>
        </p:nvSpPr>
        <p:spPr>
          <a:xfrm>
            <a:off x="3337285" y="6437984"/>
            <a:ext cx="2952904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700" i="0" dirty="0">
                <a:solidFill>
                  <a:srgbClr val="1D1D1B"/>
                </a:solidFill>
                <a:effectLst/>
                <a:latin typeface="Circular Pro Book Italic" panose="020B0604020101020102" pitchFamily="34" charset="77"/>
                <a:cs typeface="Circular Pro Book Italic" panose="020B0604020101020102" pitchFamily="34" charset="77"/>
              </a:rPr>
              <a:t>pour le compte de la branche Bureaux d’études</a:t>
            </a:r>
          </a:p>
        </p:txBody>
      </p:sp>
    </p:spTree>
    <p:extLst>
      <p:ext uri="{BB962C8B-B14F-4D97-AF65-F5344CB8AC3E}">
        <p14:creationId xmlns:p14="http://schemas.microsoft.com/office/powerpoint/2010/main" val="27987651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s l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riangle 5">
            <a:extLst>
              <a:ext uri="{FF2B5EF4-FFF2-40B4-BE49-F238E27FC236}">
                <a16:creationId xmlns:a16="http://schemas.microsoft.com/office/drawing/2014/main" id="{FE389BB4-8D38-0A08-9599-94DB98E09BAD}"/>
              </a:ext>
            </a:extLst>
          </p:cNvPr>
          <p:cNvSpPr/>
          <p:nvPr userDrawn="1"/>
        </p:nvSpPr>
        <p:spPr>
          <a:xfrm rot="5400000">
            <a:off x="11618138" y="6375477"/>
            <a:ext cx="488012" cy="325071"/>
          </a:xfrm>
          <a:prstGeom prst="triangle">
            <a:avLst/>
          </a:prstGeom>
          <a:gradFill>
            <a:gsLst>
              <a:gs pos="0">
                <a:schemeClr val="accent3"/>
              </a:gs>
              <a:gs pos="41000">
                <a:schemeClr val="accent1">
                  <a:lumMod val="100000"/>
                </a:schemeClr>
              </a:gs>
              <a:gs pos="80000">
                <a:schemeClr val="tx2"/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7DAAE36-9AE5-588B-2726-84B5DA38EB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7E6B5CDE-0A1F-E3EA-8F9A-27E276268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DCB00-4669-E247-A4AA-D45666C520F9}" type="datetime1">
              <a:rPr lang="fr-FR" smtClean="0"/>
              <a:t>10/07/2025</a:t>
            </a:fld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FB45EC8-A2C4-6170-04FD-CED2DD1654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Numéric'Emploi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3E102B28-00BD-C20E-F285-1762C5D49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FE8FAF9-B204-6B41-AD5E-96E5B308768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B7553E0E-DCF9-393E-4C9F-43CD18B20E6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866900"/>
            <a:ext cx="10515600" cy="7874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E4A9C489-CB1D-3F13-B0FA-CC09B0F2C90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33500" y="2781300"/>
            <a:ext cx="10020300" cy="2984500"/>
          </a:xfr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A4CFB509-6C71-E747-FF5E-044B01DD53BC}"/>
              </a:ext>
            </a:extLst>
          </p:cNvPr>
          <p:cNvCxnSpPr>
            <a:cxnSpLocks/>
          </p:cNvCxnSpPr>
          <p:nvPr userDrawn="1"/>
        </p:nvCxnSpPr>
        <p:spPr>
          <a:xfrm flipV="1">
            <a:off x="5880504" y="6341506"/>
            <a:ext cx="0" cy="365125"/>
          </a:xfrm>
          <a:prstGeom prst="line">
            <a:avLst/>
          </a:prstGeom>
          <a:ln w="6350">
            <a:solidFill>
              <a:srgbClr val="0073A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9" name="Image 18" descr="Une image contenant Police, Graphique, graphisme, capture d’écran&#10;&#10;Le contenu généré par l’IA peut être incorrect.">
            <a:extLst>
              <a:ext uri="{FF2B5EF4-FFF2-40B4-BE49-F238E27FC236}">
                <a16:creationId xmlns:a16="http://schemas.microsoft.com/office/drawing/2014/main" id="{CCEFDC32-5436-AAFA-B103-B010C3502EF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2046" y="6373855"/>
            <a:ext cx="330170" cy="304031"/>
          </a:xfrm>
          <a:prstGeom prst="rect">
            <a:avLst/>
          </a:prstGeom>
        </p:spPr>
      </p:pic>
      <p:pic>
        <p:nvPicPr>
          <p:cNvPr id="20" name="Image 19" descr="Une image contenant Police, Graphique, logo, graphisme&#10;&#10;Le contenu généré par l’IA peut être incorrect.">
            <a:extLst>
              <a:ext uri="{FF2B5EF4-FFF2-40B4-BE49-F238E27FC236}">
                <a16:creationId xmlns:a16="http://schemas.microsoft.com/office/drawing/2014/main" id="{52FA6AE3-EC59-FDBE-4F01-8A8009FA8BE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r="11854"/>
          <a:stretch/>
        </p:blipFill>
        <p:spPr>
          <a:xfrm>
            <a:off x="3224477" y="6373755"/>
            <a:ext cx="558994" cy="326693"/>
          </a:xfrm>
          <a:prstGeom prst="rect">
            <a:avLst/>
          </a:prstGeom>
        </p:spPr>
      </p:pic>
      <p:pic>
        <p:nvPicPr>
          <p:cNvPr id="21" name="Image 20" descr="Une image contenant capture d’écran, Graphique, Caractère coloré&#10;&#10;Le contenu généré par l’IA peut être incorrect.">
            <a:extLst>
              <a:ext uri="{FF2B5EF4-FFF2-40B4-BE49-F238E27FC236}">
                <a16:creationId xmlns:a16="http://schemas.microsoft.com/office/drawing/2014/main" id="{51FE649B-1EC4-9DF5-0B0A-BF54EB3F37C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6037" y="6314562"/>
            <a:ext cx="1307735" cy="433471"/>
          </a:xfrm>
          <a:prstGeom prst="rect">
            <a:avLst/>
          </a:prstGeom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BA18BB87-E097-DF30-A911-45F84F9C7CAC}"/>
              </a:ext>
            </a:extLst>
          </p:cNvPr>
          <p:cNvSpPr txBox="1"/>
          <p:nvPr userDrawn="1"/>
        </p:nvSpPr>
        <p:spPr>
          <a:xfrm>
            <a:off x="2185883" y="6454081"/>
            <a:ext cx="1307735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700" i="0" dirty="0">
                <a:solidFill>
                  <a:srgbClr val="1D1D1B"/>
                </a:solidFill>
                <a:effectLst/>
                <a:latin typeface="Circular Pro Book Italic" panose="020B0604020101020102" pitchFamily="34" charset="77"/>
                <a:cs typeface="Circular Pro Book Italic" panose="020B0604020101020102" pitchFamily="34" charset="77"/>
              </a:rPr>
              <a:t>avec le soutien de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A58B9C82-915D-BA2A-B410-56763D984E97}"/>
              </a:ext>
            </a:extLst>
          </p:cNvPr>
          <p:cNvSpPr txBox="1"/>
          <p:nvPr userDrawn="1"/>
        </p:nvSpPr>
        <p:spPr>
          <a:xfrm>
            <a:off x="3337285" y="6437984"/>
            <a:ext cx="2952904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700" i="0" dirty="0">
                <a:solidFill>
                  <a:srgbClr val="1D1D1B"/>
                </a:solidFill>
                <a:effectLst/>
                <a:latin typeface="Circular Pro Book Italic" panose="020B0604020101020102" pitchFamily="34" charset="77"/>
                <a:cs typeface="Circular Pro Book Italic" panose="020B0604020101020102" pitchFamily="34" charset="77"/>
              </a:rPr>
              <a:t>pour le compte de la branche Bureaux d’études</a:t>
            </a:r>
          </a:p>
        </p:txBody>
      </p:sp>
    </p:spTree>
    <p:extLst>
      <p:ext uri="{BB962C8B-B14F-4D97-AF65-F5344CB8AC3E}">
        <p14:creationId xmlns:p14="http://schemas.microsoft.com/office/powerpoint/2010/main" val="10425918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s et fond ble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riangle 11">
            <a:extLst>
              <a:ext uri="{FF2B5EF4-FFF2-40B4-BE49-F238E27FC236}">
                <a16:creationId xmlns:a16="http://schemas.microsoft.com/office/drawing/2014/main" id="{FFA34E85-40E3-63C5-43FA-B109E795C13A}"/>
              </a:ext>
            </a:extLst>
          </p:cNvPr>
          <p:cNvSpPr/>
          <p:nvPr userDrawn="1"/>
        </p:nvSpPr>
        <p:spPr>
          <a:xfrm rot="5400000">
            <a:off x="11618138" y="6375477"/>
            <a:ext cx="488012" cy="325071"/>
          </a:xfrm>
          <a:prstGeom prst="triangle">
            <a:avLst/>
          </a:prstGeom>
          <a:gradFill>
            <a:gsLst>
              <a:gs pos="0">
                <a:schemeClr val="accent3"/>
              </a:gs>
              <a:gs pos="41000">
                <a:schemeClr val="accent1">
                  <a:lumMod val="100000"/>
                </a:schemeClr>
              </a:gs>
              <a:gs pos="80000">
                <a:schemeClr val="tx2"/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3238AD9-230C-6E41-3A26-7D3ECD35EABA}"/>
              </a:ext>
            </a:extLst>
          </p:cNvPr>
          <p:cNvSpPr/>
          <p:nvPr userDrawn="1"/>
        </p:nvSpPr>
        <p:spPr>
          <a:xfrm>
            <a:off x="0" y="0"/>
            <a:ext cx="12192000" cy="6134100"/>
          </a:xfrm>
          <a:prstGeom prst="rect">
            <a:avLst/>
          </a:prstGeom>
          <a:solidFill>
            <a:srgbClr val="0073A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025106E-8692-419D-CC33-2D524C2914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0C869D3A-A79A-392C-7BD9-F635DA54D7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F6397-7A14-3A45-A696-FC7F00E11FC8}" type="datetime1">
              <a:rPr lang="fr-FR" smtClean="0"/>
              <a:t>10/07/2025</a:t>
            </a:fld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E4D83C1-77E2-7E22-AEF8-3EB7EDF4B9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Numéric'Emploi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AE4B68D-FCAA-9B4E-9441-D4C658EC1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FE8FAF9-B204-6B41-AD5E-96E5B308768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E6157AB6-1166-81A1-D50C-384809D3C2D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2231226"/>
            <a:ext cx="10688638" cy="660400"/>
          </a:xfrm>
        </p:spPr>
        <p:txBody>
          <a:bodyPr anchor="b">
            <a:noAutofit/>
          </a:bodyPr>
          <a:lstStyle>
            <a:lvl1pPr marL="0" indent="0">
              <a:buNone/>
              <a:defRPr sz="1600" b="1" i="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>
              <a:defRPr sz="1600" b="1" i="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2pPr>
            <a:lvl3pPr>
              <a:defRPr sz="1600" b="1" i="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3pPr>
            <a:lvl4pPr>
              <a:defRPr sz="1600" b="1" i="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4pPr>
            <a:lvl5pPr>
              <a:defRPr sz="1600" b="1" i="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B87EF92C-F45E-948D-F0B6-2F0961CA53E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3065454"/>
            <a:ext cx="10688638" cy="263684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14C8764A-568A-2F8F-6A84-A752BC898021}"/>
              </a:ext>
            </a:extLst>
          </p:cNvPr>
          <p:cNvCxnSpPr>
            <a:cxnSpLocks/>
          </p:cNvCxnSpPr>
          <p:nvPr userDrawn="1"/>
        </p:nvCxnSpPr>
        <p:spPr>
          <a:xfrm flipV="1">
            <a:off x="5880504" y="6341506"/>
            <a:ext cx="0" cy="365125"/>
          </a:xfrm>
          <a:prstGeom prst="line">
            <a:avLst/>
          </a:prstGeom>
          <a:ln w="6350">
            <a:solidFill>
              <a:srgbClr val="0073A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" name="Image 19" descr="Une image contenant Police, Graphique, graphisme, capture d’écran&#10;&#10;Le contenu généré par l’IA peut être incorrect.">
            <a:extLst>
              <a:ext uri="{FF2B5EF4-FFF2-40B4-BE49-F238E27FC236}">
                <a16:creationId xmlns:a16="http://schemas.microsoft.com/office/drawing/2014/main" id="{6853FF9C-0950-613A-FCA7-807457D1CB3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2046" y="6373855"/>
            <a:ext cx="330170" cy="304031"/>
          </a:xfrm>
          <a:prstGeom prst="rect">
            <a:avLst/>
          </a:prstGeom>
        </p:spPr>
      </p:pic>
      <p:pic>
        <p:nvPicPr>
          <p:cNvPr id="21" name="Image 20" descr="Une image contenant Police, Graphique, logo, graphisme&#10;&#10;Le contenu généré par l’IA peut être incorrect.">
            <a:extLst>
              <a:ext uri="{FF2B5EF4-FFF2-40B4-BE49-F238E27FC236}">
                <a16:creationId xmlns:a16="http://schemas.microsoft.com/office/drawing/2014/main" id="{E624827D-A236-98D7-5145-DEBBCF0B146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r="11854"/>
          <a:stretch/>
        </p:blipFill>
        <p:spPr>
          <a:xfrm>
            <a:off x="3224477" y="6373755"/>
            <a:ext cx="558994" cy="326693"/>
          </a:xfrm>
          <a:prstGeom prst="rect">
            <a:avLst/>
          </a:prstGeom>
        </p:spPr>
      </p:pic>
      <p:pic>
        <p:nvPicPr>
          <p:cNvPr id="22" name="Image 21" descr="Une image contenant capture d’écran, Graphique, Caractère coloré&#10;&#10;Le contenu généré par l’IA peut être incorrect.">
            <a:extLst>
              <a:ext uri="{FF2B5EF4-FFF2-40B4-BE49-F238E27FC236}">
                <a16:creationId xmlns:a16="http://schemas.microsoft.com/office/drawing/2014/main" id="{4E9BF2AE-543C-2D08-3354-E8B655A96EF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6037" y="6314562"/>
            <a:ext cx="1307735" cy="433471"/>
          </a:xfrm>
          <a:prstGeom prst="rect">
            <a:avLst/>
          </a:prstGeom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53A837C7-8D3A-067D-F7D9-FC5EA3366801}"/>
              </a:ext>
            </a:extLst>
          </p:cNvPr>
          <p:cNvSpPr txBox="1"/>
          <p:nvPr userDrawn="1"/>
        </p:nvSpPr>
        <p:spPr>
          <a:xfrm>
            <a:off x="2185883" y="6454081"/>
            <a:ext cx="1307735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700" i="0" dirty="0">
                <a:solidFill>
                  <a:srgbClr val="1D1D1B"/>
                </a:solidFill>
                <a:effectLst/>
                <a:latin typeface="Circular Pro Book Italic" panose="020B0604020101020102" pitchFamily="34" charset="77"/>
                <a:cs typeface="Circular Pro Book Italic" panose="020B0604020101020102" pitchFamily="34" charset="77"/>
              </a:rPr>
              <a:t>avec le soutien de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FCD04223-B505-205F-E2B1-F078C26F42EA}"/>
              </a:ext>
            </a:extLst>
          </p:cNvPr>
          <p:cNvSpPr txBox="1"/>
          <p:nvPr userDrawn="1"/>
        </p:nvSpPr>
        <p:spPr>
          <a:xfrm>
            <a:off x="3337285" y="6437984"/>
            <a:ext cx="2952904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700" i="0" dirty="0">
                <a:solidFill>
                  <a:srgbClr val="1D1D1B"/>
                </a:solidFill>
                <a:effectLst/>
                <a:latin typeface="Circular Pro Book Italic" panose="020B0604020101020102" pitchFamily="34" charset="77"/>
                <a:cs typeface="Circular Pro Book Italic" panose="020B0604020101020102" pitchFamily="34" charset="77"/>
              </a:rPr>
              <a:t>pour le compte de la branche Bureaux d’études</a:t>
            </a:r>
          </a:p>
        </p:txBody>
      </p:sp>
    </p:spTree>
    <p:extLst>
      <p:ext uri="{BB962C8B-B14F-4D97-AF65-F5344CB8AC3E}">
        <p14:creationId xmlns:p14="http://schemas.microsoft.com/office/powerpoint/2010/main" val="6659858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s et fond ve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riangle 11">
            <a:extLst>
              <a:ext uri="{FF2B5EF4-FFF2-40B4-BE49-F238E27FC236}">
                <a16:creationId xmlns:a16="http://schemas.microsoft.com/office/drawing/2014/main" id="{1208F4DF-BEEF-BA9A-BB0B-B89BD6D5A056}"/>
              </a:ext>
            </a:extLst>
          </p:cNvPr>
          <p:cNvSpPr/>
          <p:nvPr userDrawn="1"/>
        </p:nvSpPr>
        <p:spPr>
          <a:xfrm rot="5400000">
            <a:off x="11618138" y="6375477"/>
            <a:ext cx="488012" cy="325071"/>
          </a:xfrm>
          <a:prstGeom prst="triangle">
            <a:avLst/>
          </a:prstGeom>
          <a:gradFill>
            <a:gsLst>
              <a:gs pos="0">
                <a:schemeClr val="accent3"/>
              </a:gs>
              <a:gs pos="41000">
                <a:schemeClr val="accent1">
                  <a:lumMod val="100000"/>
                </a:schemeClr>
              </a:gs>
              <a:gs pos="80000">
                <a:schemeClr val="tx2"/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3238AD9-230C-6E41-3A26-7D3ECD35EABA}"/>
              </a:ext>
            </a:extLst>
          </p:cNvPr>
          <p:cNvSpPr/>
          <p:nvPr userDrawn="1"/>
        </p:nvSpPr>
        <p:spPr>
          <a:xfrm>
            <a:off x="0" y="0"/>
            <a:ext cx="12192000" cy="61341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025106E-8692-419D-CC33-2D524C2914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0C869D3A-A79A-392C-7BD9-F635DA54D7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3298A-5825-7442-8AFB-7F3A33DCBB6E}" type="datetime1">
              <a:rPr lang="fr-FR" smtClean="0"/>
              <a:t>10/07/2025</a:t>
            </a:fld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E4D83C1-77E2-7E22-AEF8-3EB7EDF4B9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Numéric'Emploi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AE4B68D-FCAA-9B4E-9441-D4C658EC1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FE8FAF9-B204-6B41-AD5E-96E5B308768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E6157AB6-1166-81A1-D50C-384809D3C2D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2231226"/>
            <a:ext cx="10688638" cy="660400"/>
          </a:xfrm>
        </p:spPr>
        <p:txBody>
          <a:bodyPr anchor="ctr">
            <a:noAutofit/>
          </a:bodyPr>
          <a:lstStyle>
            <a:lvl1pPr marL="0" indent="0">
              <a:buNone/>
              <a:defRPr sz="1600" b="1" i="0">
                <a:solidFill>
                  <a:schemeClr val="accent3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>
              <a:defRPr sz="1600" b="1" i="0">
                <a:solidFill>
                  <a:schemeClr val="accent3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2pPr>
            <a:lvl3pPr>
              <a:defRPr sz="1600" b="1" i="0">
                <a:solidFill>
                  <a:schemeClr val="accent3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3pPr>
            <a:lvl4pPr>
              <a:defRPr sz="1600" b="1" i="0">
                <a:solidFill>
                  <a:schemeClr val="accent3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4pPr>
            <a:lvl5pPr>
              <a:defRPr sz="1600" b="1" i="0">
                <a:solidFill>
                  <a:schemeClr val="accent3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B87EF92C-F45E-948D-F0B6-2F0961CA53E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3065454"/>
            <a:ext cx="10688638" cy="263684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64EBCEFF-0BEC-9C7A-4600-B0759CBC1F86}"/>
              </a:ext>
            </a:extLst>
          </p:cNvPr>
          <p:cNvCxnSpPr>
            <a:cxnSpLocks/>
          </p:cNvCxnSpPr>
          <p:nvPr userDrawn="1"/>
        </p:nvCxnSpPr>
        <p:spPr>
          <a:xfrm flipV="1">
            <a:off x="5880504" y="6341506"/>
            <a:ext cx="0" cy="365125"/>
          </a:xfrm>
          <a:prstGeom prst="line">
            <a:avLst/>
          </a:prstGeom>
          <a:ln w="6350">
            <a:solidFill>
              <a:srgbClr val="0073A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" name="Image 19" descr="Une image contenant Police, Graphique, graphisme, capture d’écran&#10;&#10;Le contenu généré par l’IA peut être incorrect.">
            <a:extLst>
              <a:ext uri="{FF2B5EF4-FFF2-40B4-BE49-F238E27FC236}">
                <a16:creationId xmlns:a16="http://schemas.microsoft.com/office/drawing/2014/main" id="{F34126D6-8632-6C69-77E4-3F1F73A08D0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2046" y="6373855"/>
            <a:ext cx="330170" cy="304031"/>
          </a:xfrm>
          <a:prstGeom prst="rect">
            <a:avLst/>
          </a:prstGeom>
        </p:spPr>
      </p:pic>
      <p:pic>
        <p:nvPicPr>
          <p:cNvPr id="21" name="Image 20" descr="Une image contenant Police, Graphique, logo, graphisme&#10;&#10;Le contenu généré par l’IA peut être incorrect.">
            <a:extLst>
              <a:ext uri="{FF2B5EF4-FFF2-40B4-BE49-F238E27FC236}">
                <a16:creationId xmlns:a16="http://schemas.microsoft.com/office/drawing/2014/main" id="{7C4A2E6C-B955-6A33-E537-CAB452D1146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r="11854"/>
          <a:stretch/>
        </p:blipFill>
        <p:spPr>
          <a:xfrm>
            <a:off x="3224477" y="6373755"/>
            <a:ext cx="558994" cy="326693"/>
          </a:xfrm>
          <a:prstGeom prst="rect">
            <a:avLst/>
          </a:prstGeom>
        </p:spPr>
      </p:pic>
      <p:pic>
        <p:nvPicPr>
          <p:cNvPr id="22" name="Image 21" descr="Une image contenant capture d’écran, Graphique, Caractère coloré&#10;&#10;Le contenu généré par l’IA peut être incorrect.">
            <a:extLst>
              <a:ext uri="{FF2B5EF4-FFF2-40B4-BE49-F238E27FC236}">
                <a16:creationId xmlns:a16="http://schemas.microsoft.com/office/drawing/2014/main" id="{44D46BF9-D8D0-FD09-7919-932D4CE477F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6037" y="6314562"/>
            <a:ext cx="1307735" cy="433471"/>
          </a:xfrm>
          <a:prstGeom prst="rect">
            <a:avLst/>
          </a:prstGeom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08E00718-5522-1248-75C9-0607914D67F0}"/>
              </a:ext>
            </a:extLst>
          </p:cNvPr>
          <p:cNvSpPr txBox="1"/>
          <p:nvPr userDrawn="1"/>
        </p:nvSpPr>
        <p:spPr>
          <a:xfrm>
            <a:off x="2185883" y="6454081"/>
            <a:ext cx="1307735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700" i="0" dirty="0">
                <a:solidFill>
                  <a:srgbClr val="1D1D1B"/>
                </a:solidFill>
                <a:effectLst/>
                <a:latin typeface="Circular Pro Book Italic" panose="020B0604020101020102" pitchFamily="34" charset="77"/>
                <a:cs typeface="Circular Pro Book Italic" panose="020B0604020101020102" pitchFamily="34" charset="77"/>
              </a:rPr>
              <a:t>avec le soutien de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1E577EC8-D751-9172-0173-C30979FD85FD}"/>
              </a:ext>
            </a:extLst>
          </p:cNvPr>
          <p:cNvSpPr txBox="1"/>
          <p:nvPr userDrawn="1"/>
        </p:nvSpPr>
        <p:spPr>
          <a:xfrm>
            <a:off x="3337285" y="6437984"/>
            <a:ext cx="2952904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700" i="0" dirty="0">
                <a:solidFill>
                  <a:srgbClr val="1D1D1B"/>
                </a:solidFill>
                <a:effectLst/>
                <a:latin typeface="Circular Pro Book Italic" panose="020B0604020101020102" pitchFamily="34" charset="77"/>
                <a:cs typeface="Circular Pro Book Italic" panose="020B0604020101020102" pitchFamily="34" charset="77"/>
              </a:rPr>
              <a:t>pour le compte de la branche Bureaux d’études</a:t>
            </a:r>
          </a:p>
        </p:txBody>
      </p:sp>
    </p:spTree>
    <p:extLst>
      <p:ext uri="{BB962C8B-B14F-4D97-AF65-F5344CB8AC3E}">
        <p14:creationId xmlns:p14="http://schemas.microsoft.com/office/powerpoint/2010/main" val="20621801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s e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riangle 12">
            <a:extLst>
              <a:ext uri="{FF2B5EF4-FFF2-40B4-BE49-F238E27FC236}">
                <a16:creationId xmlns:a16="http://schemas.microsoft.com/office/drawing/2014/main" id="{FC1AC5CB-DF39-4EDB-138C-27950DB89A63}"/>
              </a:ext>
            </a:extLst>
          </p:cNvPr>
          <p:cNvSpPr/>
          <p:nvPr userDrawn="1"/>
        </p:nvSpPr>
        <p:spPr>
          <a:xfrm rot="5400000">
            <a:off x="11618138" y="6375477"/>
            <a:ext cx="488012" cy="325071"/>
          </a:xfrm>
          <a:prstGeom prst="triangle">
            <a:avLst/>
          </a:prstGeom>
          <a:gradFill>
            <a:gsLst>
              <a:gs pos="0">
                <a:schemeClr val="accent3"/>
              </a:gs>
              <a:gs pos="41000">
                <a:schemeClr val="accent1">
                  <a:lumMod val="100000"/>
                </a:schemeClr>
              </a:gs>
              <a:gs pos="80000">
                <a:schemeClr val="tx2"/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037BE07F-3E45-CDBC-4F8E-427F7FE38BB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6000" y="0"/>
            <a:ext cx="6096000" cy="68579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B7DE30E-91B2-EA6A-76E0-560B1CEA9D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FE8FAF9-B204-6B41-AD5E-96E5B3087680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36F2CF7-C3CB-9B2B-954E-E877C7B7EF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ctr">
            <a:normAutofit/>
          </a:bodyPr>
          <a:lstStyle>
            <a:lvl1pPr>
              <a:lnSpc>
                <a:spcPct val="114000"/>
              </a:lnSpc>
              <a:defRPr sz="3800"/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5973421B-1876-2B8F-9740-C72E467F6C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065455"/>
            <a:ext cx="3932237" cy="2175286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9338865-5D93-6C85-3455-03B8AE0CD1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19C59-EAE9-8B40-AAA8-02BCE448398C}" type="datetime1">
              <a:rPr lang="fr-FR" smtClean="0"/>
              <a:t>10/07/2025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D1AF694-CE04-BB59-B423-D616C2C1C8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Numéric'Emploi</a:t>
            </a:r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A16E2073-297E-26B6-87D9-1A3F53B7778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9788" y="2261784"/>
            <a:ext cx="3932237" cy="599287"/>
          </a:xfrm>
        </p:spPr>
        <p:txBody>
          <a:bodyPr anchor="ctr"/>
          <a:lstStyle>
            <a:lvl1pPr marL="0" indent="0">
              <a:buNone/>
              <a:defRPr b="1">
                <a:solidFill>
                  <a:schemeClr val="bg1"/>
                </a:solidFill>
              </a:defRPr>
            </a:lvl1pPr>
            <a:lvl2pPr>
              <a:defRPr b="1">
                <a:solidFill>
                  <a:schemeClr val="bg1"/>
                </a:solidFill>
              </a:defRPr>
            </a:lvl2pPr>
            <a:lvl3pPr>
              <a:defRPr b="1">
                <a:solidFill>
                  <a:schemeClr val="bg1"/>
                </a:solidFill>
              </a:defRPr>
            </a:lvl3pPr>
            <a:lvl4pPr>
              <a:defRPr b="1">
                <a:solidFill>
                  <a:schemeClr val="bg1"/>
                </a:solidFill>
              </a:defRPr>
            </a:lvl4pPr>
            <a:lvl5pPr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265BFDB9-7112-EA9C-3F73-D9D064EE105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64776" y="5445125"/>
            <a:ext cx="3407249" cy="614481"/>
          </a:xfrm>
        </p:spPr>
        <p:txBody>
          <a:bodyPr>
            <a:noAutofit/>
          </a:bodyPr>
          <a:lstStyle>
            <a:lvl1pPr marL="0" indent="0">
              <a:buNone/>
              <a:defRPr sz="1400" b="1"/>
            </a:lvl1pPr>
            <a:lvl2pPr>
              <a:defRPr sz="1200" b="1"/>
            </a:lvl2pPr>
            <a:lvl3pPr>
              <a:defRPr sz="1100" b="1"/>
            </a:lvl3pPr>
            <a:lvl4pPr>
              <a:defRPr sz="1050" b="1"/>
            </a:lvl4pPr>
            <a:lvl5pPr>
              <a:defRPr sz="1050" b="1"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22EC9B3C-7DD7-EE71-031F-C149BE3B1C1C}"/>
              </a:ext>
            </a:extLst>
          </p:cNvPr>
          <p:cNvCxnSpPr>
            <a:cxnSpLocks/>
          </p:cNvCxnSpPr>
          <p:nvPr userDrawn="1"/>
        </p:nvCxnSpPr>
        <p:spPr>
          <a:xfrm flipV="1">
            <a:off x="5880504" y="6341506"/>
            <a:ext cx="0" cy="365125"/>
          </a:xfrm>
          <a:prstGeom prst="line">
            <a:avLst/>
          </a:prstGeom>
          <a:ln w="6350">
            <a:solidFill>
              <a:srgbClr val="0073A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" name="Image 17" descr="Une image contenant Police, Graphique, graphisme, capture d’écran&#10;&#10;Le contenu généré par l’IA peut être incorrect.">
            <a:extLst>
              <a:ext uri="{FF2B5EF4-FFF2-40B4-BE49-F238E27FC236}">
                <a16:creationId xmlns:a16="http://schemas.microsoft.com/office/drawing/2014/main" id="{059129AE-4D8B-2830-151E-6B550B8A28B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2046" y="6373855"/>
            <a:ext cx="330170" cy="304031"/>
          </a:xfrm>
          <a:prstGeom prst="rect">
            <a:avLst/>
          </a:prstGeom>
        </p:spPr>
      </p:pic>
      <p:pic>
        <p:nvPicPr>
          <p:cNvPr id="22" name="Image 21" descr="Une image contenant Police, Graphique, logo, graphisme&#10;&#10;Le contenu généré par l’IA peut être incorrect.">
            <a:extLst>
              <a:ext uri="{FF2B5EF4-FFF2-40B4-BE49-F238E27FC236}">
                <a16:creationId xmlns:a16="http://schemas.microsoft.com/office/drawing/2014/main" id="{8D443BA2-73FC-91C6-3CD4-CD7911A3655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r="11854"/>
          <a:stretch/>
        </p:blipFill>
        <p:spPr>
          <a:xfrm>
            <a:off x="3224477" y="6373755"/>
            <a:ext cx="558994" cy="326693"/>
          </a:xfrm>
          <a:prstGeom prst="rect">
            <a:avLst/>
          </a:prstGeom>
        </p:spPr>
      </p:pic>
      <p:pic>
        <p:nvPicPr>
          <p:cNvPr id="23" name="Image 22" descr="Une image contenant capture d’écran, Graphique, Caractère coloré&#10;&#10;Le contenu généré par l’IA peut être incorrect.">
            <a:extLst>
              <a:ext uri="{FF2B5EF4-FFF2-40B4-BE49-F238E27FC236}">
                <a16:creationId xmlns:a16="http://schemas.microsoft.com/office/drawing/2014/main" id="{791BF7F3-5BC6-6A54-0BB4-6157D76ECD3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6037" y="6314562"/>
            <a:ext cx="1307735" cy="433471"/>
          </a:xfrm>
          <a:prstGeom prst="rect">
            <a:avLst/>
          </a:prstGeom>
        </p:spPr>
      </p:pic>
      <p:sp>
        <p:nvSpPr>
          <p:cNvPr id="24" name="ZoneTexte 23">
            <a:extLst>
              <a:ext uri="{FF2B5EF4-FFF2-40B4-BE49-F238E27FC236}">
                <a16:creationId xmlns:a16="http://schemas.microsoft.com/office/drawing/2014/main" id="{654049C6-47D9-A9DD-B852-A9D0F8728765}"/>
              </a:ext>
            </a:extLst>
          </p:cNvPr>
          <p:cNvSpPr txBox="1"/>
          <p:nvPr userDrawn="1"/>
        </p:nvSpPr>
        <p:spPr>
          <a:xfrm>
            <a:off x="2185883" y="6454081"/>
            <a:ext cx="1307735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700" i="0" dirty="0">
                <a:solidFill>
                  <a:srgbClr val="1D1D1B"/>
                </a:solidFill>
                <a:effectLst/>
                <a:latin typeface="Circular Pro Book Italic" panose="020B0604020101020102" pitchFamily="34" charset="77"/>
                <a:cs typeface="Circular Pro Book Italic" panose="020B0604020101020102" pitchFamily="34" charset="77"/>
              </a:rPr>
              <a:t>avec le soutien de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016B3F9F-811B-71E7-6E30-6389403294BD}"/>
              </a:ext>
            </a:extLst>
          </p:cNvPr>
          <p:cNvSpPr txBox="1"/>
          <p:nvPr userDrawn="1"/>
        </p:nvSpPr>
        <p:spPr>
          <a:xfrm>
            <a:off x="3337285" y="6437984"/>
            <a:ext cx="2952904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700" i="0" dirty="0">
                <a:solidFill>
                  <a:srgbClr val="1D1D1B"/>
                </a:solidFill>
                <a:effectLst/>
                <a:latin typeface="Circular Pro Book Italic" panose="020B0604020101020102" pitchFamily="34" charset="77"/>
                <a:cs typeface="Circular Pro Book Italic" panose="020B0604020101020102" pitchFamily="34" charset="77"/>
              </a:rPr>
              <a:t>pour le compte de la branche Bureaux d’études</a:t>
            </a:r>
          </a:p>
        </p:txBody>
      </p:sp>
    </p:spTree>
    <p:extLst>
      <p:ext uri="{BB962C8B-B14F-4D97-AF65-F5344CB8AC3E}">
        <p14:creationId xmlns:p14="http://schemas.microsoft.com/office/powerpoint/2010/main" val="20324545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s et visue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riangle 10">
            <a:extLst>
              <a:ext uri="{FF2B5EF4-FFF2-40B4-BE49-F238E27FC236}">
                <a16:creationId xmlns:a16="http://schemas.microsoft.com/office/drawing/2014/main" id="{C2D2FD04-9CBA-3246-D66D-9687E11C51ED}"/>
              </a:ext>
            </a:extLst>
          </p:cNvPr>
          <p:cNvSpPr/>
          <p:nvPr userDrawn="1"/>
        </p:nvSpPr>
        <p:spPr>
          <a:xfrm rot="5400000">
            <a:off x="11618138" y="6375477"/>
            <a:ext cx="488012" cy="325071"/>
          </a:xfrm>
          <a:prstGeom prst="triangle">
            <a:avLst/>
          </a:prstGeom>
          <a:gradFill>
            <a:gsLst>
              <a:gs pos="0">
                <a:schemeClr val="accent3"/>
              </a:gs>
              <a:gs pos="41000">
                <a:schemeClr val="accent1">
                  <a:lumMod val="100000"/>
                </a:schemeClr>
              </a:gs>
              <a:gs pos="80000">
                <a:schemeClr val="tx2"/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2B5F9BC-0ECF-6102-9F02-D7A37FA0A4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FE8FAF9-B204-6B41-AD5E-96E5B308768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AA768BC-E57D-B8BF-65C0-36A90968A2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0"/>
            <a:ext cx="6096000" cy="6858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E927390B-3587-A908-C08D-AAE304BC8D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ctr">
            <a:normAutofit/>
          </a:bodyPr>
          <a:lstStyle>
            <a:lvl1pPr>
              <a:lnSpc>
                <a:spcPct val="114000"/>
              </a:lnSpc>
              <a:defRPr sz="3800"/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D43FCD0-D93F-3BD5-4854-0C42AA164E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070186"/>
            <a:ext cx="3932237" cy="286653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1D01C75-F203-281A-7A53-B5D7D9EE2B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918A8-1B06-BA4C-9D20-49522DBE896A}" type="datetime1">
              <a:rPr lang="fr-FR" smtClean="0"/>
              <a:t>10/07/2025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6AA64E2-D94D-F600-8969-B48C48B5B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Numéric'Emploi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2DB41332-98BF-F9D2-5835-F2E7A54E66C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39788" y="2257063"/>
            <a:ext cx="3932237" cy="613460"/>
          </a:xfrm>
        </p:spPr>
        <p:txBody>
          <a:bodyPr anchor="ctr">
            <a:noAutofit/>
          </a:bodyPr>
          <a:lstStyle>
            <a:lvl1pPr marL="0" indent="0">
              <a:buNone/>
              <a:defRPr lang="fr-FR" sz="1600" b="1" i="0" kern="1200" dirty="0" smtClean="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>
              <a:defRPr lang="fr-FR" sz="1600" b="1" i="0" kern="1200" dirty="0" smtClean="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2pPr>
            <a:lvl3pPr>
              <a:defRPr lang="fr-FR" sz="1600" b="1" i="0" kern="1200" dirty="0" smtClean="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3pPr>
            <a:lvl4pPr>
              <a:defRPr lang="fr-FR" sz="1600" b="1" i="0" kern="1200" dirty="0" smtClean="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4pPr>
            <a:lvl5pPr>
              <a:defRPr lang="fr-FR" sz="1600" b="1" i="0" kern="1200" dirty="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8CB30753-35A8-5163-3177-A3E1D7736250}"/>
              </a:ext>
            </a:extLst>
          </p:cNvPr>
          <p:cNvCxnSpPr>
            <a:cxnSpLocks/>
          </p:cNvCxnSpPr>
          <p:nvPr userDrawn="1"/>
        </p:nvCxnSpPr>
        <p:spPr>
          <a:xfrm flipV="1">
            <a:off x="5880504" y="6341506"/>
            <a:ext cx="0" cy="365125"/>
          </a:xfrm>
          <a:prstGeom prst="line">
            <a:avLst/>
          </a:prstGeom>
          <a:ln w="6350">
            <a:solidFill>
              <a:srgbClr val="0073A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9" name="Image 18" descr="Une image contenant Police, Graphique, graphisme, capture d’écran&#10;&#10;Le contenu généré par l’IA peut être incorrect.">
            <a:extLst>
              <a:ext uri="{FF2B5EF4-FFF2-40B4-BE49-F238E27FC236}">
                <a16:creationId xmlns:a16="http://schemas.microsoft.com/office/drawing/2014/main" id="{FAB0B93F-2604-7C94-B9A4-15CCBC722B3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2046" y="6373855"/>
            <a:ext cx="330170" cy="304031"/>
          </a:xfrm>
          <a:prstGeom prst="rect">
            <a:avLst/>
          </a:prstGeom>
        </p:spPr>
      </p:pic>
      <p:pic>
        <p:nvPicPr>
          <p:cNvPr id="20" name="Image 19" descr="Une image contenant Police, Graphique, logo, graphisme&#10;&#10;Le contenu généré par l’IA peut être incorrect.">
            <a:extLst>
              <a:ext uri="{FF2B5EF4-FFF2-40B4-BE49-F238E27FC236}">
                <a16:creationId xmlns:a16="http://schemas.microsoft.com/office/drawing/2014/main" id="{7E751497-47C7-B715-7DC8-56C6C44086D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r="11854"/>
          <a:stretch/>
        </p:blipFill>
        <p:spPr>
          <a:xfrm>
            <a:off x="3224477" y="6373755"/>
            <a:ext cx="558994" cy="326693"/>
          </a:xfrm>
          <a:prstGeom prst="rect">
            <a:avLst/>
          </a:prstGeom>
        </p:spPr>
      </p:pic>
      <p:pic>
        <p:nvPicPr>
          <p:cNvPr id="21" name="Image 20" descr="Une image contenant capture d’écran, Graphique, Caractère coloré&#10;&#10;Le contenu généré par l’IA peut être incorrect.">
            <a:extLst>
              <a:ext uri="{FF2B5EF4-FFF2-40B4-BE49-F238E27FC236}">
                <a16:creationId xmlns:a16="http://schemas.microsoft.com/office/drawing/2014/main" id="{E3EEF642-F7CB-41F5-458C-17BB093D820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6037" y="6314562"/>
            <a:ext cx="1307735" cy="433471"/>
          </a:xfrm>
          <a:prstGeom prst="rect">
            <a:avLst/>
          </a:prstGeom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2ADD07F8-09F1-F3E9-E89B-87DCF3D219BA}"/>
              </a:ext>
            </a:extLst>
          </p:cNvPr>
          <p:cNvSpPr txBox="1"/>
          <p:nvPr userDrawn="1"/>
        </p:nvSpPr>
        <p:spPr>
          <a:xfrm>
            <a:off x="2185883" y="6454081"/>
            <a:ext cx="1307735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700" i="0" dirty="0">
                <a:solidFill>
                  <a:srgbClr val="1D1D1B"/>
                </a:solidFill>
                <a:effectLst/>
                <a:latin typeface="Circular Pro Book Italic" panose="020B0604020101020102" pitchFamily="34" charset="77"/>
                <a:cs typeface="Circular Pro Book Italic" panose="020B0604020101020102" pitchFamily="34" charset="77"/>
              </a:rPr>
              <a:t>avec le soutien de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39A320FF-E39A-A187-59A8-1F5C545373F7}"/>
              </a:ext>
            </a:extLst>
          </p:cNvPr>
          <p:cNvSpPr txBox="1"/>
          <p:nvPr userDrawn="1"/>
        </p:nvSpPr>
        <p:spPr>
          <a:xfrm>
            <a:off x="3337285" y="6437984"/>
            <a:ext cx="2952904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700" i="0" dirty="0">
                <a:solidFill>
                  <a:srgbClr val="1D1D1B"/>
                </a:solidFill>
                <a:effectLst/>
                <a:latin typeface="Circular Pro Book Italic" panose="020B0604020101020102" pitchFamily="34" charset="77"/>
                <a:cs typeface="Circular Pro Book Italic" panose="020B0604020101020102" pitchFamily="34" charset="77"/>
              </a:rPr>
              <a:t>pour le compte de la branche Bureaux d’études</a:t>
            </a:r>
          </a:p>
        </p:txBody>
      </p:sp>
    </p:spTree>
    <p:extLst>
      <p:ext uri="{BB962C8B-B14F-4D97-AF65-F5344CB8AC3E}">
        <p14:creationId xmlns:p14="http://schemas.microsoft.com/office/powerpoint/2010/main" val="29874466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E9C217DF-B283-EE80-830C-022E0C453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1A1BA76-39F9-4ECD-AC07-A2FDBFB0D3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ECE1D45-70E6-C121-43BD-359AC35FD2E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105135" y="6356350"/>
            <a:ext cx="10418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0" i="0">
                <a:solidFill>
                  <a:schemeClr val="tx1">
                    <a:tint val="82000"/>
                  </a:schemeClr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fld id="{CED6C2A1-2419-314A-A71F-A12DDD752496}" type="datetime1">
              <a:rPr lang="fr-FR" smtClean="0"/>
              <a:t>09/07/2025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B646E6B-314E-E6BD-E737-0DBD01D74E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236107" y="6356350"/>
            <a:ext cx="329131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0" i="0">
                <a:solidFill>
                  <a:schemeClr val="tx1">
                    <a:tint val="82000"/>
                  </a:schemeClr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r>
              <a:rPr lang="fr-FR"/>
              <a:t>Numéric'Emploi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9E8CA43-CEAE-D305-3633-6A63E3E6FC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27425" y="6356350"/>
            <a:ext cx="588432" cy="365125"/>
          </a:xfrm>
          <a:prstGeom prst="rect">
            <a:avLst/>
          </a:prstGeom>
        </p:spPr>
        <p:txBody>
          <a:bodyPr vert="horz" lIns="90000" tIns="45720" rIns="91440" bIns="45720" rtlCol="0" anchor="ctr" anchorCtr="1"/>
          <a:lstStyle>
            <a:lvl1pPr algn="ctr">
              <a:defRPr sz="900" b="0" i="0">
                <a:solidFill>
                  <a:schemeClr val="tx1">
                    <a:tint val="82000"/>
                  </a:schemeClr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fld id="{1FE8FAF9-B204-6B41-AD5E-96E5B3087680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93802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1" r:id="rId3"/>
    <p:sldLayoutId id="2147483650" r:id="rId4"/>
    <p:sldLayoutId id="2147483664" r:id="rId5"/>
    <p:sldLayoutId id="2147483661" r:id="rId6"/>
    <p:sldLayoutId id="2147483662" r:id="rId7"/>
    <p:sldLayoutId id="2147483657" r:id="rId8"/>
    <p:sldLayoutId id="2147483656" r:id="rId9"/>
    <p:sldLayoutId id="2147483663" r:id="rId10"/>
    <p:sldLayoutId id="2147483655" r:id="rId11"/>
    <p:sldLayoutId id="2147483654" r:id="rId12"/>
    <p:sldLayoutId id="2147483665" r:id="rId13"/>
    <p:sldLayoutId id="2147483652" r:id="rId14"/>
    <p:sldLayoutId id="2147483653" r:id="rId15"/>
    <p:sldLayoutId id="2147483666" r:id="rId16"/>
    <p:sldLayoutId id="2147483667" r:id="rId17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>
          <a:solidFill>
            <a:srgbClr val="0073A6"/>
          </a:solidFill>
          <a:latin typeface="Open Sans" pitchFamily="2" charset="0"/>
          <a:ea typeface="Open Sans" pitchFamily="2" charset="0"/>
          <a:cs typeface="Open Sans" pitchFamily="2" charset="0"/>
        </a:defRPr>
      </a:lvl1pPr>
    </p:titleStyle>
    <p:bodyStyle>
      <a:lvl1pPr marL="228600" indent="-228600" algn="l" defTabSz="914400" rtl="0" eaLnBrk="1" latinLnBrk="0" hangingPunct="1">
        <a:lnSpc>
          <a:spcPct val="114000"/>
        </a:lnSpc>
        <a:spcBef>
          <a:spcPts val="1000"/>
        </a:spcBef>
        <a:buFontTx/>
        <a:buBlip>
          <a:blip r:embed="rId19"/>
        </a:buBlip>
        <a:defRPr sz="1600" b="0" i="0" kern="1200">
          <a:solidFill>
            <a:schemeClr val="tx1"/>
          </a:solidFill>
          <a:latin typeface="Open Sans" pitchFamily="2" charset="0"/>
          <a:ea typeface="Open Sans" pitchFamily="2" charset="0"/>
          <a:cs typeface="Open Sans" pitchFamily="2" charset="0"/>
        </a:defRPr>
      </a:lvl1pPr>
      <a:lvl2pPr marL="685800" indent="-228600" algn="l" defTabSz="914400" rtl="0" eaLnBrk="1" latinLnBrk="0" hangingPunct="1">
        <a:lnSpc>
          <a:spcPct val="114000"/>
        </a:lnSpc>
        <a:spcBef>
          <a:spcPts val="500"/>
        </a:spcBef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Open Sans" pitchFamily="2" charset="0"/>
          <a:ea typeface="Open Sans" pitchFamily="2" charset="0"/>
          <a:cs typeface="Open Sans" pitchFamily="2" charset="0"/>
        </a:defRPr>
      </a:lvl2pPr>
      <a:lvl3pPr marL="1143000" indent="-228600" algn="l" defTabSz="914400" rtl="0" eaLnBrk="1" latinLnBrk="0" hangingPunct="1">
        <a:lnSpc>
          <a:spcPct val="114000"/>
        </a:lnSpc>
        <a:spcBef>
          <a:spcPts val="500"/>
        </a:spcBef>
        <a:buFont typeface="Arial" panose="020B0604020202020204" pitchFamily="34" charset="0"/>
        <a:buChar char="•"/>
        <a:defRPr sz="1200" b="0" i="0" kern="1200">
          <a:solidFill>
            <a:schemeClr val="tx1"/>
          </a:solidFill>
          <a:latin typeface="Open Sans" pitchFamily="2" charset="0"/>
          <a:ea typeface="Open Sans" pitchFamily="2" charset="0"/>
          <a:cs typeface="Open Sans" pitchFamily="2" charset="0"/>
        </a:defRPr>
      </a:lvl3pPr>
      <a:lvl4pPr marL="1600200" indent="-228600" algn="l" defTabSz="914400" rtl="0" eaLnBrk="1" latinLnBrk="0" hangingPunct="1">
        <a:lnSpc>
          <a:spcPct val="114000"/>
        </a:lnSpc>
        <a:spcBef>
          <a:spcPts val="500"/>
        </a:spcBef>
        <a:buFont typeface="Arial" panose="020B0604020202020204" pitchFamily="34" charset="0"/>
        <a:buChar char="•"/>
        <a:defRPr sz="1100" b="0" i="0" kern="1200">
          <a:solidFill>
            <a:schemeClr val="tx1"/>
          </a:solidFill>
          <a:latin typeface="Open Sans" pitchFamily="2" charset="0"/>
          <a:ea typeface="Open Sans" pitchFamily="2" charset="0"/>
          <a:cs typeface="Open Sans" pitchFamily="2" charset="0"/>
        </a:defRPr>
      </a:lvl4pPr>
      <a:lvl5pPr marL="2057400" indent="-228600" algn="l" defTabSz="914400" rtl="0" eaLnBrk="1" latinLnBrk="0" hangingPunct="1">
        <a:lnSpc>
          <a:spcPct val="114000"/>
        </a:lnSpc>
        <a:spcBef>
          <a:spcPts val="500"/>
        </a:spcBef>
        <a:buFont typeface="Arial" panose="020B0604020202020204" pitchFamily="34" charset="0"/>
        <a:buChar char="•"/>
        <a:defRPr sz="1100" b="0" i="0" kern="1200">
          <a:solidFill>
            <a:schemeClr val="tx1"/>
          </a:solidFill>
          <a:latin typeface="Open Sans" pitchFamily="2" charset="0"/>
          <a:ea typeface="Open Sans" pitchFamily="2" charset="0"/>
          <a:cs typeface="Open Sans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5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ce réservé pour une image  6" descr="Une image contenant Police, Graphique, logo, graphisme&#10;&#10;Le contenu généré par l’IA peut être incorrect.">
            <a:extLst>
              <a:ext uri="{FF2B5EF4-FFF2-40B4-BE49-F238E27FC236}">
                <a16:creationId xmlns:a16="http://schemas.microsoft.com/office/drawing/2014/main" id="{A5DBB8E2-68E7-6C0C-EE73-8CD1045AF42C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/>
          <a:srcRect l="10034" t="7296" r="10399" b="19250"/>
          <a:stretch/>
        </p:blipFill>
        <p:spPr>
          <a:xfrm>
            <a:off x="985478" y="2478157"/>
            <a:ext cx="4306020" cy="1801822"/>
          </a:xfrm>
        </p:spPr>
      </p:pic>
      <p:sp>
        <p:nvSpPr>
          <p:cNvPr id="56" name="Titre 55">
            <a:extLst>
              <a:ext uri="{FF2B5EF4-FFF2-40B4-BE49-F238E27FC236}">
                <a16:creationId xmlns:a16="http://schemas.microsoft.com/office/drawing/2014/main" id="{5681F876-E05D-8E5E-08AB-9D320787A59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7" name="Sous-titre 56">
            <a:extLst>
              <a:ext uri="{FF2B5EF4-FFF2-40B4-BE49-F238E27FC236}">
                <a16:creationId xmlns:a16="http://schemas.microsoft.com/office/drawing/2014/main" id="{2C001FAA-51B7-7AF3-1799-B94475FF6DB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60243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DACC67-5842-02B2-339F-88E2767325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re 55">
            <a:extLst>
              <a:ext uri="{FF2B5EF4-FFF2-40B4-BE49-F238E27FC236}">
                <a16:creationId xmlns:a16="http://schemas.microsoft.com/office/drawing/2014/main" id="{FD74FBE5-81FB-0DED-F982-AE63465A90C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7" name="Sous-titre 56">
            <a:extLst>
              <a:ext uri="{FF2B5EF4-FFF2-40B4-BE49-F238E27FC236}">
                <a16:creationId xmlns:a16="http://schemas.microsoft.com/office/drawing/2014/main" id="{112498D7-A632-6B2C-E44B-F82D897C3E6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6" name="Espace réservé pour une image  5" descr="Une image contenant texte, Police, Graphique, capture d’écran&#10;&#10;Le contenu généré par l’IA peut être incorrect.">
            <a:extLst>
              <a:ext uri="{FF2B5EF4-FFF2-40B4-BE49-F238E27FC236}">
                <a16:creationId xmlns:a16="http://schemas.microsoft.com/office/drawing/2014/main" id="{924A0DC3-BD65-5E97-85B4-4DE3BB4A8F24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/>
          <a:srcRect l="6928" t="2812" r="9358" b="8887"/>
          <a:stretch/>
        </p:blipFill>
        <p:spPr>
          <a:xfrm>
            <a:off x="494412" y="2302343"/>
            <a:ext cx="5038386" cy="2108275"/>
          </a:xfrm>
        </p:spPr>
      </p:pic>
    </p:spTree>
    <p:extLst>
      <p:ext uri="{BB962C8B-B14F-4D97-AF65-F5344CB8AC3E}">
        <p14:creationId xmlns:p14="http://schemas.microsoft.com/office/powerpoint/2010/main" val="27094034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F1D93F-54B6-F770-3DB0-1F3602060D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re 55">
            <a:extLst>
              <a:ext uri="{FF2B5EF4-FFF2-40B4-BE49-F238E27FC236}">
                <a16:creationId xmlns:a16="http://schemas.microsoft.com/office/drawing/2014/main" id="{15A1FF0D-8D5D-4D7B-41B5-64ACDE7FCED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7" name="Sous-titre 56">
            <a:extLst>
              <a:ext uri="{FF2B5EF4-FFF2-40B4-BE49-F238E27FC236}">
                <a16:creationId xmlns:a16="http://schemas.microsoft.com/office/drawing/2014/main" id="{DB08D360-7CEF-AABD-43A9-8084C3DA39C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5" name="Espace réservé pour une image  4" descr="Une image contenant Police, texte, Graphique, capture d’écran&#10;&#10;Le contenu généré par l’IA peut être incorrect.">
            <a:extLst>
              <a:ext uri="{FF2B5EF4-FFF2-40B4-BE49-F238E27FC236}">
                <a16:creationId xmlns:a16="http://schemas.microsoft.com/office/drawing/2014/main" id="{FD5E6977-F772-DB78-AE3D-F3F74B073B9C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/>
          <a:srcRect l="-6674" t="-4885" r="-4674" b="-6929"/>
          <a:stretch/>
        </p:blipFill>
        <p:spPr>
          <a:xfrm>
            <a:off x="494412" y="2302343"/>
            <a:ext cx="5038386" cy="2108275"/>
          </a:xfrm>
        </p:spPr>
      </p:pic>
    </p:spTree>
    <p:extLst>
      <p:ext uri="{BB962C8B-B14F-4D97-AF65-F5344CB8AC3E}">
        <p14:creationId xmlns:p14="http://schemas.microsoft.com/office/powerpoint/2010/main" val="14216102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05E8C0-2C0D-175D-13F4-0FD54F6FFC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re 55">
            <a:extLst>
              <a:ext uri="{FF2B5EF4-FFF2-40B4-BE49-F238E27FC236}">
                <a16:creationId xmlns:a16="http://schemas.microsoft.com/office/drawing/2014/main" id="{EC429556-59D8-F806-6143-C4C04950431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7" name="Sous-titre 56">
            <a:extLst>
              <a:ext uri="{FF2B5EF4-FFF2-40B4-BE49-F238E27FC236}">
                <a16:creationId xmlns:a16="http://schemas.microsoft.com/office/drawing/2014/main" id="{9F5B84D4-99A5-7D55-B4A7-FBBD00B4D09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5" name="Espace réservé pour une image  4" descr="Une image contenant Police, Graphique, texte, capture d’écran&#10;&#10;Le contenu généré par l’IA peut être incorrect.">
            <a:extLst>
              <a:ext uri="{FF2B5EF4-FFF2-40B4-BE49-F238E27FC236}">
                <a16:creationId xmlns:a16="http://schemas.microsoft.com/office/drawing/2014/main" id="{DC8EFC9F-D18B-0DD4-2A2E-E74B9E05D5CB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/>
          <a:srcRect l="-7195" t="-6800" r="-6188" b="-7055"/>
          <a:stretch/>
        </p:blipFill>
        <p:spPr>
          <a:xfrm>
            <a:off x="494412" y="2302343"/>
            <a:ext cx="5038386" cy="2108275"/>
          </a:xfrm>
        </p:spPr>
      </p:pic>
    </p:spTree>
    <p:extLst>
      <p:ext uri="{BB962C8B-B14F-4D97-AF65-F5344CB8AC3E}">
        <p14:creationId xmlns:p14="http://schemas.microsoft.com/office/powerpoint/2010/main" val="14137631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A12694-B3B5-F0BB-B7CB-F35FE3250F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re 55">
            <a:extLst>
              <a:ext uri="{FF2B5EF4-FFF2-40B4-BE49-F238E27FC236}">
                <a16:creationId xmlns:a16="http://schemas.microsoft.com/office/drawing/2014/main" id="{D61E3E47-1228-0B92-EDEE-3C88D3E506E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7" name="Sous-titre 56">
            <a:extLst>
              <a:ext uri="{FF2B5EF4-FFF2-40B4-BE49-F238E27FC236}">
                <a16:creationId xmlns:a16="http://schemas.microsoft.com/office/drawing/2014/main" id="{F2D8F0B3-EF5E-FE2B-3473-03D90CED994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6" name="Espace réservé pour une image  5" descr="Une image contenant Police, texte, Graphique, capture d’écran&#10;&#10;Le contenu généré par l’IA peut être incorrect.">
            <a:extLst>
              <a:ext uri="{FF2B5EF4-FFF2-40B4-BE49-F238E27FC236}">
                <a16:creationId xmlns:a16="http://schemas.microsoft.com/office/drawing/2014/main" id="{74A347C2-FB94-40AB-1A25-3FA13761A75D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/>
          <a:srcRect l="-5504" t="-5116" r="-6091" b="-6944"/>
          <a:stretch/>
        </p:blipFill>
        <p:spPr>
          <a:xfrm>
            <a:off x="494412" y="2302343"/>
            <a:ext cx="5038386" cy="2108275"/>
          </a:xfrm>
        </p:spPr>
      </p:pic>
    </p:spTree>
    <p:extLst>
      <p:ext uri="{BB962C8B-B14F-4D97-AF65-F5344CB8AC3E}">
        <p14:creationId xmlns:p14="http://schemas.microsoft.com/office/powerpoint/2010/main" val="2449829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EDA729D4-4F08-9A2E-E35A-DC486005A037}"/>
              </a:ext>
            </a:extLst>
          </p:cNvPr>
          <p:cNvSpPr/>
          <p:nvPr/>
        </p:nvSpPr>
        <p:spPr>
          <a:xfrm>
            <a:off x="692332" y="1116647"/>
            <a:ext cx="2685868" cy="548641"/>
          </a:xfrm>
          <a:prstGeom prst="roundRect">
            <a:avLst>
              <a:gd name="adj" fmla="val 50000"/>
            </a:avLst>
          </a:prstGeom>
          <a:solidFill>
            <a:srgbClr val="D7EAF1"/>
          </a:solidFill>
          <a:ln>
            <a:solidFill>
              <a:srgbClr val="0073A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C124D999-DED6-F57D-721E-5FA695E72C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fr-FR" dirty="0"/>
              <a:t>Sommaire</a:t>
            </a:r>
          </a:p>
        </p:txBody>
      </p:sp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DBC73D8B-8FCE-0C51-84A8-D6E168A97BA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38200" y="2252130"/>
            <a:ext cx="3135528" cy="2043113"/>
          </a:xfrm>
        </p:spPr>
        <p:txBody>
          <a:bodyPr/>
          <a:lstStyle/>
          <a:p>
            <a:r>
              <a:rPr lang="fr-FR" dirty="0"/>
              <a:t>1. Titre de la partie</a:t>
            </a:r>
          </a:p>
          <a:p>
            <a:pPr lvl="1"/>
            <a:r>
              <a:rPr lang="fr-FR" dirty="0"/>
              <a:t>Lorem ipsum</a:t>
            </a:r>
          </a:p>
          <a:p>
            <a:pPr lvl="1"/>
            <a:r>
              <a:rPr lang="fr-FR" dirty="0"/>
              <a:t>Lorem ipsum</a:t>
            </a:r>
          </a:p>
          <a:p>
            <a:pPr lvl="1"/>
            <a:r>
              <a:rPr lang="fr-FR" dirty="0"/>
              <a:t>Lorem ipsum</a:t>
            </a:r>
          </a:p>
          <a:p>
            <a:pPr lvl="1"/>
            <a:r>
              <a:rPr lang="fr-FR" dirty="0"/>
              <a:t>Lorem ipsum</a:t>
            </a:r>
          </a:p>
          <a:p>
            <a:pPr lvl="1"/>
            <a:endParaRPr lang="fr-FR" dirty="0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FDF0DE1E-E702-5CAE-29E2-BDC10568C7B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631095" y="2252130"/>
            <a:ext cx="3172219" cy="2043113"/>
          </a:xfrm>
        </p:spPr>
        <p:txBody>
          <a:bodyPr/>
          <a:lstStyle/>
          <a:p>
            <a:r>
              <a:rPr lang="fr-FR" dirty="0"/>
              <a:t>2. Titre de la partie</a:t>
            </a:r>
          </a:p>
          <a:p>
            <a:pPr lvl="1"/>
            <a:r>
              <a:rPr lang="fr-FR" dirty="0"/>
              <a:t>Lorem ipsum</a:t>
            </a:r>
          </a:p>
          <a:p>
            <a:pPr lvl="1"/>
            <a:r>
              <a:rPr lang="fr-FR" dirty="0"/>
              <a:t>Lorem ipsum</a:t>
            </a:r>
          </a:p>
          <a:p>
            <a:pPr lvl="1"/>
            <a:r>
              <a:rPr lang="fr-FR" dirty="0"/>
              <a:t>Lorem ipsum</a:t>
            </a:r>
          </a:p>
          <a:p>
            <a:pPr lvl="1"/>
            <a:endParaRPr lang="fr-FR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6AD3743F-3D78-BE30-A9C7-F365D988AF6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460681" y="2252130"/>
            <a:ext cx="3185875" cy="2043113"/>
          </a:xfrm>
        </p:spPr>
        <p:txBody>
          <a:bodyPr/>
          <a:lstStyle/>
          <a:p>
            <a:r>
              <a:rPr lang="fr-FR" dirty="0"/>
              <a:t>3. Titre de la partie</a:t>
            </a:r>
          </a:p>
          <a:p>
            <a:pPr lvl="1"/>
            <a:r>
              <a:rPr lang="fr-FR" dirty="0"/>
              <a:t>Lorem ipsum</a:t>
            </a:r>
          </a:p>
          <a:p>
            <a:pPr lvl="1"/>
            <a:r>
              <a:rPr lang="fr-FR" dirty="0"/>
              <a:t>Lorem ipsum</a:t>
            </a:r>
          </a:p>
          <a:p>
            <a:pPr lvl="1"/>
            <a:r>
              <a:rPr lang="fr-FR" dirty="0"/>
              <a:t>Lorem ipsum</a:t>
            </a:r>
          </a:p>
          <a:p>
            <a:pPr lvl="1"/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8D9C361A-C8B5-70F3-77BE-BD423014F6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Numéric'Emploi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BC743BC-A27B-B4EF-A862-91AC9296AF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FAF9-B204-6B41-AD5E-96E5B3087680}" type="slidenum">
              <a:rPr lang="fr-FR" smtClean="0"/>
              <a:pPr/>
              <a:t>14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966684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50E120-C41C-A036-FB92-4919E15CA0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D8A3ABAF-7EC3-C6CC-E82F-01E645D6E229}"/>
              </a:ext>
            </a:extLst>
          </p:cNvPr>
          <p:cNvSpPr/>
          <p:nvPr/>
        </p:nvSpPr>
        <p:spPr>
          <a:xfrm>
            <a:off x="692332" y="1116647"/>
            <a:ext cx="2685868" cy="548641"/>
          </a:xfrm>
          <a:prstGeom prst="roundRect">
            <a:avLst>
              <a:gd name="adj" fmla="val 50000"/>
            </a:avLst>
          </a:prstGeom>
          <a:solidFill>
            <a:srgbClr val="D7EAF1"/>
          </a:solidFill>
          <a:ln>
            <a:solidFill>
              <a:srgbClr val="0073A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478D548D-EFF2-B31F-D417-2ED258ACCE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fr-FR" dirty="0"/>
              <a:t>Sommaire</a:t>
            </a:r>
          </a:p>
        </p:txBody>
      </p:sp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C11FA932-B88C-C152-A47C-76EF722D67D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38200" y="2252131"/>
            <a:ext cx="3135528" cy="1710270"/>
          </a:xfrm>
        </p:spPr>
        <p:txBody>
          <a:bodyPr/>
          <a:lstStyle/>
          <a:p>
            <a:r>
              <a:rPr lang="fr-FR" dirty="0"/>
              <a:t>1. Titre de la partie</a:t>
            </a:r>
          </a:p>
          <a:p>
            <a:pPr lvl="1"/>
            <a:r>
              <a:rPr lang="fr-FR" dirty="0"/>
              <a:t>Lorem ipsum</a:t>
            </a:r>
          </a:p>
          <a:p>
            <a:pPr lvl="1"/>
            <a:r>
              <a:rPr lang="fr-FR" dirty="0"/>
              <a:t>Lorem ipsum</a:t>
            </a:r>
          </a:p>
          <a:p>
            <a:pPr lvl="1"/>
            <a:r>
              <a:rPr lang="fr-FR" dirty="0"/>
              <a:t>Lorem ipsum</a:t>
            </a:r>
          </a:p>
          <a:p>
            <a:pPr lvl="1"/>
            <a:r>
              <a:rPr lang="fr-FR" dirty="0"/>
              <a:t>Lorem ipsum</a:t>
            </a:r>
          </a:p>
          <a:p>
            <a:pPr lvl="1"/>
            <a:endParaRPr lang="fr-FR" dirty="0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85AF097D-748A-B5C6-2A20-F99B6FE46C3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631095" y="2252131"/>
            <a:ext cx="3172219" cy="1710270"/>
          </a:xfrm>
        </p:spPr>
        <p:txBody>
          <a:bodyPr/>
          <a:lstStyle/>
          <a:p>
            <a:r>
              <a:rPr lang="fr-FR" dirty="0"/>
              <a:t>2. Titre de la partie</a:t>
            </a:r>
          </a:p>
          <a:p>
            <a:pPr lvl="1"/>
            <a:r>
              <a:rPr lang="fr-FR" dirty="0"/>
              <a:t>Lorem ipsum</a:t>
            </a:r>
          </a:p>
          <a:p>
            <a:pPr lvl="1"/>
            <a:r>
              <a:rPr lang="fr-FR" dirty="0"/>
              <a:t>Lorem ipsum</a:t>
            </a:r>
          </a:p>
          <a:p>
            <a:pPr lvl="1"/>
            <a:r>
              <a:rPr lang="fr-FR" dirty="0"/>
              <a:t>Lorem ipsum</a:t>
            </a:r>
          </a:p>
          <a:p>
            <a:pPr lvl="1"/>
            <a:endParaRPr lang="fr-FR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B0041033-2E7F-C2FC-CD6B-79B670A436B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460681" y="2252131"/>
            <a:ext cx="3185875" cy="1710270"/>
          </a:xfrm>
        </p:spPr>
        <p:txBody>
          <a:bodyPr/>
          <a:lstStyle/>
          <a:p>
            <a:r>
              <a:rPr lang="fr-FR" dirty="0"/>
              <a:t>3. Titre de la partie</a:t>
            </a:r>
          </a:p>
          <a:p>
            <a:pPr lvl="1"/>
            <a:r>
              <a:rPr lang="fr-FR" dirty="0"/>
              <a:t>Lorem ipsum</a:t>
            </a:r>
          </a:p>
          <a:p>
            <a:pPr lvl="1"/>
            <a:r>
              <a:rPr lang="fr-FR" dirty="0"/>
              <a:t>Lorem ipsum</a:t>
            </a:r>
          </a:p>
          <a:p>
            <a:pPr lvl="1"/>
            <a:r>
              <a:rPr lang="fr-FR" dirty="0"/>
              <a:t>Lorem ipsum</a:t>
            </a:r>
          </a:p>
          <a:p>
            <a:pPr lvl="1"/>
            <a:endParaRPr lang="fr-FR" dirty="0"/>
          </a:p>
        </p:txBody>
      </p:sp>
      <p:sp>
        <p:nvSpPr>
          <p:cNvPr id="3" name="Espace réservé du texte 12">
            <a:extLst>
              <a:ext uri="{FF2B5EF4-FFF2-40B4-BE49-F238E27FC236}">
                <a16:creationId xmlns:a16="http://schemas.microsoft.com/office/drawing/2014/main" id="{82EFEC73-C6BE-735C-201B-1C9DF9453913}"/>
              </a:ext>
            </a:extLst>
          </p:cNvPr>
          <p:cNvSpPr txBox="1">
            <a:spLocks/>
          </p:cNvSpPr>
          <p:nvPr/>
        </p:nvSpPr>
        <p:spPr>
          <a:xfrm>
            <a:off x="838200" y="4084637"/>
            <a:ext cx="3135528" cy="17102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4000"/>
              </a:lnSpc>
              <a:spcBef>
                <a:spcPts val="1000"/>
              </a:spcBef>
              <a:buFontTx/>
              <a:buBlip>
                <a:blip r:embed="rId2"/>
              </a:buBlip>
              <a:defRPr sz="1600" b="1" i="0" kern="1200">
                <a:solidFill>
                  <a:srgbClr val="0073A6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marL="685800" indent="-2286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2pPr>
            <a:lvl3pPr marL="1143000" indent="-2286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3pPr>
            <a:lvl4pPr marL="1600200" indent="-2286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b="0" i="0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4pPr>
            <a:lvl5pPr marL="2057400" indent="-2286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b="0" i="0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4. Titre de la partie</a:t>
            </a:r>
          </a:p>
          <a:p>
            <a:pPr lvl="1"/>
            <a:r>
              <a:rPr lang="fr-FR" dirty="0"/>
              <a:t>Lorem ipsum</a:t>
            </a:r>
          </a:p>
          <a:p>
            <a:pPr lvl="1"/>
            <a:r>
              <a:rPr lang="fr-FR" dirty="0"/>
              <a:t>Lorem ipsum</a:t>
            </a:r>
          </a:p>
          <a:p>
            <a:pPr lvl="1"/>
            <a:r>
              <a:rPr lang="fr-FR" dirty="0"/>
              <a:t>Lorem ipsum</a:t>
            </a:r>
          </a:p>
          <a:p>
            <a:pPr lvl="1"/>
            <a:r>
              <a:rPr lang="fr-FR" dirty="0"/>
              <a:t>Lorem ipsum</a:t>
            </a:r>
          </a:p>
          <a:p>
            <a:pPr lvl="1"/>
            <a:endParaRPr lang="fr-FR" dirty="0"/>
          </a:p>
        </p:txBody>
      </p:sp>
      <p:sp>
        <p:nvSpPr>
          <p:cNvPr id="4" name="Espace réservé du texte 13">
            <a:extLst>
              <a:ext uri="{FF2B5EF4-FFF2-40B4-BE49-F238E27FC236}">
                <a16:creationId xmlns:a16="http://schemas.microsoft.com/office/drawing/2014/main" id="{FFDB702B-41D7-8966-5E9D-0DD065847CC2}"/>
              </a:ext>
            </a:extLst>
          </p:cNvPr>
          <p:cNvSpPr txBox="1">
            <a:spLocks/>
          </p:cNvSpPr>
          <p:nvPr/>
        </p:nvSpPr>
        <p:spPr>
          <a:xfrm>
            <a:off x="4631095" y="4084637"/>
            <a:ext cx="3172219" cy="17102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4000"/>
              </a:lnSpc>
              <a:spcBef>
                <a:spcPts val="1000"/>
              </a:spcBef>
              <a:buFontTx/>
              <a:buBlip>
                <a:blip r:embed="rId2"/>
              </a:buBlip>
              <a:defRPr sz="1600" b="1" i="0" kern="1200">
                <a:solidFill>
                  <a:srgbClr val="0073A6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marL="685800" indent="-2286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2pPr>
            <a:lvl3pPr marL="1143000" indent="-2286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3pPr>
            <a:lvl4pPr marL="1600200" indent="-2286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b="0" i="0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4pPr>
            <a:lvl5pPr marL="2057400" indent="-2286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b="0" i="0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5. Titre de la partie</a:t>
            </a:r>
          </a:p>
          <a:p>
            <a:pPr lvl="1"/>
            <a:r>
              <a:rPr lang="fr-FR" dirty="0"/>
              <a:t>Lorem ipsum</a:t>
            </a:r>
          </a:p>
          <a:p>
            <a:pPr lvl="1"/>
            <a:r>
              <a:rPr lang="fr-FR" dirty="0"/>
              <a:t>Lorem ipsum</a:t>
            </a:r>
          </a:p>
          <a:p>
            <a:pPr lvl="1"/>
            <a:r>
              <a:rPr lang="fr-FR" dirty="0"/>
              <a:t>Lorem ipsum</a:t>
            </a:r>
          </a:p>
          <a:p>
            <a:pPr lvl="1"/>
            <a:endParaRPr lang="fr-FR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0C084C7E-1A3E-3434-DDDC-221AD9CFD6B3}"/>
              </a:ext>
            </a:extLst>
          </p:cNvPr>
          <p:cNvSpPr txBox="1">
            <a:spLocks/>
          </p:cNvSpPr>
          <p:nvPr/>
        </p:nvSpPr>
        <p:spPr>
          <a:xfrm>
            <a:off x="8460681" y="4084637"/>
            <a:ext cx="3185875" cy="17102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4000"/>
              </a:lnSpc>
              <a:spcBef>
                <a:spcPts val="1000"/>
              </a:spcBef>
              <a:buFontTx/>
              <a:buBlip>
                <a:blip r:embed="rId2"/>
              </a:buBlip>
              <a:defRPr sz="1600" b="1" i="0" kern="1200">
                <a:solidFill>
                  <a:srgbClr val="0073A6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marL="685800" indent="-2286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2pPr>
            <a:lvl3pPr marL="1143000" indent="-2286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3pPr>
            <a:lvl4pPr marL="1600200" indent="-2286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b="0" i="0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4pPr>
            <a:lvl5pPr marL="2057400" indent="-2286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b="0" i="0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6. Titre de la partie</a:t>
            </a:r>
          </a:p>
          <a:p>
            <a:pPr lvl="1"/>
            <a:r>
              <a:rPr lang="fr-FR" dirty="0"/>
              <a:t>Lorem ipsum</a:t>
            </a:r>
          </a:p>
          <a:p>
            <a:pPr lvl="1"/>
            <a:r>
              <a:rPr lang="fr-FR" dirty="0"/>
              <a:t>Lorem ipsum</a:t>
            </a:r>
          </a:p>
          <a:p>
            <a:pPr lvl="1"/>
            <a:r>
              <a:rPr lang="fr-FR" dirty="0"/>
              <a:t>Lorem ipsum</a:t>
            </a:r>
          </a:p>
          <a:p>
            <a:pPr lvl="1"/>
            <a:endParaRPr lang="fr-FR" dirty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F528680D-561D-F3A9-A52A-618E9F991A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Numéric'Emploi</a:t>
            </a:r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BB5839D2-FB75-0063-8387-498131233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FAF9-B204-6B41-AD5E-96E5B3087680}" type="slidenum">
              <a:rPr lang="fr-FR" smtClean="0"/>
              <a:pPr/>
              <a:t>15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448206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D4260182-53F0-4178-2A49-4EEACB08D8A9}"/>
              </a:ext>
            </a:extLst>
          </p:cNvPr>
          <p:cNvSpPr/>
          <p:nvPr/>
        </p:nvSpPr>
        <p:spPr>
          <a:xfrm>
            <a:off x="3408975" y="2814744"/>
            <a:ext cx="5317014" cy="839350"/>
          </a:xfrm>
          <a:prstGeom prst="roundRect">
            <a:avLst>
              <a:gd name="adj" fmla="val 50000"/>
            </a:avLst>
          </a:prstGeom>
          <a:solidFill>
            <a:schemeClr val="bg1">
              <a:alpha val="26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5" name="Titre 14">
            <a:extLst>
              <a:ext uri="{FF2B5EF4-FFF2-40B4-BE49-F238E27FC236}">
                <a16:creationId xmlns:a16="http://schemas.microsoft.com/office/drawing/2014/main" id="{0C709EC9-8679-B875-3CA0-BA30EEF055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Titre de la partie</a:t>
            </a:r>
          </a:p>
        </p:txBody>
      </p:sp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808D65AC-5B49-0C6A-9F2D-9CDA4F3D818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Sous-titre de votre partie</a:t>
            </a:r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AC5FDFA4-B60E-C6DC-8228-6A13DDDC4A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Numéric'Emploi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EAF5039B-0808-3B78-9B25-3FAFE82E04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FAF9-B204-6B41-AD5E-96E5B3087680}" type="slidenum">
              <a:rPr lang="fr-FR" smtClean="0"/>
              <a:pPr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341644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4F1215-5FAE-3F50-747B-02ED59A9BD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A2A0142A-2D26-8B92-1A8A-A7D09A3F4BAB}"/>
              </a:ext>
            </a:extLst>
          </p:cNvPr>
          <p:cNvSpPr/>
          <p:nvPr/>
        </p:nvSpPr>
        <p:spPr>
          <a:xfrm>
            <a:off x="3408975" y="2814744"/>
            <a:ext cx="5317014" cy="839350"/>
          </a:xfrm>
          <a:prstGeom prst="roundRect">
            <a:avLst>
              <a:gd name="adj" fmla="val 50000"/>
            </a:avLst>
          </a:prstGeom>
          <a:solidFill>
            <a:schemeClr val="bg1">
              <a:alpha val="26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5" name="Titre 14">
            <a:extLst>
              <a:ext uri="{FF2B5EF4-FFF2-40B4-BE49-F238E27FC236}">
                <a16:creationId xmlns:a16="http://schemas.microsoft.com/office/drawing/2014/main" id="{34E8E121-35DB-00CA-AEFE-4DA3AE09DD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Titre de la partie</a:t>
            </a:r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B131EC2C-9F50-F6C8-C394-ECA217A861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Numéric'Emploi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C2C6DCE0-5837-26C5-530C-64A5C8C2E8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FAF9-B204-6B41-AD5E-96E5B3087680}" type="slidenum">
              <a:rPr lang="fr-FR" smtClean="0"/>
              <a:pPr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771063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62E7EA-24DA-F82C-5385-9DEEBD6162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29867230-7F3B-0566-48BD-B32C396F24F7}"/>
              </a:ext>
            </a:extLst>
          </p:cNvPr>
          <p:cNvSpPr/>
          <p:nvPr/>
        </p:nvSpPr>
        <p:spPr>
          <a:xfrm>
            <a:off x="692332" y="1116647"/>
            <a:ext cx="3790768" cy="548641"/>
          </a:xfrm>
          <a:prstGeom prst="roundRect">
            <a:avLst>
              <a:gd name="adj" fmla="val 50000"/>
            </a:avLst>
          </a:prstGeom>
          <a:solidFill>
            <a:srgbClr val="D7EAF1"/>
          </a:solidFill>
          <a:ln>
            <a:solidFill>
              <a:srgbClr val="0073A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Titre 6">
            <a:extLst>
              <a:ext uri="{FF2B5EF4-FFF2-40B4-BE49-F238E27FC236}">
                <a16:creationId xmlns:a16="http://schemas.microsoft.com/office/drawing/2014/main" id="{48D69F04-0B69-A908-60B6-24B9E387C7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Titre de la slide</a:t>
            </a:r>
          </a:p>
        </p:txBody>
      </p:sp>
      <p:sp>
        <p:nvSpPr>
          <p:cNvPr id="8" name="Espace réservé du contenu 7">
            <a:extLst>
              <a:ext uri="{FF2B5EF4-FFF2-40B4-BE49-F238E27FC236}">
                <a16:creationId xmlns:a16="http://schemas.microsoft.com/office/drawing/2014/main" id="{13EA6CA9-BFEE-846D-58D7-5F14001957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b="0" i="0" dirty="0">
                <a:solidFill>
                  <a:srgbClr val="000000"/>
                </a:solidFill>
                <a:effectLst/>
                <a:latin typeface="Open Sans" pitchFamily="2" charset="0"/>
              </a:rPr>
              <a:t>Lorem ipsum </a:t>
            </a:r>
            <a:r>
              <a:rPr lang="fr-FR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dolor</a:t>
            </a:r>
            <a:r>
              <a:rPr lang="fr-FR" b="0" i="0" dirty="0">
                <a:solidFill>
                  <a:srgbClr val="000000"/>
                </a:solidFill>
                <a:effectLst/>
                <a:latin typeface="Open Sans" pitchFamily="2" charset="0"/>
              </a:rPr>
              <a:t> </a:t>
            </a:r>
            <a:r>
              <a:rPr lang="fr-FR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sit</a:t>
            </a:r>
            <a:r>
              <a:rPr lang="fr-FR" b="0" i="0" dirty="0">
                <a:solidFill>
                  <a:srgbClr val="000000"/>
                </a:solidFill>
                <a:effectLst/>
                <a:latin typeface="Open Sans" pitchFamily="2" charset="0"/>
              </a:rPr>
              <a:t> </a:t>
            </a:r>
            <a:r>
              <a:rPr lang="fr-FR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amet</a:t>
            </a:r>
            <a:r>
              <a:rPr lang="fr-FR" b="0" i="0" dirty="0">
                <a:solidFill>
                  <a:srgbClr val="000000"/>
                </a:solidFill>
                <a:effectLst/>
                <a:latin typeface="Open Sans" pitchFamily="2" charset="0"/>
              </a:rPr>
              <a:t>, </a:t>
            </a:r>
            <a:r>
              <a:rPr lang="fr-FR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consectetur</a:t>
            </a:r>
            <a:r>
              <a:rPr lang="fr-FR" b="0" i="0" dirty="0">
                <a:solidFill>
                  <a:srgbClr val="000000"/>
                </a:solidFill>
                <a:effectLst/>
                <a:latin typeface="Open Sans" pitchFamily="2" charset="0"/>
              </a:rPr>
              <a:t> </a:t>
            </a:r>
            <a:r>
              <a:rPr lang="fr-FR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adipiscing</a:t>
            </a:r>
            <a:r>
              <a:rPr lang="fr-FR" b="0" i="0" dirty="0">
                <a:solidFill>
                  <a:srgbClr val="000000"/>
                </a:solidFill>
                <a:effectLst/>
                <a:latin typeface="Open Sans" pitchFamily="2" charset="0"/>
              </a:rPr>
              <a:t> </a:t>
            </a:r>
            <a:r>
              <a:rPr lang="fr-FR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elit</a:t>
            </a:r>
            <a:r>
              <a:rPr lang="fr-FR" b="0" i="0" dirty="0">
                <a:solidFill>
                  <a:srgbClr val="000000"/>
                </a:solidFill>
                <a:effectLst/>
                <a:latin typeface="Open Sans" pitchFamily="2" charset="0"/>
              </a:rPr>
              <a:t>, </a:t>
            </a:r>
            <a:r>
              <a:rPr lang="fr-FR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sed</a:t>
            </a:r>
            <a:r>
              <a:rPr lang="fr-FR" b="0" i="0" dirty="0">
                <a:solidFill>
                  <a:srgbClr val="000000"/>
                </a:solidFill>
                <a:effectLst/>
                <a:latin typeface="Open Sans" pitchFamily="2" charset="0"/>
              </a:rPr>
              <a:t> do </a:t>
            </a:r>
            <a:r>
              <a:rPr lang="fr-FR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eiusmod</a:t>
            </a:r>
            <a:r>
              <a:rPr lang="fr-FR" b="0" i="0" dirty="0">
                <a:solidFill>
                  <a:srgbClr val="000000"/>
                </a:solidFill>
                <a:effectLst/>
                <a:latin typeface="Open Sans" pitchFamily="2" charset="0"/>
              </a:rPr>
              <a:t> </a:t>
            </a:r>
            <a:r>
              <a:rPr lang="fr-FR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tempor</a:t>
            </a:r>
            <a:r>
              <a:rPr lang="fr-FR" b="0" i="0" dirty="0">
                <a:solidFill>
                  <a:srgbClr val="000000"/>
                </a:solidFill>
                <a:effectLst/>
                <a:latin typeface="Open Sans" pitchFamily="2" charset="0"/>
              </a:rPr>
              <a:t> </a:t>
            </a:r>
            <a:r>
              <a:rPr lang="fr-FR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incididunt</a:t>
            </a:r>
            <a:r>
              <a:rPr lang="fr-FR" b="0" i="0" dirty="0">
                <a:solidFill>
                  <a:srgbClr val="000000"/>
                </a:solidFill>
                <a:effectLst/>
                <a:latin typeface="Open Sans" pitchFamily="2" charset="0"/>
              </a:rPr>
              <a:t> ut </a:t>
            </a:r>
            <a:r>
              <a:rPr lang="fr-FR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labore</a:t>
            </a:r>
            <a:r>
              <a:rPr lang="fr-FR" b="0" i="0" dirty="0">
                <a:solidFill>
                  <a:srgbClr val="000000"/>
                </a:solidFill>
                <a:effectLst/>
                <a:latin typeface="Open Sans" pitchFamily="2" charset="0"/>
              </a:rPr>
              <a:t> et </a:t>
            </a:r>
            <a:r>
              <a:rPr lang="fr-FR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dolore</a:t>
            </a:r>
            <a:r>
              <a:rPr lang="fr-FR" b="0" i="0" dirty="0">
                <a:solidFill>
                  <a:srgbClr val="000000"/>
                </a:solidFill>
                <a:effectLst/>
                <a:latin typeface="Open Sans" pitchFamily="2" charset="0"/>
              </a:rPr>
              <a:t> magna </a:t>
            </a:r>
            <a:r>
              <a:rPr lang="fr-FR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aliqua</a:t>
            </a:r>
            <a:r>
              <a:rPr lang="fr-FR" b="0" i="0" dirty="0">
                <a:solidFill>
                  <a:srgbClr val="000000"/>
                </a:solidFill>
                <a:effectLst/>
                <a:latin typeface="Open Sans" pitchFamily="2" charset="0"/>
              </a:rPr>
              <a:t>. Ut </a:t>
            </a:r>
            <a:r>
              <a:rPr lang="fr-FR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enim</a:t>
            </a:r>
            <a:r>
              <a:rPr lang="fr-FR" b="0" i="0" dirty="0">
                <a:solidFill>
                  <a:srgbClr val="000000"/>
                </a:solidFill>
                <a:effectLst/>
                <a:latin typeface="Open Sans" pitchFamily="2" charset="0"/>
              </a:rPr>
              <a:t> ad </a:t>
            </a:r>
            <a:r>
              <a:rPr lang="fr-FR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minim</a:t>
            </a:r>
            <a:r>
              <a:rPr lang="fr-FR" b="0" i="0" dirty="0">
                <a:solidFill>
                  <a:srgbClr val="000000"/>
                </a:solidFill>
                <a:effectLst/>
                <a:latin typeface="Open Sans" pitchFamily="2" charset="0"/>
              </a:rPr>
              <a:t> </a:t>
            </a:r>
            <a:r>
              <a:rPr lang="fr-FR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veniam</a:t>
            </a:r>
            <a:r>
              <a:rPr lang="fr-FR" b="0" i="0" dirty="0">
                <a:solidFill>
                  <a:srgbClr val="000000"/>
                </a:solidFill>
                <a:effectLst/>
                <a:latin typeface="Open Sans" pitchFamily="2" charset="0"/>
              </a:rPr>
              <a:t>, </a:t>
            </a:r>
            <a:r>
              <a:rPr lang="fr-FR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quis</a:t>
            </a:r>
            <a:r>
              <a:rPr lang="fr-FR" b="0" i="0" dirty="0">
                <a:solidFill>
                  <a:srgbClr val="000000"/>
                </a:solidFill>
                <a:effectLst/>
                <a:latin typeface="Open Sans" pitchFamily="2" charset="0"/>
              </a:rPr>
              <a:t> </a:t>
            </a:r>
            <a:r>
              <a:rPr lang="fr-FR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nostrud</a:t>
            </a:r>
            <a:r>
              <a:rPr lang="fr-FR" b="0" i="0" dirty="0">
                <a:solidFill>
                  <a:srgbClr val="000000"/>
                </a:solidFill>
                <a:effectLst/>
                <a:latin typeface="Open Sans" pitchFamily="2" charset="0"/>
              </a:rPr>
              <a:t> </a:t>
            </a:r>
            <a:r>
              <a:rPr lang="fr-FR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exercitation</a:t>
            </a:r>
            <a:r>
              <a:rPr lang="fr-FR" b="0" i="0" dirty="0">
                <a:solidFill>
                  <a:srgbClr val="000000"/>
                </a:solidFill>
                <a:effectLst/>
                <a:latin typeface="Open Sans" pitchFamily="2" charset="0"/>
              </a:rPr>
              <a:t> </a:t>
            </a:r>
            <a:r>
              <a:rPr lang="fr-FR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ullamco</a:t>
            </a:r>
            <a:r>
              <a:rPr lang="fr-FR" b="0" i="0" dirty="0">
                <a:solidFill>
                  <a:srgbClr val="000000"/>
                </a:solidFill>
                <a:effectLst/>
                <a:latin typeface="Open Sans" pitchFamily="2" charset="0"/>
              </a:rPr>
              <a:t> </a:t>
            </a:r>
            <a:r>
              <a:rPr lang="fr-FR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laboris</a:t>
            </a:r>
            <a:r>
              <a:rPr lang="fr-FR" b="0" i="0" dirty="0">
                <a:solidFill>
                  <a:srgbClr val="000000"/>
                </a:solidFill>
                <a:effectLst/>
                <a:latin typeface="Open Sans" pitchFamily="2" charset="0"/>
              </a:rPr>
              <a:t> </a:t>
            </a:r>
            <a:r>
              <a:rPr lang="fr-FR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nisi</a:t>
            </a:r>
            <a:r>
              <a:rPr lang="fr-FR" b="0" i="0" dirty="0">
                <a:solidFill>
                  <a:srgbClr val="000000"/>
                </a:solidFill>
                <a:effectLst/>
                <a:latin typeface="Open Sans" pitchFamily="2" charset="0"/>
              </a:rPr>
              <a:t> ut </a:t>
            </a:r>
            <a:r>
              <a:rPr lang="fr-FR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aliquip</a:t>
            </a:r>
            <a:r>
              <a:rPr lang="fr-FR" b="0" i="0" dirty="0">
                <a:solidFill>
                  <a:srgbClr val="000000"/>
                </a:solidFill>
                <a:effectLst/>
                <a:latin typeface="Open Sans" pitchFamily="2" charset="0"/>
              </a:rPr>
              <a:t> ex </a:t>
            </a:r>
            <a:r>
              <a:rPr lang="fr-FR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ea</a:t>
            </a:r>
            <a:r>
              <a:rPr lang="fr-FR" b="0" i="0" dirty="0">
                <a:solidFill>
                  <a:srgbClr val="000000"/>
                </a:solidFill>
                <a:effectLst/>
                <a:latin typeface="Open Sans" pitchFamily="2" charset="0"/>
              </a:rPr>
              <a:t> commodo </a:t>
            </a:r>
            <a:r>
              <a:rPr lang="fr-FR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consequat</a:t>
            </a:r>
            <a:r>
              <a:rPr lang="fr-FR" b="0" i="0" dirty="0">
                <a:solidFill>
                  <a:srgbClr val="000000"/>
                </a:solidFill>
                <a:effectLst/>
                <a:latin typeface="Open Sans" pitchFamily="2" charset="0"/>
              </a:rPr>
              <a:t>. Duis </a:t>
            </a:r>
            <a:r>
              <a:rPr lang="fr-FR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aute</a:t>
            </a:r>
            <a:r>
              <a:rPr lang="fr-FR" b="0" i="0" dirty="0">
                <a:solidFill>
                  <a:srgbClr val="000000"/>
                </a:solidFill>
                <a:effectLst/>
                <a:latin typeface="Open Sans" pitchFamily="2" charset="0"/>
              </a:rPr>
              <a:t> </a:t>
            </a:r>
            <a:r>
              <a:rPr lang="fr-FR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irure</a:t>
            </a:r>
            <a:r>
              <a:rPr lang="fr-FR" b="0" i="0" dirty="0">
                <a:solidFill>
                  <a:srgbClr val="000000"/>
                </a:solidFill>
                <a:effectLst/>
                <a:latin typeface="Open Sans" pitchFamily="2" charset="0"/>
              </a:rPr>
              <a:t> </a:t>
            </a:r>
            <a:r>
              <a:rPr lang="fr-FR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dolor</a:t>
            </a:r>
            <a:r>
              <a:rPr lang="fr-FR" b="0" i="0" dirty="0">
                <a:solidFill>
                  <a:srgbClr val="000000"/>
                </a:solidFill>
                <a:effectLst/>
                <a:latin typeface="Open Sans" pitchFamily="2" charset="0"/>
              </a:rPr>
              <a:t> in </a:t>
            </a:r>
            <a:r>
              <a:rPr lang="fr-FR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reprehenderit</a:t>
            </a:r>
            <a:r>
              <a:rPr lang="fr-FR" b="0" i="0" dirty="0">
                <a:solidFill>
                  <a:srgbClr val="000000"/>
                </a:solidFill>
                <a:effectLst/>
                <a:latin typeface="Open Sans" pitchFamily="2" charset="0"/>
              </a:rPr>
              <a:t> in </a:t>
            </a:r>
            <a:r>
              <a:rPr lang="fr-FR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voluptate</a:t>
            </a:r>
            <a:r>
              <a:rPr lang="fr-FR" b="0" i="0" dirty="0">
                <a:solidFill>
                  <a:srgbClr val="000000"/>
                </a:solidFill>
                <a:effectLst/>
                <a:latin typeface="Open Sans" pitchFamily="2" charset="0"/>
              </a:rPr>
              <a:t> </a:t>
            </a:r>
            <a:r>
              <a:rPr lang="fr-FR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velit</a:t>
            </a:r>
            <a:r>
              <a:rPr lang="fr-FR" b="0" i="0" dirty="0">
                <a:solidFill>
                  <a:srgbClr val="000000"/>
                </a:solidFill>
                <a:effectLst/>
                <a:latin typeface="Open Sans" pitchFamily="2" charset="0"/>
              </a:rPr>
              <a:t> esse </a:t>
            </a:r>
            <a:r>
              <a:rPr lang="fr-FR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cillum</a:t>
            </a:r>
            <a:r>
              <a:rPr lang="fr-FR" b="0" i="0" dirty="0">
                <a:solidFill>
                  <a:srgbClr val="000000"/>
                </a:solidFill>
                <a:effectLst/>
                <a:latin typeface="Open Sans" pitchFamily="2" charset="0"/>
              </a:rPr>
              <a:t> </a:t>
            </a:r>
            <a:r>
              <a:rPr lang="fr-FR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dolore</a:t>
            </a:r>
            <a:r>
              <a:rPr lang="fr-FR" b="0" i="0" dirty="0">
                <a:solidFill>
                  <a:srgbClr val="000000"/>
                </a:solidFill>
                <a:effectLst/>
                <a:latin typeface="Open Sans" pitchFamily="2" charset="0"/>
              </a:rPr>
              <a:t> eu </a:t>
            </a:r>
            <a:r>
              <a:rPr lang="fr-FR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fugiat</a:t>
            </a:r>
            <a:r>
              <a:rPr lang="fr-FR" b="0" i="0" dirty="0">
                <a:solidFill>
                  <a:srgbClr val="000000"/>
                </a:solidFill>
                <a:effectLst/>
                <a:latin typeface="Open Sans" pitchFamily="2" charset="0"/>
              </a:rPr>
              <a:t> </a:t>
            </a:r>
            <a:r>
              <a:rPr lang="fr-FR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nulla</a:t>
            </a:r>
            <a:r>
              <a:rPr lang="fr-FR" b="0" i="0" dirty="0">
                <a:solidFill>
                  <a:srgbClr val="000000"/>
                </a:solidFill>
                <a:effectLst/>
                <a:latin typeface="Open Sans" pitchFamily="2" charset="0"/>
              </a:rPr>
              <a:t> </a:t>
            </a:r>
            <a:r>
              <a:rPr lang="fr-FR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pariatur</a:t>
            </a:r>
            <a:r>
              <a:rPr lang="fr-FR" b="0" i="0" dirty="0">
                <a:solidFill>
                  <a:srgbClr val="000000"/>
                </a:solidFill>
                <a:effectLst/>
                <a:latin typeface="Open Sans" pitchFamily="2" charset="0"/>
              </a:rPr>
              <a:t>. </a:t>
            </a:r>
            <a:r>
              <a:rPr lang="fr-FR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Excepteur</a:t>
            </a:r>
            <a:r>
              <a:rPr lang="fr-FR" b="0" i="0" dirty="0">
                <a:solidFill>
                  <a:srgbClr val="000000"/>
                </a:solidFill>
                <a:effectLst/>
                <a:latin typeface="Open Sans" pitchFamily="2" charset="0"/>
              </a:rPr>
              <a:t> </a:t>
            </a:r>
            <a:r>
              <a:rPr lang="fr-FR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sint</a:t>
            </a:r>
            <a:r>
              <a:rPr lang="fr-FR" b="0" i="0" dirty="0">
                <a:solidFill>
                  <a:srgbClr val="000000"/>
                </a:solidFill>
                <a:effectLst/>
                <a:latin typeface="Open Sans" pitchFamily="2" charset="0"/>
              </a:rPr>
              <a:t> </a:t>
            </a:r>
            <a:r>
              <a:rPr lang="fr-FR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occaecat</a:t>
            </a:r>
            <a:r>
              <a:rPr lang="fr-FR" b="0" i="0" dirty="0">
                <a:solidFill>
                  <a:srgbClr val="000000"/>
                </a:solidFill>
                <a:effectLst/>
                <a:latin typeface="Open Sans" pitchFamily="2" charset="0"/>
              </a:rPr>
              <a:t> </a:t>
            </a:r>
            <a:r>
              <a:rPr lang="fr-FR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cupidatat</a:t>
            </a:r>
            <a:r>
              <a:rPr lang="fr-FR" b="0" i="0" dirty="0">
                <a:solidFill>
                  <a:srgbClr val="000000"/>
                </a:solidFill>
                <a:effectLst/>
                <a:latin typeface="Open Sans" pitchFamily="2" charset="0"/>
              </a:rPr>
              <a:t> non </a:t>
            </a:r>
            <a:r>
              <a:rPr lang="fr-FR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proident</a:t>
            </a:r>
            <a:r>
              <a:rPr lang="fr-FR" b="0" i="0" dirty="0">
                <a:solidFill>
                  <a:srgbClr val="000000"/>
                </a:solidFill>
                <a:effectLst/>
                <a:latin typeface="Open Sans" pitchFamily="2" charset="0"/>
              </a:rPr>
              <a:t>, </a:t>
            </a:r>
            <a:r>
              <a:rPr lang="fr-FR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sunt</a:t>
            </a:r>
            <a:r>
              <a:rPr lang="fr-FR" b="0" i="0" dirty="0">
                <a:solidFill>
                  <a:srgbClr val="000000"/>
                </a:solidFill>
                <a:effectLst/>
                <a:latin typeface="Open Sans" pitchFamily="2" charset="0"/>
              </a:rPr>
              <a:t> in culpa qui officia </a:t>
            </a:r>
            <a:r>
              <a:rPr lang="fr-FR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deserunt</a:t>
            </a:r>
            <a:r>
              <a:rPr lang="fr-FR" b="0" i="0" dirty="0">
                <a:solidFill>
                  <a:srgbClr val="000000"/>
                </a:solidFill>
                <a:effectLst/>
                <a:latin typeface="Open Sans" pitchFamily="2" charset="0"/>
              </a:rPr>
              <a:t> mollit </a:t>
            </a:r>
            <a:r>
              <a:rPr lang="fr-FR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anim</a:t>
            </a:r>
            <a:r>
              <a:rPr lang="fr-FR" b="0" i="0" dirty="0">
                <a:solidFill>
                  <a:srgbClr val="000000"/>
                </a:solidFill>
                <a:effectLst/>
                <a:latin typeface="Open Sans" pitchFamily="2" charset="0"/>
              </a:rPr>
              <a:t> id est </a:t>
            </a:r>
            <a:r>
              <a:rPr lang="fr-FR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laborum</a:t>
            </a:r>
            <a:r>
              <a:rPr lang="fr-FR" b="0" i="0" dirty="0">
                <a:solidFill>
                  <a:srgbClr val="000000"/>
                </a:solidFill>
                <a:effectLst/>
                <a:latin typeface="Open Sans" pitchFamily="2" charset="0"/>
              </a:rPr>
              <a:t>.</a:t>
            </a:r>
          </a:p>
          <a:p>
            <a:r>
              <a:rPr lang="fr-FR" b="0" i="0" dirty="0">
                <a:solidFill>
                  <a:srgbClr val="000000"/>
                </a:solidFill>
                <a:effectLst/>
                <a:latin typeface="Open Sans" pitchFamily="2" charset="0"/>
              </a:rPr>
              <a:t>Lorem ipsum </a:t>
            </a:r>
            <a:r>
              <a:rPr lang="fr-FR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dolor</a:t>
            </a:r>
            <a:endParaRPr lang="fr-FR" b="0" i="0" dirty="0">
              <a:solidFill>
                <a:srgbClr val="000000"/>
              </a:solidFill>
              <a:effectLst/>
              <a:latin typeface="Open Sans" pitchFamily="2" charset="0"/>
            </a:endParaRPr>
          </a:p>
          <a:p>
            <a:r>
              <a:rPr lang="fr-FR" b="0" i="0" dirty="0">
                <a:solidFill>
                  <a:srgbClr val="000000"/>
                </a:solidFill>
                <a:effectLst/>
                <a:latin typeface="Open Sans" pitchFamily="2" charset="0"/>
              </a:rPr>
              <a:t>Lorem ipsum </a:t>
            </a:r>
            <a:r>
              <a:rPr lang="fr-FR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dolor</a:t>
            </a:r>
            <a:endParaRPr lang="fr-FR" dirty="0">
              <a:solidFill>
                <a:srgbClr val="000000"/>
              </a:solidFill>
            </a:endParaRPr>
          </a:p>
          <a:p>
            <a:r>
              <a:rPr lang="fr-FR" b="0" i="0" dirty="0">
                <a:solidFill>
                  <a:srgbClr val="000000"/>
                </a:solidFill>
                <a:effectLst/>
                <a:latin typeface="Open Sans" pitchFamily="2" charset="0"/>
              </a:rPr>
              <a:t>Lorem ipsum </a:t>
            </a:r>
            <a:r>
              <a:rPr lang="fr-FR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dolor</a:t>
            </a:r>
            <a:endParaRPr lang="fr-FR" b="0" i="0" dirty="0">
              <a:solidFill>
                <a:srgbClr val="000000"/>
              </a:solidFill>
              <a:effectLst/>
              <a:latin typeface="Open Sans" pitchFamily="2" charset="0"/>
            </a:endParaRPr>
          </a:p>
          <a:p>
            <a:r>
              <a:rPr lang="fr-FR" b="0" i="0" dirty="0">
                <a:solidFill>
                  <a:srgbClr val="000000"/>
                </a:solidFill>
                <a:effectLst/>
                <a:latin typeface="Open Sans" pitchFamily="2" charset="0"/>
              </a:rPr>
              <a:t>Lorem ipsum </a:t>
            </a:r>
            <a:r>
              <a:rPr lang="fr-FR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dolor</a:t>
            </a:r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8D88002D-FFCC-4F84-6A1F-6BE1535F86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Numéric'Emploi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0B0F0FF-A0D8-FF25-D107-D4BA75246E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FAF9-B204-6B41-AD5E-96E5B3087680}" type="slidenum">
              <a:rPr lang="fr-FR" smtClean="0"/>
              <a:pPr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310945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17D308-309E-9B12-B91C-04018F2AF1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32D5C55C-0044-EF24-89E0-BE0CD4D86B16}"/>
              </a:ext>
            </a:extLst>
          </p:cNvPr>
          <p:cNvSpPr/>
          <p:nvPr/>
        </p:nvSpPr>
        <p:spPr>
          <a:xfrm>
            <a:off x="692332" y="1116647"/>
            <a:ext cx="3790768" cy="548641"/>
          </a:xfrm>
          <a:prstGeom prst="roundRect">
            <a:avLst>
              <a:gd name="adj" fmla="val 50000"/>
            </a:avLst>
          </a:prstGeom>
          <a:solidFill>
            <a:srgbClr val="D7EAF1"/>
          </a:solidFill>
          <a:ln>
            <a:solidFill>
              <a:srgbClr val="0073A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Titre 6">
            <a:extLst>
              <a:ext uri="{FF2B5EF4-FFF2-40B4-BE49-F238E27FC236}">
                <a16:creationId xmlns:a16="http://schemas.microsoft.com/office/drawing/2014/main" id="{37FD8210-ABD8-3929-342D-42E36D6CAC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Titre de la slide</a:t>
            </a:r>
          </a:p>
        </p:txBody>
      </p:sp>
      <p:sp>
        <p:nvSpPr>
          <p:cNvPr id="8" name="Espace réservé du contenu 7">
            <a:extLst>
              <a:ext uri="{FF2B5EF4-FFF2-40B4-BE49-F238E27FC236}">
                <a16:creationId xmlns:a16="http://schemas.microsoft.com/office/drawing/2014/main" id="{D6878539-FE18-B849-3786-5B30DD7749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b="0" i="0" dirty="0">
                <a:solidFill>
                  <a:srgbClr val="000000"/>
                </a:solidFill>
                <a:effectLst/>
                <a:latin typeface="Open Sans" pitchFamily="2" charset="0"/>
              </a:rPr>
              <a:t>Lorem ipsum </a:t>
            </a:r>
            <a:r>
              <a:rPr lang="fr-FR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dolor</a:t>
            </a:r>
            <a:r>
              <a:rPr lang="fr-FR" b="0" i="0" dirty="0">
                <a:solidFill>
                  <a:srgbClr val="000000"/>
                </a:solidFill>
                <a:effectLst/>
                <a:latin typeface="Open Sans" pitchFamily="2" charset="0"/>
              </a:rPr>
              <a:t> </a:t>
            </a:r>
            <a:r>
              <a:rPr lang="fr-FR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sit</a:t>
            </a:r>
            <a:r>
              <a:rPr lang="fr-FR" b="0" i="0" dirty="0">
                <a:solidFill>
                  <a:srgbClr val="000000"/>
                </a:solidFill>
                <a:effectLst/>
                <a:latin typeface="Open Sans" pitchFamily="2" charset="0"/>
              </a:rPr>
              <a:t> </a:t>
            </a:r>
            <a:r>
              <a:rPr lang="fr-FR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amet</a:t>
            </a:r>
            <a:r>
              <a:rPr lang="fr-FR" b="0" i="0" dirty="0">
                <a:solidFill>
                  <a:srgbClr val="000000"/>
                </a:solidFill>
                <a:effectLst/>
                <a:latin typeface="Open Sans" pitchFamily="2" charset="0"/>
              </a:rPr>
              <a:t>, </a:t>
            </a:r>
            <a:r>
              <a:rPr lang="fr-FR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consectetur</a:t>
            </a:r>
            <a:r>
              <a:rPr lang="fr-FR" b="0" i="0" dirty="0">
                <a:solidFill>
                  <a:srgbClr val="000000"/>
                </a:solidFill>
                <a:effectLst/>
                <a:latin typeface="Open Sans" pitchFamily="2" charset="0"/>
              </a:rPr>
              <a:t> </a:t>
            </a:r>
            <a:r>
              <a:rPr lang="fr-FR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adipiscing</a:t>
            </a:r>
            <a:r>
              <a:rPr lang="fr-FR" b="0" i="0" dirty="0">
                <a:solidFill>
                  <a:srgbClr val="000000"/>
                </a:solidFill>
                <a:effectLst/>
                <a:latin typeface="Open Sans" pitchFamily="2" charset="0"/>
              </a:rPr>
              <a:t> </a:t>
            </a:r>
            <a:r>
              <a:rPr lang="fr-FR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elit</a:t>
            </a:r>
            <a:r>
              <a:rPr lang="fr-FR" b="0" i="0" dirty="0">
                <a:solidFill>
                  <a:srgbClr val="000000"/>
                </a:solidFill>
                <a:effectLst/>
                <a:latin typeface="Open Sans" pitchFamily="2" charset="0"/>
              </a:rPr>
              <a:t>, </a:t>
            </a:r>
            <a:r>
              <a:rPr lang="fr-FR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sed</a:t>
            </a:r>
            <a:r>
              <a:rPr lang="fr-FR" b="0" i="0" dirty="0">
                <a:solidFill>
                  <a:srgbClr val="000000"/>
                </a:solidFill>
                <a:effectLst/>
                <a:latin typeface="Open Sans" pitchFamily="2" charset="0"/>
              </a:rPr>
              <a:t> do </a:t>
            </a:r>
            <a:r>
              <a:rPr lang="fr-FR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eiusmod</a:t>
            </a:r>
            <a:r>
              <a:rPr lang="fr-FR" b="0" i="0" dirty="0">
                <a:solidFill>
                  <a:srgbClr val="000000"/>
                </a:solidFill>
                <a:effectLst/>
                <a:latin typeface="Open Sans" pitchFamily="2" charset="0"/>
              </a:rPr>
              <a:t> </a:t>
            </a:r>
            <a:r>
              <a:rPr lang="fr-FR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tempor</a:t>
            </a:r>
            <a:r>
              <a:rPr lang="fr-FR" b="0" i="0" dirty="0">
                <a:solidFill>
                  <a:srgbClr val="000000"/>
                </a:solidFill>
                <a:effectLst/>
                <a:latin typeface="Open Sans" pitchFamily="2" charset="0"/>
              </a:rPr>
              <a:t> </a:t>
            </a:r>
            <a:r>
              <a:rPr lang="fr-FR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incididunt</a:t>
            </a:r>
            <a:r>
              <a:rPr lang="fr-FR" b="0" i="0" dirty="0">
                <a:solidFill>
                  <a:srgbClr val="000000"/>
                </a:solidFill>
                <a:effectLst/>
                <a:latin typeface="Open Sans" pitchFamily="2" charset="0"/>
              </a:rPr>
              <a:t> ut </a:t>
            </a:r>
            <a:r>
              <a:rPr lang="fr-FR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labore</a:t>
            </a:r>
            <a:r>
              <a:rPr lang="fr-FR" b="0" i="0" dirty="0">
                <a:solidFill>
                  <a:srgbClr val="000000"/>
                </a:solidFill>
                <a:effectLst/>
                <a:latin typeface="Open Sans" pitchFamily="2" charset="0"/>
              </a:rPr>
              <a:t> et </a:t>
            </a:r>
            <a:r>
              <a:rPr lang="fr-FR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dolore</a:t>
            </a:r>
            <a:r>
              <a:rPr lang="fr-FR" b="0" i="0" dirty="0">
                <a:solidFill>
                  <a:srgbClr val="000000"/>
                </a:solidFill>
                <a:effectLst/>
                <a:latin typeface="Open Sans" pitchFamily="2" charset="0"/>
              </a:rPr>
              <a:t> magna </a:t>
            </a:r>
            <a:r>
              <a:rPr lang="fr-FR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aliqua</a:t>
            </a:r>
            <a:r>
              <a:rPr lang="fr-FR" b="0" i="0" dirty="0">
                <a:solidFill>
                  <a:srgbClr val="000000"/>
                </a:solidFill>
                <a:effectLst/>
                <a:latin typeface="Open Sans" pitchFamily="2" charset="0"/>
              </a:rPr>
              <a:t>. Ut </a:t>
            </a:r>
            <a:r>
              <a:rPr lang="fr-FR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enim</a:t>
            </a:r>
            <a:r>
              <a:rPr lang="fr-FR" b="0" i="0" dirty="0">
                <a:solidFill>
                  <a:srgbClr val="000000"/>
                </a:solidFill>
                <a:effectLst/>
                <a:latin typeface="Open Sans" pitchFamily="2" charset="0"/>
              </a:rPr>
              <a:t> ad </a:t>
            </a:r>
            <a:r>
              <a:rPr lang="fr-FR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minim</a:t>
            </a:r>
            <a:r>
              <a:rPr lang="fr-FR" b="0" i="0" dirty="0">
                <a:solidFill>
                  <a:srgbClr val="000000"/>
                </a:solidFill>
                <a:effectLst/>
                <a:latin typeface="Open Sans" pitchFamily="2" charset="0"/>
              </a:rPr>
              <a:t> </a:t>
            </a:r>
            <a:r>
              <a:rPr lang="fr-FR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veniam</a:t>
            </a:r>
            <a:r>
              <a:rPr lang="fr-FR" b="0" i="0" dirty="0">
                <a:solidFill>
                  <a:srgbClr val="000000"/>
                </a:solidFill>
                <a:effectLst/>
                <a:latin typeface="Open Sans" pitchFamily="2" charset="0"/>
              </a:rPr>
              <a:t>, </a:t>
            </a:r>
            <a:r>
              <a:rPr lang="fr-FR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quis</a:t>
            </a:r>
            <a:r>
              <a:rPr lang="fr-FR" b="0" i="0" dirty="0">
                <a:solidFill>
                  <a:srgbClr val="000000"/>
                </a:solidFill>
                <a:effectLst/>
                <a:latin typeface="Open Sans" pitchFamily="2" charset="0"/>
              </a:rPr>
              <a:t> </a:t>
            </a:r>
            <a:r>
              <a:rPr lang="fr-FR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nostrud</a:t>
            </a:r>
            <a:r>
              <a:rPr lang="fr-FR" b="0" i="0" dirty="0">
                <a:solidFill>
                  <a:srgbClr val="000000"/>
                </a:solidFill>
                <a:effectLst/>
                <a:latin typeface="Open Sans" pitchFamily="2" charset="0"/>
              </a:rPr>
              <a:t> </a:t>
            </a:r>
            <a:r>
              <a:rPr lang="fr-FR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exercitation</a:t>
            </a:r>
            <a:r>
              <a:rPr lang="fr-FR" b="0" i="0" dirty="0">
                <a:solidFill>
                  <a:srgbClr val="000000"/>
                </a:solidFill>
                <a:effectLst/>
                <a:latin typeface="Open Sans" pitchFamily="2" charset="0"/>
              </a:rPr>
              <a:t> </a:t>
            </a:r>
            <a:r>
              <a:rPr lang="fr-FR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ullamco</a:t>
            </a:r>
            <a:r>
              <a:rPr lang="fr-FR" b="0" i="0" dirty="0">
                <a:solidFill>
                  <a:srgbClr val="000000"/>
                </a:solidFill>
                <a:effectLst/>
                <a:latin typeface="Open Sans" pitchFamily="2" charset="0"/>
              </a:rPr>
              <a:t> </a:t>
            </a:r>
            <a:r>
              <a:rPr lang="fr-FR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laboris</a:t>
            </a:r>
            <a:r>
              <a:rPr lang="fr-FR" b="0" i="0" dirty="0">
                <a:solidFill>
                  <a:srgbClr val="000000"/>
                </a:solidFill>
                <a:effectLst/>
                <a:latin typeface="Open Sans" pitchFamily="2" charset="0"/>
              </a:rPr>
              <a:t> </a:t>
            </a:r>
            <a:r>
              <a:rPr lang="fr-FR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nisi</a:t>
            </a:r>
            <a:r>
              <a:rPr lang="fr-FR" b="0" i="0" dirty="0">
                <a:solidFill>
                  <a:srgbClr val="000000"/>
                </a:solidFill>
                <a:effectLst/>
                <a:latin typeface="Open Sans" pitchFamily="2" charset="0"/>
              </a:rPr>
              <a:t> ut </a:t>
            </a:r>
            <a:r>
              <a:rPr lang="fr-FR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aliquip</a:t>
            </a:r>
            <a:r>
              <a:rPr lang="fr-FR" b="0" i="0" dirty="0">
                <a:solidFill>
                  <a:srgbClr val="000000"/>
                </a:solidFill>
                <a:effectLst/>
                <a:latin typeface="Open Sans" pitchFamily="2" charset="0"/>
              </a:rPr>
              <a:t> ex </a:t>
            </a:r>
            <a:r>
              <a:rPr lang="fr-FR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ea</a:t>
            </a:r>
            <a:r>
              <a:rPr lang="fr-FR" b="0" i="0" dirty="0">
                <a:solidFill>
                  <a:srgbClr val="000000"/>
                </a:solidFill>
                <a:effectLst/>
                <a:latin typeface="Open Sans" pitchFamily="2" charset="0"/>
              </a:rPr>
              <a:t> commodo </a:t>
            </a:r>
            <a:r>
              <a:rPr lang="fr-FR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consequat</a:t>
            </a:r>
            <a:r>
              <a:rPr lang="fr-FR" b="0" i="0" dirty="0">
                <a:solidFill>
                  <a:srgbClr val="000000"/>
                </a:solidFill>
                <a:effectLst/>
                <a:latin typeface="Open Sans" pitchFamily="2" charset="0"/>
              </a:rPr>
              <a:t>. Duis </a:t>
            </a:r>
            <a:r>
              <a:rPr lang="fr-FR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aute</a:t>
            </a:r>
            <a:r>
              <a:rPr lang="fr-FR" b="0" i="0" dirty="0">
                <a:solidFill>
                  <a:srgbClr val="000000"/>
                </a:solidFill>
                <a:effectLst/>
                <a:latin typeface="Open Sans" pitchFamily="2" charset="0"/>
              </a:rPr>
              <a:t> </a:t>
            </a:r>
            <a:r>
              <a:rPr lang="fr-FR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irure</a:t>
            </a:r>
            <a:r>
              <a:rPr lang="fr-FR" b="0" i="0" dirty="0">
                <a:solidFill>
                  <a:srgbClr val="000000"/>
                </a:solidFill>
                <a:effectLst/>
                <a:latin typeface="Open Sans" pitchFamily="2" charset="0"/>
              </a:rPr>
              <a:t> </a:t>
            </a:r>
            <a:r>
              <a:rPr lang="fr-FR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dolor</a:t>
            </a:r>
            <a:r>
              <a:rPr lang="fr-FR" b="0" i="0" dirty="0">
                <a:solidFill>
                  <a:srgbClr val="000000"/>
                </a:solidFill>
                <a:effectLst/>
                <a:latin typeface="Open Sans" pitchFamily="2" charset="0"/>
              </a:rPr>
              <a:t> in </a:t>
            </a:r>
            <a:r>
              <a:rPr lang="fr-FR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reprehenderit</a:t>
            </a:r>
            <a:r>
              <a:rPr lang="fr-FR" b="0" i="0" dirty="0">
                <a:solidFill>
                  <a:srgbClr val="000000"/>
                </a:solidFill>
                <a:effectLst/>
                <a:latin typeface="Open Sans" pitchFamily="2" charset="0"/>
              </a:rPr>
              <a:t> in </a:t>
            </a:r>
            <a:r>
              <a:rPr lang="fr-FR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voluptate</a:t>
            </a:r>
            <a:r>
              <a:rPr lang="fr-FR" b="0" i="0" dirty="0">
                <a:solidFill>
                  <a:srgbClr val="000000"/>
                </a:solidFill>
                <a:effectLst/>
                <a:latin typeface="Open Sans" pitchFamily="2" charset="0"/>
              </a:rPr>
              <a:t> </a:t>
            </a:r>
            <a:r>
              <a:rPr lang="fr-FR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velit</a:t>
            </a:r>
            <a:r>
              <a:rPr lang="fr-FR" b="0" i="0" dirty="0">
                <a:solidFill>
                  <a:srgbClr val="000000"/>
                </a:solidFill>
                <a:effectLst/>
                <a:latin typeface="Open Sans" pitchFamily="2" charset="0"/>
              </a:rPr>
              <a:t> esse </a:t>
            </a:r>
            <a:r>
              <a:rPr lang="fr-FR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cillum</a:t>
            </a:r>
            <a:r>
              <a:rPr lang="fr-FR" b="0" i="0" dirty="0">
                <a:solidFill>
                  <a:srgbClr val="000000"/>
                </a:solidFill>
                <a:effectLst/>
                <a:latin typeface="Open Sans" pitchFamily="2" charset="0"/>
              </a:rPr>
              <a:t> </a:t>
            </a:r>
            <a:r>
              <a:rPr lang="fr-FR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dolore</a:t>
            </a:r>
            <a:r>
              <a:rPr lang="fr-FR" b="0" i="0" dirty="0">
                <a:solidFill>
                  <a:srgbClr val="000000"/>
                </a:solidFill>
                <a:effectLst/>
                <a:latin typeface="Open Sans" pitchFamily="2" charset="0"/>
              </a:rPr>
              <a:t> eu </a:t>
            </a:r>
            <a:r>
              <a:rPr lang="fr-FR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fugiat</a:t>
            </a:r>
            <a:r>
              <a:rPr lang="fr-FR" b="0" i="0" dirty="0">
                <a:solidFill>
                  <a:srgbClr val="000000"/>
                </a:solidFill>
                <a:effectLst/>
                <a:latin typeface="Open Sans" pitchFamily="2" charset="0"/>
              </a:rPr>
              <a:t> </a:t>
            </a:r>
            <a:r>
              <a:rPr lang="fr-FR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nulla</a:t>
            </a:r>
            <a:r>
              <a:rPr lang="fr-FR" b="0" i="0" dirty="0">
                <a:solidFill>
                  <a:srgbClr val="000000"/>
                </a:solidFill>
                <a:effectLst/>
                <a:latin typeface="Open Sans" pitchFamily="2" charset="0"/>
              </a:rPr>
              <a:t> </a:t>
            </a:r>
            <a:r>
              <a:rPr lang="fr-FR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pariatur</a:t>
            </a:r>
            <a:r>
              <a:rPr lang="fr-FR" b="0" i="0" dirty="0">
                <a:solidFill>
                  <a:srgbClr val="000000"/>
                </a:solidFill>
                <a:effectLst/>
                <a:latin typeface="Open Sans" pitchFamily="2" charset="0"/>
              </a:rPr>
              <a:t>. </a:t>
            </a:r>
            <a:r>
              <a:rPr lang="fr-FR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Excepteur</a:t>
            </a:r>
            <a:r>
              <a:rPr lang="fr-FR" b="0" i="0" dirty="0">
                <a:solidFill>
                  <a:srgbClr val="000000"/>
                </a:solidFill>
                <a:effectLst/>
                <a:latin typeface="Open Sans" pitchFamily="2" charset="0"/>
              </a:rPr>
              <a:t> </a:t>
            </a:r>
            <a:r>
              <a:rPr lang="fr-FR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sint</a:t>
            </a:r>
            <a:r>
              <a:rPr lang="fr-FR" b="0" i="0" dirty="0">
                <a:solidFill>
                  <a:srgbClr val="000000"/>
                </a:solidFill>
                <a:effectLst/>
                <a:latin typeface="Open Sans" pitchFamily="2" charset="0"/>
              </a:rPr>
              <a:t> </a:t>
            </a:r>
            <a:r>
              <a:rPr lang="fr-FR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occaecat</a:t>
            </a:r>
            <a:r>
              <a:rPr lang="fr-FR" b="0" i="0" dirty="0">
                <a:solidFill>
                  <a:srgbClr val="000000"/>
                </a:solidFill>
                <a:effectLst/>
                <a:latin typeface="Open Sans" pitchFamily="2" charset="0"/>
              </a:rPr>
              <a:t> </a:t>
            </a:r>
            <a:r>
              <a:rPr lang="fr-FR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cupidatat</a:t>
            </a:r>
            <a:r>
              <a:rPr lang="fr-FR" b="0" i="0" dirty="0">
                <a:solidFill>
                  <a:srgbClr val="000000"/>
                </a:solidFill>
                <a:effectLst/>
                <a:latin typeface="Open Sans" pitchFamily="2" charset="0"/>
              </a:rPr>
              <a:t> non </a:t>
            </a:r>
            <a:r>
              <a:rPr lang="fr-FR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proident</a:t>
            </a:r>
            <a:r>
              <a:rPr lang="fr-FR" b="0" i="0" dirty="0">
                <a:solidFill>
                  <a:srgbClr val="000000"/>
                </a:solidFill>
                <a:effectLst/>
                <a:latin typeface="Open Sans" pitchFamily="2" charset="0"/>
              </a:rPr>
              <a:t>, </a:t>
            </a:r>
            <a:r>
              <a:rPr lang="fr-FR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sunt</a:t>
            </a:r>
            <a:r>
              <a:rPr lang="fr-FR" b="0" i="0" dirty="0">
                <a:solidFill>
                  <a:srgbClr val="000000"/>
                </a:solidFill>
                <a:effectLst/>
                <a:latin typeface="Open Sans" pitchFamily="2" charset="0"/>
              </a:rPr>
              <a:t> in culpa qui officia </a:t>
            </a:r>
            <a:r>
              <a:rPr lang="fr-FR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deserunt</a:t>
            </a:r>
            <a:r>
              <a:rPr lang="fr-FR" b="0" i="0" dirty="0">
                <a:solidFill>
                  <a:srgbClr val="000000"/>
                </a:solidFill>
                <a:effectLst/>
                <a:latin typeface="Open Sans" pitchFamily="2" charset="0"/>
              </a:rPr>
              <a:t> mollit </a:t>
            </a:r>
            <a:r>
              <a:rPr lang="fr-FR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anim</a:t>
            </a:r>
            <a:r>
              <a:rPr lang="fr-FR" b="0" i="0" dirty="0">
                <a:solidFill>
                  <a:srgbClr val="000000"/>
                </a:solidFill>
                <a:effectLst/>
                <a:latin typeface="Open Sans" pitchFamily="2" charset="0"/>
              </a:rPr>
              <a:t> id est </a:t>
            </a:r>
            <a:r>
              <a:rPr lang="fr-FR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laborum</a:t>
            </a:r>
            <a:r>
              <a:rPr lang="fr-FR" b="0" i="0" dirty="0">
                <a:solidFill>
                  <a:srgbClr val="000000"/>
                </a:solidFill>
                <a:effectLst/>
                <a:latin typeface="Open Sans" pitchFamily="2" charset="0"/>
              </a:rPr>
              <a:t>.</a:t>
            </a:r>
          </a:p>
          <a:p>
            <a:endParaRPr lang="fr-FR" dirty="0">
              <a:solidFill>
                <a:srgbClr val="000000"/>
              </a:solidFill>
            </a:endParaRPr>
          </a:p>
          <a:p>
            <a:r>
              <a:rPr lang="fr-FR" b="0" i="0" dirty="0">
                <a:solidFill>
                  <a:srgbClr val="000000"/>
                </a:solidFill>
                <a:effectLst/>
                <a:latin typeface="Open Sans" pitchFamily="2" charset="0"/>
              </a:rPr>
              <a:t>Lorem ipsum </a:t>
            </a:r>
            <a:r>
              <a:rPr lang="fr-FR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dolor</a:t>
            </a:r>
            <a:r>
              <a:rPr lang="fr-FR" b="0" i="0" dirty="0">
                <a:solidFill>
                  <a:srgbClr val="000000"/>
                </a:solidFill>
                <a:effectLst/>
                <a:latin typeface="Open Sans" pitchFamily="2" charset="0"/>
              </a:rPr>
              <a:t> </a:t>
            </a:r>
            <a:r>
              <a:rPr lang="fr-FR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sit</a:t>
            </a:r>
            <a:r>
              <a:rPr lang="fr-FR" b="0" i="0" dirty="0">
                <a:solidFill>
                  <a:srgbClr val="000000"/>
                </a:solidFill>
                <a:effectLst/>
                <a:latin typeface="Open Sans" pitchFamily="2" charset="0"/>
              </a:rPr>
              <a:t> </a:t>
            </a:r>
            <a:r>
              <a:rPr lang="fr-FR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amet</a:t>
            </a:r>
            <a:r>
              <a:rPr lang="fr-FR" b="0" i="0" dirty="0">
                <a:solidFill>
                  <a:srgbClr val="000000"/>
                </a:solidFill>
                <a:effectLst/>
                <a:latin typeface="Open Sans" pitchFamily="2" charset="0"/>
              </a:rPr>
              <a:t>, </a:t>
            </a:r>
            <a:r>
              <a:rPr lang="fr-FR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consectetur</a:t>
            </a:r>
            <a:r>
              <a:rPr lang="fr-FR" b="0" i="0" dirty="0">
                <a:solidFill>
                  <a:srgbClr val="000000"/>
                </a:solidFill>
                <a:effectLst/>
                <a:latin typeface="Open Sans" pitchFamily="2" charset="0"/>
              </a:rPr>
              <a:t> </a:t>
            </a:r>
            <a:r>
              <a:rPr lang="fr-FR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adipiscing</a:t>
            </a:r>
            <a:r>
              <a:rPr lang="fr-FR" b="0" i="0" dirty="0">
                <a:solidFill>
                  <a:srgbClr val="000000"/>
                </a:solidFill>
                <a:effectLst/>
                <a:latin typeface="Open Sans" pitchFamily="2" charset="0"/>
              </a:rPr>
              <a:t> </a:t>
            </a:r>
            <a:r>
              <a:rPr lang="fr-FR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elit</a:t>
            </a:r>
            <a:r>
              <a:rPr lang="fr-FR" b="0" i="0" dirty="0">
                <a:solidFill>
                  <a:srgbClr val="000000"/>
                </a:solidFill>
                <a:effectLst/>
                <a:latin typeface="Open Sans" pitchFamily="2" charset="0"/>
              </a:rPr>
              <a:t>, </a:t>
            </a:r>
            <a:r>
              <a:rPr lang="fr-FR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sed</a:t>
            </a:r>
            <a:r>
              <a:rPr lang="fr-FR" b="0" i="0" dirty="0">
                <a:solidFill>
                  <a:srgbClr val="000000"/>
                </a:solidFill>
                <a:effectLst/>
                <a:latin typeface="Open Sans" pitchFamily="2" charset="0"/>
              </a:rPr>
              <a:t> do </a:t>
            </a:r>
            <a:r>
              <a:rPr lang="fr-FR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eiusmod</a:t>
            </a:r>
            <a:r>
              <a:rPr lang="fr-FR" b="0" i="0" dirty="0">
                <a:solidFill>
                  <a:srgbClr val="000000"/>
                </a:solidFill>
                <a:effectLst/>
                <a:latin typeface="Open Sans" pitchFamily="2" charset="0"/>
              </a:rPr>
              <a:t> </a:t>
            </a:r>
            <a:r>
              <a:rPr lang="fr-FR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tempor</a:t>
            </a:r>
            <a:r>
              <a:rPr lang="fr-FR" b="0" i="0" dirty="0">
                <a:solidFill>
                  <a:srgbClr val="000000"/>
                </a:solidFill>
                <a:effectLst/>
                <a:latin typeface="Open Sans" pitchFamily="2" charset="0"/>
              </a:rPr>
              <a:t> </a:t>
            </a:r>
            <a:r>
              <a:rPr lang="fr-FR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incididunt</a:t>
            </a:r>
            <a:r>
              <a:rPr lang="fr-FR" b="0" i="0" dirty="0">
                <a:solidFill>
                  <a:srgbClr val="000000"/>
                </a:solidFill>
                <a:effectLst/>
                <a:latin typeface="Open Sans" pitchFamily="2" charset="0"/>
              </a:rPr>
              <a:t> ut </a:t>
            </a:r>
            <a:r>
              <a:rPr lang="fr-FR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labore</a:t>
            </a:r>
            <a:r>
              <a:rPr lang="fr-FR" b="0" i="0" dirty="0">
                <a:solidFill>
                  <a:srgbClr val="000000"/>
                </a:solidFill>
                <a:effectLst/>
                <a:latin typeface="Open Sans" pitchFamily="2" charset="0"/>
              </a:rPr>
              <a:t> et </a:t>
            </a:r>
            <a:r>
              <a:rPr lang="fr-FR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dolore</a:t>
            </a:r>
            <a:r>
              <a:rPr lang="fr-FR" b="0" i="0" dirty="0">
                <a:solidFill>
                  <a:srgbClr val="000000"/>
                </a:solidFill>
                <a:effectLst/>
                <a:latin typeface="Open Sans" pitchFamily="2" charset="0"/>
              </a:rPr>
              <a:t> magna </a:t>
            </a:r>
            <a:r>
              <a:rPr lang="fr-FR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aliqua</a:t>
            </a:r>
            <a:r>
              <a:rPr lang="fr-FR" b="0" i="0" dirty="0">
                <a:solidFill>
                  <a:srgbClr val="000000"/>
                </a:solidFill>
                <a:effectLst/>
                <a:latin typeface="Open Sans" pitchFamily="2" charset="0"/>
              </a:rPr>
              <a:t>. Ut </a:t>
            </a:r>
            <a:r>
              <a:rPr lang="fr-FR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enim</a:t>
            </a:r>
            <a:r>
              <a:rPr lang="fr-FR" b="0" i="0" dirty="0">
                <a:solidFill>
                  <a:srgbClr val="000000"/>
                </a:solidFill>
                <a:effectLst/>
                <a:latin typeface="Open Sans" pitchFamily="2" charset="0"/>
              </a:rPr>
              <a:t> ad </a:t>
            </a:r>
            <a:r>
              <a:rPr lang="fr-FR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minim</a:t>
            </a:r>
            <a:r>
              <a:rPr lang="fr-FR" b="0" i="0" dirty="0">
                <a:solidFill>
                  <a:srgbClr val="000000"/>
                </a:solidFill>
                <a:effectLst/>
                <a:latin typeface="Open Sans" pitchFamily="2" charset="0"/>
              </a:rPr>
              <a:t> </a:t>
            </a:r>
            <a:r>
              <a:rPr lang="fr-FR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veniam</a:t>
            </a:r>
            <a:r>
              <a:rPr lang="fr-FR" b="0" i="0" dirty="0">
                <a:solidFill>
                  <a:srgbClr val="000000"/>
                </a:solidFill>
                <a:effectLst/>
                <a:latin typeface="Open Sans" pitchFamily="2" charset="0"/>
              </a:rPr>
              <a:t>, </a:t>
            </a:r>
            <a:r>
              <a:rPr lang="fr-FR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quis</a:t>
            </a:r>
            <a:r>
              <a:rPr lang="fr-FR" b="0" i="0" dirty="0">
                <a:solidFill>
                  <a:srgbClr val="000000"/>
                </a:solidFill>
                <a:effectLst/>
                <a:latin typeface="Open Sans" pitchFamily="2" charset="0"/>
              </a:rPr>
              <a:t> </a:t>
            </a:r>
            <a:r>
              <a:rPr lang="fr-FR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nostrud</a:t>
            </a:r>
            <a:r>
              <a:rPr lang="fr-FR" b="0" i="0" dirty="0">
                <a:solidFill>
                  <a:srgbClr val="000000"/>
                </a:solidFill>
                <a:effectLst/>
                <a:latin typeface="Open Sans" pitchFamily="2" charset="0"/>
              </a:rPr>
              <a:t> </a:t>
            </a:r>
            <a:r>
              <a:rPr lang="fr-FR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exercitation</a:t>
            </a:r>
            <a:r>
              <a:rPr lang="fr-FR" b="0" i="0" dirty="0">
                <a:solidFill>
                  <a:srgbClr val="000000"/>
                </a:solidFill>
                <a:effectLst/>
                <a:latin typeface="Open Sans" pitchFamily="2" charset="0"/>
              </a:rPr>
              <a:t> </a:t>
            </a:r>
            <a:r>
              <a:rPr lang="fr-FR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ullamco</a:t>
            </a:r>
            <a:r>
              <a:rPr lang="fr-FR" b="0" i="0" dirty="0">
                <a:solidFill>
                  <a:srgbClr val="000000"/>
                </a:solidFill>
                <a:effectLst/>
                <a:latin typeface="Open Sans" pitchFamily="2" charset="0"/>
              </a:rPr>
              <a:t> </a:t>
            </a:r>
            <a:r>
              <a:rPr lang="fr-FR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laboris</a:t>
            </a:r>
            <a:r>
              <a:rPr lang="fr-FR" b="0" i="0" dirty="0">
                <a:solidFill>
                  <a:srgbClr val="000000"/>
                </a:solidFill>
                <a:effectLst/>
                <a:latin typeface="Open Sans" pitchFamily="2" charset="0"/>
              </a:rPr>
              <a:t> </a:t>
            </a:r>
            <a:r>
              <a:rPr lang="fr-FR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nisi</a:t>
            </a:r>
            <a:r>
              <a:rPr lang="fr-FR" b="0" i="0" dirty="0">
                <a:solidFill>
                  <a:srgbClr val="000000"/>
                </a:solidFill>
                <a:effectLst/>
                <a:latin typeface="Open Sans" pitchFamily="2" charset="0"/>
              </a:rPr>
              <a:t> ut </a:t>
            </a:r>
            <a:r>
              <a:rPr lang="fr-FR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aliquip</a:t>
            </a:r>
            <a:r>
              <a:rPr lang="fr-FR" b="0" i="0" dirty="0">
                <a:solidFill>
                  <a:srgbClr val="000000"/>
                </a:solidFill>
                <a:effectLst/>
                <a:latin typeface="Open Sans" pitchFamily="2" charset="0"/>
              </a:rPr>
              <a:t> ex </a:t>
            </a:r>
            <a:r>
              <a:rPr lang="fr-FR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ea</a:t>
            </a:r>
            <a:r>
              <a:rPr lang="fr-FR" b="0" i="0" dirty="0">
                <a:solidFill>
                  <a:srgbClr val="000000"/>
                </a:solidFill>
                <a:effectLst/>
                <a:latin typeface="Open Sans" pitchFamily="2" charset="0"/>
              </a:rPr>
              <a:t> commodo </a:t>
            </a:r>
            <a:r>
              <a:rPr lang="fr-FR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consequat</a:t>
            </a:r>
            <a:r>
              <a:rPr lang="fr-FR" b="0" i="0" dirty="0">
                <a:solidFill>
                  <a:srgbClr val="000000"/>
                </a:solidFill>
                <a:effectLst/>
                <a:latin typeface="Open Sans" pitchFamily="2" charset="0"/>
              </a:rPr>
              <a:t>. Duis </a:t>
            </a:r>
            <a:r>
              <a:rPr lang="fr-FR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aute</a:t>
            </a:r>
            <a:r>
              <a:rPr lang="fr-FR" b="0" i="0" dirty="0">
                <a:solidFill>
                  <a:srgbClr val="000000"/>
                </a:solidFill>
                <a:effectLst/>
                <a:latin typeface="Open Sans" pitchFamily="2" charset="0"/>
              </a:rPr>
              <a:t> </a:t>
            </a:r>
            <a:r>
              <a:rPr lang="fr-FR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irure</a:t>
            </a:r>
            <a:r>
              <a:rPr lang="fr-FR" b="0" i="0" dirty="0">
                <a:solidFill>
                  <a:srgbClr val="000000"/>
                </a:solidFill>
                <a:effectLst/>
                <a:latin typeface="Open Sans" pitchFamily="2" charset="0"/>
              </a:rPr>
              <a:t> </a:t>
            </a:r>
            <a:r>
              <a:rPr lang="fr-FR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dolor</a:t>
            </a:r>
            <a:r>
              <a:rPr lang="fr-FR" b="0" i="0" dirty="0">
                <a:solidFill>
                  <a:srgbClr val="000000"/>
                </a:solidFill>
                <a:effectLst/>
                <a:latin typeface="Open Sans" pitchFamily="2" charset="0"/>
              </a:rPr>
              <a:t> in </a:t>
            </a:r>
            <a:r>
              <a:rPr lang="fr-FR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reprehenderit</a:t>
            </a:r>
            <a:r>
              <a:rPr lang="fr-FR" b="0" i="0" dirty="0">
                <a:solidFill>
                  <a:srgbClr val="000000"/>
                </a:solidFill>
                <a:effectLst/>
                <a:latin typeface="Open Sans" pitchFamily="2" charset="0"/>
              </a:rPr>
              <a:t> in </a:t>
            </a:r>
            <a:r>
              <a:rPr lang="fr-FR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voluptate</a:t>
            </a:r>
            <a:r>
              <a:rPr lang="fr-FR" b="0" i="0" dirty="0">
                <a:solidFill>
                  <a:srgbClr val="000000"/>
                </a:solidFill>
                <a:effectLst/>
                <a:latin typeface="Open Sans" pitchFamily="2" charset="0"/>
              </a:rPr>
              <a:t> </a:t>
            </a:r>
            <a:r>
              <a:rPr lang="fr-FR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velit</a:t>
            </a:r>
            <a:r>
              <a:rPr lang="fr-FR" b="0" i="0" dirty="0">
                <a:solidFill>
                  <a:srgbClr val="000000"/>
                </a:solidFill>
                <a:effectLst/>
                <a:latin typeface="Open Sans" pitchFamily="2" charset="0"/>
              </a:rPr>
              <a:t> esse </a:t>
            </a:r>
            <a:r>
              <a:rPr lang="fr-FR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cillum</a:t>
            </a:r>
            <a:r>
              <a:rPr lang="fr-FR" b="0" i="0" dirty="0">
                <a:solidFill>
                  <a:srgbClr val="000000"/>
                </a:solidFill>
                <a:effectLst/>
                <a:latin typeface="Open Sans" pitchFamily="2" charset="0"/>
              </a:rPr>
              <a:t> </a:t>
            </a:r>
            <a:r>
              <a:rPr lang="fr-FR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dolore</a:t>
            </a:r>
            <a:r>
              <a:rPr lang="fr-FR" b="0" i="0" dirty="0">
                <a:solidFill>
                  <a:srgbClr val="000000"/>
                </a:solidFill>
                <a:effectLst/>
                <a:latin typeface="Open Sans" pitchFamily="2" charset="0"/>
              </a:rPr>
              <a:t> eu </a:t>
            </a:r>
            <a:r>
              <a:rPr lang="fr-FR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fugiat</a:t>
            </a:r>
            <a:r>
              <a:rPr lang="fr-FR" b="0" i="0" dirty="0">
                <a:solidFill>
                  <a:srgbClr val="000000"/>
                </a:solidFill>
                <a:effectLst/>
                <a:latin typeface="Open Sans" pitchFamily="2" charset="0"/>
              </a:rPr>
              <a:t> </a:t>
            </a:r>
            <a:r>
              <a:rPr lang="fr-FR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nulla</a:t>
            </a:r>
            <a:r>
              <a:rPr lang="fr-FR" b="0" i="0" dirty="0">
                <a:solidFill>
                  <a:srgbClr val="000000"/>
                </a:solidFill>
                <a:effectLst/>
                <a:latin typeface="Open Sans" pitchFamily="2" charset="0"/>
              </a:rPr>
              <a:t> </a:t>
            </a:r>
            <a:r>
              <a:rPr lang="fr-FR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pariatur</a:t>
            </a:r>
            <a:r>
              <a:rPr lang="fr-FR" b="0" i="0" dirty="0">
                <a:solidFill>
                  <a:srgbClr val="000000"/>
                </a:solidFill>
                <a:effectLst/>
                <a:latin typeface="Open Sans" pitchFamily="2" charset="0"/>
              </a:rPr>
              <a:t>. </a:t>
            </a:r>
            <a:r>
              <a:rPr lang="fr-FR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Excepteur</a:t>
            </a:r>
            <a:r>
              <a:rPr lang="fr-FR" b="0" i="0" dirty="0">
                <a:solidFill>
                  <a:srgbClr val="000000"/>
                </a:solidFill>
                <a:effectLst/>
                <a:latin typeface="Open Sans" pitchFamily="2" charset="0"/>
              </a:rPr>
              <a:t> </a:t>
            </a:r>
            <a:r>
              <a:rPr lang="fr-FR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sint</a:t>
            </a:r>
            <a:r>
              <a:rPr lang="fr-FR" b="0" i="0" dirty="0">
                <a:solidFill>
                  <a:srgbClr val="000000"/>
                </a:solidFill>
                <a:effectLst/>
                <a:latin typeface="Open Sans" pitchFamily="2" charset="0"/>
              </a:rPr>
              <a:t> </a:t>
            </a:r>
            <a:r>
              <a:rPr lang="fr-FR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occaecat</a:t>
            </a:r>
            <a:r>
              <a:rPr lang="fr-FR" b="0" i="0" dirty="0">
                <a:solidFill>
                  <a:srgbClr val="000000"/>
                </a:solidFill>
                <a:effectLst/>
                <a:latin typeface="Open Sans" pitchFamily="2" charset="0"/>
              </a:rPr>
              <a:t> </a:t>
            </a:r>
            <a:r>
              <a:rPr lang="fr-FR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cupidatat</a:t>
            </a:r>
            <a:r>
              <a:rPr lang="fr-FR" b="0" i="0" dirty="0">
                <a:solidFill>
                  <a:srgbClr val="000000"/>
                </a:solidFill>
                <a:effectLst/>
                <a:latin typeface="Open Sans" pitchFamily="2" charset="0"/>
              </a:rPr>
              <a:t> non </a:t>
            </a:r>
            <a:r>
              <a:rPr lang="fr-FR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proident</a:t>
            </a:r>
            <a:r>
              <a:rPr lang="fr-FR" b="0" i="0" dirty="0">
                <a:solidFill>
                  <a:srgbClr val="000000"/>
                </a:solidFill>
                <a:effectLst/>
                <a:latin typeface="Open Sans" pitchFamily="2" charset="0"/>
              </a:rPr>
              <a:t>, </a:t>
            </a:r>
            <a:r>
              <a:rPr lang="fr-FR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sunt</a:t>
            </a:r>
            <a:r>
              <a:rPr lang="fr-FR" b="0" i="0" dirty="0">
                <a:solidFill>
                  <a:srgbClr val="000000"/>
                </a:solidFill>
                <a:effectLst/>
                <a:latin typeface="Open Sans" pitchFamily="2" charset="0"/>
              </a:rPr>
              <a:t> in culpa qui officia </a:t>
            </a:r>
            <a:r>
              <a:rPr lang="fr-FR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deserunt</a:t>
            </a:r>
            <a:r>
              <a:rPr lang="fr-FR" b="0" i="0" dirty="0">
                <a:solidFill>
                  <a:srgbClr val="000000"/>
                </a:solidFill>
                <a:effectLst/>
                <a:latin typeface="Open Sans" pitchFamily="2" charset="0"/>
              </a:rPr>
              <a:t> mollit </a:t>
            </a:r>
            <a:r>
              <a:rPr lang="fr-FR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anim</a:t>
            </a:r>
            <a:r>
              <a:rPr lang="fr-FR" b="0" i="0" dirty="0">
                <a:solidFill>
                  <a:srgbClr val="000000"/>
                </a:solidFill>
                <a:effectLst/>
                <a:latin typeface="Open Sans" pitchFamily="2" charset="0"/>
              </a:rPr>
              <a:t> id est </a:t>
            </a:r>
            <a:r>
              <a:rPr lang="fr-FR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laborum</a:t>
            </a:r>
            <a:r>
              <a:rPr lang="fr-FR" b="0" i="0" dirty="0">
                <a:solidFill>
                  <a:srgbClr val="000000"/>
                </a:solidFill>
                <a:effectLst/>
                <a:latin typeface="Open Sans" pitchFamily="2" charset="0"/>
              </a:rPr>
              <a:t>.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05E5129D-F327-ED93-47CC-995A9C5EA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Numéric'Emploi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8B4AAC0-936A-C07B-DDA5-81734C7D24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FAF9-B204-6B41-AD5E-96E5B3087680}" type="slidenum">
              <a:rPr lang="fr-FR" smtClean="0"/>
              <a:pPr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25804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EFEF9A-FB74-33A6-70A7-58708686C0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re 55">
            <a:extLst>
              <a:ext uri="{FF2B5EF4-FFF2-40B4-BE49-F238E27FC236}">
                <a16:creationId xmlns:a16="http://schemas.microsoft.com/office/drawing/2014/main" id="{C8504A88-5623-326D-1080-688D268C6DA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7" name="Sous-titre 56">
            <a:extLst>
              <a:ext uri="{FF2B5EF4-FFF2-40B4-BE49-F238E27FC236}">
                <a16:creationId xmlns:a16="http://schemas.microsoft.com/office/drawing/2014/main" id="{D51C0AE8-5F02-AB7F-B45C-243DA64FED3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5" name="Espace réservé pour une image  4" descr="Une image contenant Police, texte, Graphique, logo&#10;&#10;Le contenu généré par l’IA peut être incorrect.">
            <a:extLst>
              <a:ext uri="{FF2B5EF4-FFF2-40B4-BE49-F238E27FC236}">
                <a16:creationId xmlns:a16="http://schemas.microsoft.com/office/drawing/2014/main" id="{0F19915F-801D-E03F-6AE7-A17DB15D66C3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/>
          <a:srcRect l="5259" t="3854" r="6774" b="14959"/>
          <a:stretch/>
        </p:blipFill>
        <p:spPr>
          <a:xfrm>
            <a:off x="494412" y="2302343"/>
            <a:ext cx="5038386" cy="2108275"/>
          </a:xfrm>
        </p:spPr>
      </p:pic>
    </p:spTree>
    <p:extLst>
      <p:ext uri="{BB962C8B-B14F-4D97-AF65-F5344CB8AC3E}">
        <p14:creationId xmlns:p14="http://schemas.microsoft.com/office/powerpoint/2010/main" val="21362425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èche vers la droite 5">
            <a:extLst>
              <a:ext uri="{FF2B5EF4-FFF2-40B4-BE49-F238E27FC236}">
                <a16:creationId xmlns:a16="http://schemas.microsoft.com/office/drawing/2014/main" id="{F0124DBB-0AF2-4729-E3E9-09765B842D88}"/>
              </a:ext>
            </a:extLst>
          </p:cNvPr>
          <p:cNvSpPr/>
          <p:nvPr/>
        </p:nvSpPr>
        <p:spPr>
          <a:xfrm>
            <a:off x="838200" y="1251255"/>
            <a:ext cx="4330700" cy="439433"/>
          </a:xfrm>
          <a:prstGeom prst="rightArrow">
            <a:avLst>
              <a:gd name="adj1" fmla="val 100000"/>
              <a:gd name="adj2" fmla="val 50000"/>
            </a:avLst>
          </a:prstGeom>
          <a:solidFill>
            <a:srgbClr val="0073A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4D795895-47E1-4BCD-F115-E16187C154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Sous-titre long si besoin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55F1DD2-C3A1-8BB9-369C-625B0CA43E1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b="0" i="0" dirty="0">
                <a:solidFill>
                  <a:srgbClr val="000000"/>
                </a:solidFill>
                <a:effectLst/>
                <a:latin typeface="Open Sans" pitchFamily="2" charset="0"/>
              </a:rPr>
              <a:t>Lorem ipsum </a:t>
            </a:r>
            <a:r>
              <a:rPr lang="fr-FR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dolor</a:t>
            </a:r>
            <a:r>
              <a:rPr lang="fr-FR" b="0" i="0" dirty="0">
                <a:solidFill>
                  <a:srgbClr val="000000"/>
                </a:solidFill>
                <a:effectLst/>
                <a:latin typeface="Open Sans" pitchFamily="2" charset="0"/>
              </a:rPr>
              <a:t> </a:t>
            </a:r>
            <a:r>
              <a:rPr lang="fr-FR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sit</a:t>
            </a:r>
            <a:r>
              <a:rPr lang="fr-FR" b="0" i="0" dirty="0">
                <a:solidFill>
                  <a:srgbClr val="000000"/>
                </a:solidFill>
                <a:effectLst/>
                <a:latin typeface="Open Sans" pitchFamily="2" charset="0"/>
              </a:rPr>
              <a:t> </a:t>
            </a:r>
            <a:r>
              <a:rPr lang="fr-FR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amet</a:t>
            </a:r>
            <a:r>
              <a:rPr lang="fr-FR" b="0" i="0" dirty="0">
                <a:solidFill>
                  <a:srgbClr val="000000"/>
                </a:solidFill>
                <a:effectLst/>
                <a:latin typeface="Open Sans" pitchFamily="2" charset="0"/>
              </a:rPr>
              <a:t>, </a:t>
            </a:r>
            <a:r>
              <a:rPr lang="fr-FR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consectetur</a:t>
            </a:r>
            <a:r>
              <a:rPr lang="fr-FR" b="0" i="0" dirty="0">
                <a:solidFill>
                  <a:srgbClr val="000000"/>
                </a:solidFill>
                <a:effectLst/>
                <a:latin typeface="Open Sans" pitchFamily="2" charset="0"/>
              </a:rPr>
              <a:t> </a:t>
            </a:r>
            <a:r>
              <a:rPr lang="fr-FR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adipiscing</a:t>
            </a:r>
            <a:r>
              <a:rPr lang="fr-FR" b="0" i="0" dirty="0">
                <a:solidFill>
                  <a:srgbClr val="000000"/>
                </a:solidFill>
                <a:effectLst/>
                <a:latin typeface="Open Sans" pitchFamily="2" charset="0"/>
              </a:rPr>
              <a:t> </a:t>
            </a:r>
            <a:r>
              <a:rPr lang="fr-FR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elit</a:t>
            </a:r>
            <a:r>
              <a:rPr lang="fr-FR" b="0" i="0" dirty="0">
                <a:solidFill>
                  <a:srgbClr val="000000"/>
                </a:solidFill>
                <a:effectLst/>
                <a:latin typeface="Open Sans" pitchFamily="2" charset="0"/>
              </a:rPr>
              <a:t>, </a:t>
            </a:r>
            <a:r>
              <a:rPr lang="fr-FR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sed</a:t>
            </a:r>
            <a:r>
              <a:rPr lang="fr-FR" b="0" i="0" dirty="0">
                <a:solidFill>
                  <a:srgbClr val="000000"/>
                </a:solidFill>
                <a:effectLst/>
                <a:latin typeface="Open Sans" pitchFamily="2" charset="0"/>
              </a:rPr>
              <a:t> do </a:t>
            </a:r>
            <a:r>
              <a:rPr lang="fr-FR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eiusmod</a:t>
            </a:r>
            <a:r>
              <a:rPr lang="fr-FR" b="0" i="0" dirty="0">
                <a:solidFill>
                  <a:srgbClr val="000000"/>
                </a:solidFill>
                <a:effectLst/>
                <a:latin typeface="Open Sans" pitchFamily="2" charset="0"/>
              </a:rPr>
              <a:t> </a:t>
            </a:r>
            <a:r>
              <a:rPr lang="fr-FR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tempor</a:t>
            </a:r>
            <a:r>
              <a:rPr lang="fr-FR" b="0" i="0" dirty="0">
                <a:solidFill>
                  <a:srgbClr val="000000"/>
                </a:solidFill>
                <a:effectLst/>
                <a:latin typeface="Open Sans" pitchFamily="2" charset="0"/>
              </a:rPr>
              <a:t> </a:t>
            </a:r>
            <a:r>
              <a:rPr lang="fr-FR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incididunt</a:t>
            </a:r>
            <a:r>
              <a:rPr lang="fr-FR" b="0" i="0" dirty="0">
                <a:solidFill>
                  <a:srgbClr val="000000"/>
                </a:solidFill>
                <a:effectLst/>
                <a:latin typeface="Open Sans" pitchFamily="2" charset="0"/>
              </a:rPr>
              <a:t> ut </a:t>
            </a:r>
            <a:r>
              <a:rPr lang="fr-FR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labore</a:t>
            </a:r>
            <a:r>
              <a:rPr lang="fr-FR" b="0" i="0" dirty="0">
                <a:solidFill>
                  <a:srgbClr val="000000"/>
                </a:solidFill>
                <a:effectLst/>
                <a:latin typeface="Open Sans" pitchFamily="2" charset="0"/>
              </a:rPr>
              <a:t> et </a:t>
            </a:r>
            <a:r>
              <a:rPr lang="fr-FR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dolore</a:t>
            </a:r>
            <a:r>
              <a:rPr lang="fr-FR" b="0" i="0" dirty="0">
                <a:solidFill>
                  <a:srgbClr val="000000"/>
                </a:solidFill>
                <a:effectLst/>
                <a:latin typeface="Open Sans" pitchFamily="2" charset="0"/>
              </a:rPr>
              <a:t> magna </a:t>
            </a:r>
            <a:r>
              <a:rPr lang="fr-FR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aliqua</a:t>
            </a:r>
            <a:r>
              <a:rPr lang="fr-FR" b="0" i="0" dirty="0">
                <a:solidFill>
                  <a:srgbClr val="000000"/>
                </a:solidFill>
                <a:effectLst/>
                <a:latin typeface="Open Sans" pitchFamily="2" charset="0"/>
              </a:rPr>
              <a:t>.</a:t>
            </a:r>
            <a:endParaRPr lang="fr-FR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827942D-6628-9701-7F68-2B14646805F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fr-FR" sz="1400" i="0" dirty="0">
                <a:solidFill>
                  <a:srgbClr val="000000"/>
                </a:solidFill>
                <a:effectLst/>
                <a:latin typeface="Open Sans" pitchFamily="2" charset="0"/>
              </a:rPr>
              <a:t>Lorem ipsum </a:t>
            </a:r>
            <a:r>
              <a:rPr lang="fr-FR" sz="140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dolor</a:t>
            </a:r>
            <a:r>
              <a:rPr lang="fr-FR" sz="1400" i="0" dirty="0">
                <a:solidFill>
                  <a:srgbClr val="000000"/>
                </a:solidFill>
                <a:effectLst/>
                <a:latin typeface="Open Sans" pitchFamily="2" charset="0"/>
              </a:rPr>
              <a:t> </a:t>
            </a:r>
            <a:r>
              <a:rPr lang="fr-FR" sz="140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sit</a:t>
            </a:r>
            <a:r>
              <a:rPr lang="fr-FR" sz="1400" i="0" dirty="0">
                <a:solidFill>
                  <a:srgbClr val="000000"/>
                </a:solidFill>
                <a:effectLst/>
                <a:latin typeface="Open Sans" pitchFamily="2" charset="0"/>
              </a:rPr>
              <a:t> </a:t>
            </a:r>
            <a:r>
              <a:rPr lang="fr-FR" sz="140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amet</a:t>
            </a:r>
            <a:br>
              <a:rPr lang="fr-FR" sz="1400" b="0" dirty="0">
                <a:solidFill>
                  <a:srgbClr val="000000"/>
                </a:solidFill>
              </a:rPr>
            </a:br>
            <a:r>
              <a:rPr lang="fr-FR" sz="1400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consectetur</a:t>
            </a:r>
            <a:r>
              <a:rPr lang="fr-FR" sz="1400" b="0" i="0" dirty="0">
                <a:solidFill>
                  <a:srgbClr val="000000"/>
                </a:solidFill>
                <a:effectLst/>
                <a:latin typeface="Open Sans" pitchFamily="2" charset="0"/>
              </a:rPr>
              <a:t> </a:t>
            </a:r>
            <a:r>
              <a:rPr lang="fr-FR" sz="1400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adipiscing</a:t>
            </a:r>
            <a:r>
              <a:rPr lang="fr-FR" sz="1400" b="0" i="0" dirty="0">
                <a:solidFill>
                  <a:srgbClr val="000000"/>
                </a:solidFill>
                <a:effectLst/>
                <a:latin typeface="Open Sans" pitchFamily="2" charset="0"/>
              </a:rPr>
              <a:t> </a:t>
            </a:r>
            <a:r>
              <a:rPr lang="fr-FR" sz="1400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elit</a:t>
            </a:r>
            <a:r>
              <a:rPr lang="fr-FR" sz="1400" b="0" i="0" dirty="0">
                <a:solidFill>
                  <a:srgbClr val="000000"/>
                </a:solidFill>
                <a:effectLst/>
                <a:latin typeface="Open Sans" pitchFamily="2" charset="0"/>
              </a:rPr>
              <a:t>, </a:t>
            </a:r>
            <a:r>
              <a:rPr lang="fr-FR" sz="1400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sed</a:t>
            </a:r>
            <a:r>
              <a:rPr lang="fr-FR" sz="1400" b="0" i="0" dirty="0">
                <a:solidFill>
                  <a:srgbClr val="000000"/>
                </a:solidFill>
                <a:effectLst/>
                <a:latin typeface="Open Sans" pitchFamily="2" charset="0"/>
              </a:rPr>
              <a:t> do </a:t>
            </a:r>
            <a:r>
              <a:rPr lang="fr-FR" sz="1400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eiusmod</a:t>
            </a:r>
            <a:r>
              <a:rPr lang="fr-FR" sz="1400" b="0" i="0" dirty="0">
                <a:solidFill>
                  <a:srgbClr val="000000"/>
                </a:solidFill>
                <a:effectLst/>
                <a:latin typeface="Open Sans" pitchFamily="2" charset="0"/>
              </a:rPr>
              <a:t> </a:t>
            </a:r>
            <a:r>
              <a:rPr lang="fr-FR" sz="1400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tempor</a:t>
            </a:r>
            <a:r>
              <a:rPr lang="fr-FR" sz="1400" b="0" i="0" dirty="0">
                <a:solidFill>
                  <a:srgbClr val="000000"/>
                </a:solidFill>
                <a:effectLst/>
                <a:latin typeface="Open Sans" pitchFamily="2" charset="0"/>
              </a:rPr>
              <a:t> </a:t>
            </a:r>
            <a:r>
              <a:rPr lang="fr-FR" sz="1400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incididunt</a:t>
            </a:r>
            <a:r>
              <a:rPr lang="fr-FR" sz="1400" b="0" i="0" dirty="0">
                <a:solidFill>
                  <a:srgbClr val="000000"/>
                </a:solidFill>
                <a:effectLst/>
                <a:latin typeface="Open Sans" pitchFamily="2" charset="0"/>
              </a:rPr>
              <a:t>.</a:t>
            </a:r>
            <a:endParaRPr lang="fr-FR" sz="1400" b="0" dirty="0">
              <a:solidFill>
                <a:srgbClr val="000000"/>
              </a:solidFill>
            </a:endParaRPr>
          </a:p>
          <a:p>
            <a:pPr>
              <a:spcBef>
                <a:spcPts val="1600"/>
              </a:spcBef>
            </a:pPr>
            <a:r>
              <a:rPr lang="fr-FR" sz="1400" i="0" dirty="0">
                <a:solidFill>
                  <a:srgbClr val="000000"/>
                </a:solidFill>
                <a:effectLst/>
                <a:latin typeface="Open Sans" pitchFamily="2" charset="0"/>
              </a:rPr>
              <a:t>Lorem ipsum </a:t>
            </a:r>
            <a:r>
              <a:rPr lang="fr-FR" sz="140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dolor</a:t>
            </a:r>
            <a:r>
              <a:rPr lang="fr-FR" sz="1400" i="0" dirty="0">
                <a:solidFill>
                  <a:srgbClr val="000000"/>
                </a:solidFill>
                <a:effectLst/>
                <a:latin typeface="Open Sans" pitchFamily="2" charset="0"/>
              </a:rPr>
              <a:t> </a:t>
            </a:r>
            <a:r>
              <a:rPr lang="fr-FR" sz="140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sit</a:t>
            </a:r>
            <a:r>
              <a:rPr lang="fr-FR" sz="1400" i="0" dirty="0">
                <a:solidFill>
                  <a:srgbClr val="000000"/>
                </a:solidFill>
                <a:effectLst/>
                <a:latin typeface="Open Sans" pitchFamily="2" charset="0"/>
              </a:rPr>
              <a:t> </a:t>
            </a:r>
            <a:r>
              <a:rPr lang="fr-FR" sz="140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amet</a:t>
            </a:r>
            <a:br>
              <a:rPr lang="fr-FR" sz="1400" b="0" dirty="0">
                <a:solidFill>
                  <a:srgbClr val="000000"/>
                </a:solidFill>
              </a:rPr>
            </a:br>
            <a:r>
              <a:rPr lang="fr-FR" sz="1400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consectetur</a:t>
            </a:r>
            <a:r>
              <a:rPr lang="fr-FR" sz="1400" b="0" i="0" dirty="0">
                <a:solidFill>
                  <a:srgbClr val="000000"/>
                </a:solidFill>
                <a:effectLst/>
                <a:latin typeface="Open Sans" pitchFamily="2" charset="0"/>
              </a:rPr>
              <a:t> </a:t>
            </a:r>
            <a:r>
              <a:rPr lang="fr-FR" sz="1400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adipiscing</a:t>
            </a:r>
            <a:r>
              <a:rPr lang="fr-FR" sz="1400" b="0" i="0" dirty="0">
                <a:solidFill>
                  <a:srgbClr val="000000"/>
                </a:solidFill>
                <a:effectLst/>
                <a:latin typeface="Open Sans" pitchFamily="2" charset="0"/>
              </a:rPr>
              <a:t> </a:t>
            </a:r>
            <a:r>
              <a:rPr lang="fr-FR" sz="1400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elit</a:t>
            </a:r>
            <a:r>
              <a:rPr lang="fr-FR" sz="1400" b="0" i="0" dirty="0">
                <a:solidFill>
                  <a:srgbClr val="000000"/>
                </a:solidFill>
                <a:effectLst/>
                <a:latin typeface="Open Sans" pitchFamily="2" charset="0"/>
              </a:rPr>
              <a:t>, </a:t>
            </a:r>
            <a:r>
              <a:rPr lang="fr-FR" sz="1400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sed</a:t>
            </a:r>
            <a:r>
              <a:rPr lang="fr-FR" sz="1400" b="0" i="0" dirty="0">
                <a:solidFill>
                  <a:srgbClr val="000000"/>
                </a:solidFill>
                <a:effectLst/>
                <a:latin typeface="Open Sans" pitchFamily="2" charset="0"/>
              </a:rPr>
              <a:t> do </a:t>
            </a:r>
            <a:r>
              <a:rPr lang="fr-FR" sz="1400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eiusmod</a:t>
            </a:r>
            <a:r>
              <a:rPr lang="fr-FR" sz="1400" b="0" i="0" dirty="0">
                <a:solidFill>
                  <a:srgbClr val="000000"/>
                </a:solidFill>
                <a:effectLst/>
                <a:latin typeface="Open Sans" pitchFamily="2" charset="0"/>
              </a:rPr>
              <a:t> </a:t>
            </a:r>
            <a:r>
              <a:rPr lang="fr-FR" sz="1400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tempor</a:t>
            </a:r>
            <a:r>
              <a:rPr lang="fr-FR" sz="1400" b="0" i="0" dirty="0">
                <a:solidFill>
                  <a:srgbClr val="000000"/>
                </a:solidFill>
                <a:effectLst/>
                <a:latin typeface="Open Sans" pitchFamily="2" charset="0"/>
              </a:rPr>
              <a:t>.</a:t>
            </a:r>
            <a:endParaRPr lang="fr-FR" sz="1400" b="0" dirty="0">
              <a:solidFill>
                <a:srgbClr val="000000"/>
              </a:solidFill>
            </a:endParaRPr>
          </a:p>
          <a:p>
            <a:pPr>
              <a:spcBef>
                <a:spcPts val="1600"/>
              </a:spcBef>
            </a:pPr>
            <a:r>
              <a:rPr lang="fr-FR" sz="1400" i="0" dirty="0">
                <a:solidFill>
                  <a:srgbClr val="000000"/>
                </a:solidFill>
                <a:effectLst/>
                <a:latin typeface="Open Sans" pitchFamily="2" charset="0"/>
              </a:rPr>
              <a:t>Lorem ipsum </a:t>
            </a:r>
            <a:r>
              <a:rPr lang="fr-FR" sz="140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dolor</a:t>
            </a:r>
            <a:r>
              <a:rPr lang="fr-FR" sz="1400" i="0" dirty="0">
                <a:solidFill>
                  <a:srgbClr val="000000"/>
                </a:solidFill>
                <a:effectLst/>
                <a:latin typeface="Open Sans" pitchFamily="2" charset="0"/>
              </a:rPr>
              <a:t> </a:t>
            </a:r>
            <a:r>
              <a:rPr lang="fr-FR" sz="140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sit</a:t>
            </a:r>
            <a:r>
              <a:rPr lang="fr-FR" sz="1400" i="0" dirty="0">
                <a:solidFill>
                  <a:srgbClr val="000000"/>
                </a:solidFill>
                <a:effectLst/>
                <a:latin typeface="Open Sans" pitchFamily="2" charset="0"/>
              </a:rPr>
              <a:t> </a:t>
            </a:r>
            <a:r>
              <a:rPr lang="fr-FR" sz="140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amet</a:t>
            </a:r>
            <a:br>
              <a:rPr lang="fr-FR" sz="1400" b="0" dirty="0">
                <a:solidFill>
                  <a:srgbClr val="000000"/>
                </a:solidFill>
              </a:rPr>
            </a:br>
            <a:r>
              <a:rPr lang="fr-FR" sz="1400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consectetur</a:t>
            </a:r>
            <a:r>
              <a:rPr lang="fr-FR" sz="1400" b="0" i="0" dirty="0">
                <a:solidFill>
                  <a:srgbClr val="000000"/>
                </a:solidFill>
                <a:effectLst/>
                <a:latin typeface="Open Sans" pitchFamily="2" charset="0"/>
              </a:rPr>
              <a:t> </a:t>
            </a:r>
            <a:r>
              <a:rPr lang="fr-FR" sz="1400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adipiscing</a:t>
            </a:r>
            <a:r>
              <a:rPr lang="fr-FR" sz="1400" b="0" i="0" dirty="0">
                <a:solidFill>
                  <a:srgbClr val="000000"/>
                </a:solidFill>
                <a:effectLst/>
                <a:latin typeface="Open Sans" pitchFamily="2" charset="0"/>
              </a:rPr>
              <a:t> </a:t>
            </a:r>
            <a:r>
              <a:rPr lang="fr-FR" sz="1400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elit</a:t>
            </a:r>
            <a:r>
              <a:rPr lang="fr-FR" sz="1400" b="0" i="0" dirty="0">
                <a:solidFill>
                  <a:srgbClr val="000000"/>
                </a:solidFill>
                <a:effectLst/>
                <a:latin typeface="Open Sans" pitchFamily="2" charset="0"/>
              </a:rPr>
              <a:t>, </a:t>
            </a:r>
            <a:r>
              <a:rPr lang="fr-FR" sz="1400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sed</a:t>
            </a:r>
            <a:r>
              <a:rPr lang="fr-FR" sz="1400" b="0" i="0" dirty="0">
                <a:solidFill>
                  <a:srgbClr val="000000"/>
                </a:solidFill>
                <a:effectLst/>
                <a:latin typeface="Open Sans" pitchFamily="2" charset="0"/>
              </a:rPr>
              <a:t> do </a:t>
            </a:r>
            <a:r>
              <a:rPr lang="fr-FR" sz="1400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eiusmod</a:t>
            </a:r>
            <a:r>
              <a:rPr lang="fr-FR" sz="1400" b="0" i="0" dirty="0">
                <a:solidFill>
                  <a:srgbClr val="000000"/>
                </a:solidFill>
                <a:effectLst/>
                <a:latin typeface="Open Sans" pitchFamily="2" charset="0"/>
              </a:rPr>
              <a:t> </a:t>
            </a:r>
            <a:r>
              <a:rPr lang="fr-FR" sz="1400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tempor</a:t>
            </a:r>
            <a:r>
              <a:rPr lang="fr-FR" sz="1400" b="0" i="0" dirty="0">
                <a:solidFill>
                  <a:srgbClr val="000000"/>
                </a:solidFill>
                <a:effectLst/>
                <a:latin typeface="Open Sans" pitchFamily="2" charset="0"/>
              </a:rPr>
              <a:t> </a:t>
            </a:r>
            <a:r>
              <a:rPr lang="fr-FR" sz="1400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incididunt</a:t>
            </a:r>
            <a:r>
              <a:rPr lang="fr-FR" sz="1400" b="0" i="0" dirty="0">
                <a:solidFill>
                  <a:srgbClr val="000000"/>
                </a:solidFill>
                <a:effectLst/>
                <a:latin typeface="Open Sans" pitchFamily="2" charset="0"/>
              </a:rPr>
              <a:t> ut </a:t>
            </a:r>
            <a:r>
              <a:rPr lang="fr-FR" sz="1400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labore</a:t>
            </a:r>
            <a:r>
              <a:rPr lang="fr-FR" sz="1400" b="0" i="0" dirty="0">
                <a:solidFill>
                  <a:srgbClr val="000000"/>
                </a:solidFill>
                <a:effectLst/>
                <a:latin typeface="Open Sans" pitchFamily="2" charset="0"/>
              </a:rPr>
              <a:t>.</a:t>
            </a:r>
          </a:p>
          <a:p>
            <a:pPr>
              <a:spcBef>
                <a:spcPts val="1600"/>
              </a:spcBef>
            </a:pPr>
            <a:r>
              <a:rPr lang="fr-FR" sz="1400" i="0" dirty="0">
                <a:solidFill>
                  <a:srgbClr val="000000"/>
                </a:solidFill>
                <a:effectLst/>
                <a:latin typeface="Open Sans" pitchFamily="2" charset="0"/>
              </a:rPr>
              <a:t>Lorem ipsum </a:t>
            </a:r>
            <a:r>
              <a:rPr lang="fr-FR" sz="140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dolor</a:t>
            </a:r>
            <a:r>
              <a:rPr lang="fr-FR" sz="1400" i="0" dirty="0">
                <a:solidFill>
                  <a:srgbClr val="000000"/>
                </a:solidFill>
                <a:effectLst/>
                <a:latin typeface="Open Sans" pitchFamily="2" charset="0"/>
              </a:rPr>
              <a:t> </a:t>
            </a:r>
            <a:r>
              <a:rPr lang="fr-FR" sz="140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sit</a:t>
            </a:r>
            <a:r>
              <a:rPr lang="fr-FR" sz="1400" i="0" dirty="0">
                <a:solidFill>
                  <a:srgbClr val="000000"/>
                </a:solidFill>
                <a:effectLst/>
                <a:latin typeface="Open Sans" pitchFamily="2" charset="0"/>
              </a:rPr>
              <a:t> </a:t>
            </a:r>
            <a:r>
              <a:rPr lang="fr-FR" sz="140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amet</a:t>
            </a:r>
            <a:br>
              <a:rPr lang="fr-FR" sz="1400" b="0" dirty="0">
                <a:solidFill>
                  <a:srgbClr val="000000"/>
                </a:solidFill>
              </a:rPr>
            </a:br>
            <a:r>
              <a:rPr lang="fr-FR" sz="1400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consectetur</a:t>
            </a:r>
            <a:r>
              <a:rPr lang="fr-FR" sz="1400" b="0" i="0" dirty="0">
                <a:solidFill>
                  <a:srgbClr val="000000"/>
                </a:solidFill>
                <a:effectLst/>
                <a:latin typeface="Open Sans" pitchFamily="2" charset="0"/>
              </a:rPr>
              <a:t> </a:t>
            </a:r>
            <a:r>
              <a:rPr lang="fr-FR" sz="1400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adipiscing</a:t>
            </a:r>
            <a:r>
              <a:rPr lang="fr-FR" sz="1400" b="0" i="0" dirty="0">
                <a:solidFill>
                  <a:srgbClr val="000000"/>
                </a:solidFill>
                <a:effectLst/>
                <a:latin typeface="Open Sans" pitchFamily="2" charset="0"/>
              </a:rPr>
              <a:t> </a:t>
            </a:r>
            <a:r>
              <a:rPr lang="fr-FR" sz="1400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elit</a:t>
            </a:r>
            <a:r>
              <a:rPr lang="fr-FR" sz="1400" b="0" i="0" dirty="0">
                <a:solidFill>
                  <a:srgbClr val="000000"/>
                </a:solidFill>
                <a:effectLst/>
                <a:latin typeface="Open Sans" pitchFamily="2" charset="0"/>
              </a:rPr>
              <a:t>, </a:t>
            </a:r>
            <a:r>
              <a:rPr lang="fr-FR" sz="1400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sed</a:t>
            </a:r>
            <a:r>
              <a:rPr lang="fr-FR" sz="1400" b="0" i="0" dirty="0">
                <a:solidFill>
                  <a:srgbClr val="000000"/>
                </a:solidFill>
                <a:effectLst/>
                <a:latin typeface="Open Sans" pitchFamily="2" charset="0"/>
              </a:rPr>
              <a:t> do.</a:t>
            </a:r>
            <a:endParaRPr lang="fr-FR" sz="1400" dirty="0"/>
          </a:p>
        </p:txBody>
      </p:sp>
      <p:pic>
        <p:nvPicPr>
          <p:cNvPr id="9" name="Image 8" descr="Une image contenant Graphique, capture d’écran, Caractère coloré, graphisme&#10;&#10;Le contenu généré par l’IA peut être incorrect.">
            <a:extLst>
              <a:ext uri="{FF2B5EF4-FFF2-40B4-BE49-F238E27FC236}">
                <a16:creationId xmlns:a16="http://schemas.microsoft.com/office/drawing/2014/main" id="{C1430A72-1261-B0AB-2436-8C19F4447D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7910" y="2812553"/>
            <a:ext cx="333280" cy="279217"/>
          </a:xfrm>
          <a:prstGeom prst="rect">
            <a:avLst/>
          </a:prstGeom>
        </p:spPr>
      </p:pic>
      <p:pic>
        <p:nvPicPr>
          <p:cNvPr id="10" name="Image 9" descr="Une image contenant Graphique, capture d’écran, Caractère coloré, graphisme&#10;&#10;Le contenu généré par l’IA peut être incorrect.">
            <a:extLst>
              <a:ext uri="{FF2B5EF4-FFF2-40B4-BE49-F238E27FC236}">
                <a16:creationId xmlns:a16="http://schemas.microsoft.com/office/drawing/2014/main" id="{24BAFA95-9366-6361-60E6-E8177515D8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7910" y="3502604"/>
            <a:ext cx="333280" cy="279217"/>
          </a:xfrm>
          <a:prstGeom prst="rect">
            <a:avLst/>
          </a:prstGeom>
        </p:spPr>
      </p:pic>
      <p:pic>
        <p:nvPicPr>
          <p:cNvPr id="11" name="Image 10" descr="Une image contenant Graphique, capture d’écran, Caractère coloré, graphisme&#10;&#10;Le contenu généré par l’IA peut être incorrect.">
            <a:extLst>
              <a:ext uri="{FF2B5EF4-FFF2-40B4-BE49-F238E27FC236}">
                <a16:creationId xmlns:a16="http://schemas.microsoft.com/office/drawing/2014/main" id="{0C4F79E7-9F4E-B26A-B3D9-57D1ED6407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7910" y="4192655"/>
            <a:ext cx="333280" cy="279217"/>
          </a:xfrm>
          <a:prstGeom prst="rect">
            <a:avLst/>
          </a:prstGeom>
        </p:spPr>
      </p:pic>
      <p:pic>
        <p:nvPicPr>
          <p:cNvPr id="12" name="Image 11" descr="Une image contenant Graphique, capture d’écran, Caractère coloré, graphisme&#10;&#10;Le contenu généré par l’IA peut être incorrect.">
            <a:extLst>
              <a:ext uri="{FF2B5EF4-FFF2-40B4-BE49-F238E27FC236}">
                <a16:creationId xmlns:a16="http://schemas.microsoft.com/office/drawing/2014/main" id="{3B5E06F4-AC7B-8CEC-57D6-B44A1FF9AD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7910" y="4882707"/>
            <a:ext cx="333280" cy="279217"/>
          </a:xfrm>
          <a:prstGeom prst="rect">
            <a:avLst/>
          </a:prstGeom>
        </p:spPr>
      </p:pic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951E00B5-32E0-4D6D-C850-B53753F695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Numéric'Emploi</a:t>
            </a:r>
            <a:endParaRPr lang="fr-FR" dirty="0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5FB790B6-5C39-5DCB-2364-7B2DF59DFF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FAF9-B204-6B41-AD5E-96E5B3087680}" type="slidenum">
              <a:rPr lang="fr-FR" smtClean="0"/>
              <a:pPr/>
              <a:t>20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458044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C14BFC76-5BC5-18B9-993C-A24B182CBA65}"/>
              </a:ext>
            </a:extLst>
          </p:cNvPr>
          <p:cNvSpPr/>
          <p:nvPr/>
        </p:nvSpPr>
        <p:spPr>
          <a:xfrm>
            <a:off x="692332" y="1116647"/>
            <a:ext cx="7778568" cy="548641"/>
          </a:xfrm>
          <a:prstGeom prst="roundRect">
            <a:avLst>
              <a:gd name="adj" fmla="val 50000"/>
            </a:avLst>
          </a:prstGeom>
          <a:solidFill>
            <a:srgbClr val="D7EAF1"/>
          </a:solidFill>
          <a:ln>
            <a:solidFill>
              <a:srgbClr val="0073A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1400F94E-2D33-99B2-AD64-95629EE93CD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9025" y="2257943"/>
            <a:ext cx="2949575" cy="3625329"/>
          </a:xfrm>
        </p:spPr>
        <p:txBody>
          <a:bodyPr/>
          <a:lstStyle/>
          <a:p>
            <a:pPr marL="0" indent="0">
              <a:buNone/>
            </a:pPr>
            <a:r>
              <a:rPr lang="fr-FR" b="1" dirty="0"/>
              <a:t>Lorem ipsum </a:t>
            </a:r>
            <a:r>
              <a:rPr lang="fr-FR" b="1" dirty="0" err="1"/>
              <a:t>dolor</a:t>
            </a:r>
            <a:r>
              <a:rPr lang="fr-FR" b="1" dirty="0"/>
              <a:t> </a:t>
            </a:r>
            <a:r>
              <a:rPr lang="fr-FR" b="1" dirty="0" err="1"/>
              <a:t>sit</a:t>
            </a:r>
            <a:r>
              <a:rPr lang="fr-FR" b="1" dirty="0"/>
              <a:t> </a:t>
            </a:r>
            <a:r>
              <a:rPr lang="fr-FR" b="1" dirty="0" err="1"/>
              <a:t>amet</a:t>
            </a:r>
            <a:r>
              <a:rPr lang="fr-FR" b="1" dirty="0"/>
              <a:t> </a:t>
            </a:r>
          </a:p>
          <a:p>
            <a:pPr marL="0" indent="0">
              <a:buNone/>
            </a:pPr>
            <a:r>
              <a:rPr lang="fr-FR" dirty="0"/>
              <a:t>Sed do </a:t>
            </a:r>
            <a:r>
              <a:rPr lang="fr-FR" dirty="0" err="1"/>
              <a:t>eiusmod</a:t>
            </a:r>
            <a:r>
              <a:rPr lang="fr-FR" dirty="0"/>
              <a:t> </a:t>
            </a:r>
            <a:r>
              <a:rPr lang="fr-FR" dirty="0" err="1"/>
              <a:t>tempor</a:t>
            </a:r>
            <a:r>
              <a:rPr lang="fr-FR" dirty="0"/>
              <a:t> </a:t>
            </a:r>
            <a:r>
              <a:rPr lang="fr-FR" dirty="0" err="1"/>
              <a:t>incididunt</a:t>
            </a:r>
            <a:r>
              <a:rPr lang="fr-FR" dirty="0"/>
              <a:t> ut </a:t>
            </a:r>
            <a:r>
              <a:rPr lang="fr-FR" dirty="0" err="1"/>
              <a:t>labore</a:t>
            </a:r>
            <a:r>
              <a:rPr lang="fr-FR" dirty="0"/>
              <a:t> et </a:t>
            </a:r>
            <a:r>
              <a:rPr lang="fr-FR" dirty="0" err="1"/>
              <a:t>dolore</a:t>
            </a:r>
            <a:r>
              <a:rPr lang="fr-FR" dirty="0"/>
              <a:t> magna </a:t>
            </a:r>
            <a:r>
              <a:rPr lang="fr-FR" dirty="0" err="1"/>
              <a:t>aliqua</a:t>
            </a:r>
            <a:r>
              <a:rPr lang="fr-FR" dirty="0"/>
              <a:t>. </a:t>
            </a:r>
          </a:p>
          <a:p>
            <a:pPr marL="0" indent="0">
              <a:buNone/>
            </a:pPr>
            <a:r>
              <a:rPr lang="fr-FR" dirty="0"/>
              <a:t>Ut </a:t>
            </a:r>
            <a:r>
              <a:rPr lang="fr-FR" dirty="0" err="1"/>
              <a:t>enim</a:t>
            </a:r>
            <a:r>
              <a:rPr lang="fr-FR" dirty="0"/>
              <a:t> ad </a:t>
            </a:r>
            <a:r>
              <a:rPr lang="fr-FR" b="1" dirty="0" err="1">
                <a:solidFill>
                  <a:srgbClr val="0073A6"/>
                </a:solidFill>
              </a:rPr>
              <a:t>minim</a:t>
            </a:r>
            <a:r>
              <a:rPr lang="fr-FR" b="1" dirty="0">
                <a:solidFill>
                  <a:srgbClr val="0073A6"/>
                </a:solidFill>
              </a:rPr>
              <a:t> </a:t>
            </a:r>
            <a:r>
              <a:rPr lang="fr-FR" b="1" dirty="0" err="1">
                <a:solidFill>
                  <a:srgbClr val="0073A6"/>
                </a:solidFill>
              </a:rPr>
              <a:t>veniam</a:t>
            </a:r>
            <a:r>
              <a:rPr lang="fr-FR" dirty="0"/>
              <a:t>, </a:t>
            </a:r>
            <a:r>
              <a:rPr lang="fr-FR" dirty="0" err="1"/>
              <a:t>quis</a:t>
            </a:r>
            <a:r>
              <a:rPr lang="fr-FR" dirty="0"/>
              <a:t> </a:t>
            </a:r>
            <a:r>
              <a:rPr lang="fr-FR" dirty="0" err="1"/>
              <a:t>nostrud</a:t>
            </a:r>
            <a:r>
              <a:rPr lang="fr-FR" dirty="0"/>
              <a:t> </a:t>
            </a:r>
            <a:r>
              <a:rPr lang="fr-FR" dirty="0" err="1"/>
              <a:t>exercitation</a:t>
            </a:r>
            <a:r>
              <a:rPr lang="fr-FR" dirty="0"/>
              <a:t> </a:t>
            </a:r>
            <a:r>
              <a:rPr lang="fr-FR" dirty="0" err="1"/>
              <a:t>ullamco</a:t>
            </a:r>
            <a:r>
              <a:rPr lang="fr-FR" dirty="0"/>
              <a:t> </a:t>
            </a:r>
            <a:r>
              <a:rPr lang="fr-FR" dirty="0" err="1"/>
              <a:t>laboris</a:t>
            </a:r>
            <a:r>
              <a:rPr lang="fr-FR" dirty="0"/>
              <a:t> </a:t>
            </a:r>
            <a:r>
              <a:rPr lang="fr-FR" dirty="0" err="1"/>
              <a:t>nisi</a:t>
            </a:r>
            <a:r>
              <a:rPr lang="fr-FR" dirty="0"/>
              <a:t> ut </a:t>
            </a:r>
            <a:r>
              <a:rPr lang="fr-FR" dirty="0" err="1"/>
              <a:t>aliquip</a:t>
            </a:r>
            <a:r>
              <a:rPr lang="fr-FR" dirty="0"/>
              <a:t> ex </a:t>
            </a:r>
            <a:r>
              <a:rPr lang="fr-FR" dirty="0" err="1"/>
              <a:t>ea</a:t>
            </a:r>
            <a:r>
              <a:rPr lang="fr-FR" dirty="0"/>
              <a:t> commodo </a:t>
            </a:r>
            <a:r>
              <a:rPr lang="fr-FR" dirty="0" err="1"/>
              <a:t>consequat</a:t>
            </a:r>
            <a:r>
              <a:rPr lang="fr-FR" dirty="0"/>
              <a:t>. Duis </a:t>
            </a:r>
            <a:r>
              <a:rPr lang="fr-FR" dirty="0" err="1"/>
              <a:t>aute</a:t>
            </a:r>
            <a:r>
              <a:rPr lang="fr-FR" dirty="0"/>
              <a:t> </a:t>
            </a:r>
            <a:r>
              <a:rPr lang="fr-FR" dirty="0" err="1"/>
              <a:t>irure</a:t>
            </a:r>
            <a:r>
              <a:rPr lang="fr-FR" dirty="0"/>
              <a:t> </a:t>
            </a:r>
            <a:r>
              <a:rPr lang="fr-FR" dirty="0" err="1"/>
              <a:t>dolor</a:t>
            </a:r>
            <a:r>
              <a:rPr lang="fr-FR" dirty="0"/>
              <a:t>.</a:t>
            </a:r>
          </a:p>
          <a:p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8056AF6-58E1-1D7B-F7EC-DAC8869A319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811713" y="2258217"/>
            <a:ext cx="2949575" cy="3625330"/>
          </a:xfrm>
        </p:spPr>
        <p:txBody>
          <a:bodyPr/>
          <a:lstStyle/>
          <a:p>
            <a:pPr marL="0" indent="0">
              <a:buNone/>
            </a:pPr>
            <a:r>
              <a:rPr lang="fr-FR" b="1" dirty="0"/>
              <a:t>Lorem ipsum </a:t>
            </a:r>
            <a:r>
              <a:rPr lang="fr-FR" b="1" dirty="0" err="1"/>
              <a:t>dolor</a:t>
            </a:r>
            <a:r>
              <a:rPr lang="fr-FR" b="1" dirty="0"/>
              <a:t> </a:t>
            </a:r>
            <a:r>
              <a:rPr lang="fr-FR" b="1" dirty="0" err="1"/>
              <a:t>sit</a:t>
            </a:r>
            <a:r>
              <a:rPr lang="fr-FR" b="1" dirty="0"/>
              <a:t> </a:t>
            </a:r>
            <a:r>
              <a:rPr lang="fr-FR" b="1" dirty="0" err="1"/>
              <a:t>amet</a:t>
            </a:r>
            <a:endParaRPr lang="fr-FR" b="1" dirty="0"/>
          </a:p>
          <a:p>
            <a:pPr marL="0" indent="0">
              <a:buNone/>
            </a:pPr>
            <a:r>
              <a:rPr lang="fr-FR" dirty="0"/>
              <a:t>Sed do </a:t>
            </a:r>
            <a:r>
              <a:rPr lang="fr-FR" dirty="0" err="1"/>
              <a:t>eiusmod</a:t>
            </a:r>
            <a:r>
              <a:rPr lang="fr-FR" dirty="0"/>
              <a:t> </a:t>
            </a:r>
            <a:r>
              <a:rPr lang="fr-FR" dirty="0" err="1"/>
              <a:t>tempor</a:t>
            </a:r>
            <a:r>
              <a:rPr lang="fr-FR" dirty="0"/>
              <a:t> </a:t>
            </a:r>
            <a:r>
              <a:rPr lang="fr-FR" dirty="0" err="1"/>
              <a:t>incididunt</a:t>
            </a:r>
            <a:r>
              <a:rPr lang="fr-FR" dirty="0"/>
              <a:t> ut </a:t>
            </a:r>
            <a:r>
              <a:rPr lang="fr-FR" dirty="0" err="1"/>
              <a:t>labore</a:t>
            </a:r>
            <a:r>
              <a:rPr lang="fr-FR" dirty="0"/>
              <a:t> et </a:t>
            </a:r>
            <a:r>
              <a:rPr lang="fr-FR" dirty="0" err="1"/>
              <a:t>dolore</a:t>
            </a:r>
            <a:r>
              <a:rPr lang="fr-FR" dirty="0"/>
              <a:t> </a:t>
            </a:r>
            <a:r>
              <a:rPr lang="fr-FR" b="1" dirty="0">
                <a:solidFill>
                  <a:srgbClr val="0073A6"/>
                </a:solidFill>
              </a:rPr>
              <a:t>magna </a:t>
            </a:r>
            <a:r>
              <a:rPr lang="fr-FR" b="1" dirty="0" err="1">
                <a:solidFill>
                  <a:srgbClr val="0073A6"/>
                </a:solidFill>
              </a:rPr>
              <a:t>aliqua</a:t>
            </a:r>
            <a:r>
              <a:rPr lang="fr-FR" dirty="0"/>
              <a:t>. </a:t>
            </a:r>
          </a:p>
          <a:p>
            <a:pPr marL="0" indent="0">
              <a:buNone/>
            </a:pPr>
            <a:r>
              <a:rPr lang="fr-FR" dirty="0"/>
              <a:t>Ut </a:t>
            </a:r>
            <a:r>
              <a:rPr lang="fr-FR" dirty="0" err="1"/>
              <a:t>enim</a:t>
            </a:r>
            <a:r>
              <a:rPr lang="fr-FR" dirty="0"/>
              <a:t> ad </a:t>
            </a:r>
            <a:r>
              <a:rPr lang="fr-FR" dirty="0" err="1"/>
              <a:t>minim</a:t>
            </a:r>
            <a:r>
              <a:rPr lang="fr-FR" dirty="0"/>
              <a:t> </a:t>
            </a:r>
            <a:r>
              <a:rPr lang="fr-FR" dirty="0" err="1"/>
              <a:t>veniam</a:t>
            </a:r>
            <a:r>
              <a:rPr lang="fr-FR" dirty="0"/>
              <a:t>, </a:t>
            </a:r>
            <a:r>
              <a:rPr lang="fr-FR" dirty="0" err="1"/>
              <a:t>quis</a:t>
            </a:r>
            <a:r>
              <a:rPr lang="fr-FR" dirty="0"/>
              <a:t> </a:t>
            </a:r>
            <a:r>
              <a:rPr lang="fr-FR" dirty="0" err="1"/>
              <a:t>nostrud</a:t>
            </a:r>
            <a:r>
              <a:rPr lang="fr-FR" dirty="0"/>
              <a:t> </a:t>
            </a:r>
            <a:r>
              <a:rPr lang="fr-FR" dirty="0" err="1"/>
              <a:t>exercitation</a:t>
            </a:r>
            <a:r>
              <a:rPr lang="fr-FR" dirty="0"/>
              <a:t> </a:t>
            </a:r>
            <a:r>
              <a:rPr lang="fr-FR" dirty="0" err="1"/>
              <a:t>ullamco</a:t>
            </a:r>
            <a:r>
              <a:rPr lang="fr-FR" dirty="0"/>
              <a:t> </a:t>
            </a:r>
            <a:r>
              <a:rPr lang="fr-FR" dirty="0" err="1"/>
              <a:t>laboris</a:t>
            </a:r>
            <a:r>
              <a:rPr lang="fr-FR" dirty="0"/>
              <a:t> </a:t>
            </a:r>
            <a:r>
              <a:rPr lang="fr-FR" dirty="0" err="1"/>
              <a:t>nisi</a:t>
            </a:r>
            <a:r>
              <a:rPr lang="fr-FR" dirty="0"/>
              <a:t> ut </a:t>
            </a:r>
            <a:r>
              <a:rPr lang="fr-FR" dirty="0" err="1"/>
              <a:t>aliquip</a:t>
            </a:r>
            <a:r>
              <a:rPr lang="fr-FR" dirty="0"/>
              <a:t> ex </a:t>
            </a:r>
            <a:r>
              <a:rPr lang="fr-FR" dirty="0" err="1"/>
              <a:t>ea</a:t>
            </a:r>
            <a:r>
              <a:rPr lang="fr-FR" dirty="0"/>
              <a:t> commodo </a:t>
            </a:r>
            <a:r>
              <a:rPr lang="fr-FR" dirty="0" err="1"/>
              <a:t>consequat</a:t>
            </a:r>
            <a:r>
              <a:rPr lang="fr-FR" dirty="0"/>
              <a:t>. Duis </a:t>
            </a:r>
            <a:r>
              <a:rPr lang="fr-FR" dirty="0" err="1"/>
              <a:t>aute</a:t>
            </a:r>
            <a:r>
              <a:rPr lang="fr-FR" dirty="0"/>
              <a:t> </a:t>
            </a:r>
            <a:r>
              <a:rPr lang="fr-FR" dirty="0" err="1"/>
              <a:t>irure</a:t>
            </a:r>
            <a:r>
              <a:rPr lang="fr-FR" dirty="0"/>
              <a:t> </a:t>
            </a:r>
            <a:r>
              <a:rPr lang="fr-FR" dirty="0" err="1"/>
              <a:t>dolor</a:t>
            </a:r>
            <a:r>
              <a:rPr lang="fr-FR" dirty="0"/>
              <a:t>. </a:t>
            </a:r>
          </a:p>
          <a:p>
            <a:endParaRPr lang="fr-FR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9019499-1AC4-C9C8-269D-9F914E13D8C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534400" y="2257425"/>
            <a:ext cx="2949575" cy="3625850"/>
          </a:xfrm>
        </p:spPr>
        <p:txBody>
          <a:bodyPr/>
          <a:lstStyle/>
          <a:p>
            <a:pPr marL="0" indent="0">
              <a:buNone/>
            </a:pPr>
            <a:r>
              <a:rPr lang="fr-FR" b="1" dirty="0"/>
              <a:t>Lorem ipsum </a:t>
            </a:r>
            <a:r>
              <a:rPr lang="fr-FR" b="1" dirty="0" err="1"/>
              <a:t>dolor</a:t>
            </a:r>
            <a:r>
              <a:rPr lang="fr-FR" b="1" dirty="0"/>
              <a:t> </a:t>
            </a:r>
            <a:r>
              <a:rPr lang="fr-FR" b="1" dirty="0" err="1"/>
              <a:t>sit</a:t>
            </a:r>
            <a:r>
              <a:rPr lang="fr-FR" b="1" dirty="0"/>
              <a:t> </a:t>
            </a:r>
            <a:r>
              <a:rPr lang="fr-FR" b="1" dirty="0" err="1"/>
              <a:t>amet</a:t>
            </a:r>
            <a:endParaRPr lang="fr-FR" b="1" dirty="0"/>
          </a:p>
          <a:p>
            <a:pPr marL="0" indent="0">
              <a:buNone/>
            </a:pPr>
            <a:r>
              <a:rPr lang="fr-FR" dirty="0"/>
              <a:t>Sed do </a:t>
            </a:r>
            <a:r>
              <a:rPr lang="fr-FR" dirty="0" err="1"/>
              <a:t>eiusmod</a:t>
            </a:r>
            <a:r>
              <a:rPr lang="fr-FR" dirty="0"/>
              <a:t> </a:t>
            </a:r>
            <a:r>
              <a:rPr lang="fr-FR" dirty="0" err="1"/>
              <a:t>tempor</a:t>
            </a:r>
            <a:r>
              <a:rPr lang="fr-FR" dirty="0"/>
              <a:t> </a:t>
            </a:r>
            <a:r>
              <a:rPr lang="fr-FR" dirty="0" err="1"/>
              <a:t>incididunt</a:t>
            </a:r>
            <a:r>
              <a:rPr lang="fr-FR" dirty="0"/>
              <a:t> ut </a:t>
            </a:r>
            <a:r>
              <a:rPr lang="fr-FR" dirty="0" err="1"/>
              <a:t>labore</a:t>
            </a:r>
            <a:r>
              <a:rPr lang="fr-FR" dirty="0"/>
              <a:t> et </a:t>
            </a:r>
            <a:r>
              <a:rPr lang="fr-FR" dirty="0" err="1"/>
              <a:t>dolore</a:t>
            </a:r>
            <a:r>
              <a:rPr lang="fr-FR" dirty="0"/>
              <a:t> magna </a:t>
            </a:r>
            <a:r>
              <a:rPr lang="fr-FR" dirty="0" err="1"/>
              <a:t>aliqua</a:t>
            </a:r>
            <a:r>
              <a:rPr lang="fr-FR" dirty="0"/>
              <a:t>. </a:t>
            </a:r>
          </a:p>
          <a:p>
            <a:pPr marL="0" indent="0">
              <a:buNone/>
            </a:pPr>
            <a:r>
              <a:rPr lang="fr-FR" dirty="0"/>
              <a:t>Ut </a:t>
            </a:r>
            <a:r>
              <a:rPr lang="fr-FR" dirty="0" err="1"/>
              <a:t>enim</a:t>
            </a:r>
            <a:r>
              <a:rPr lang="fr-FR" dirty="0"/>
              <a:t> ad </a:t>
            </a:r>
            <a:r>
              <a:rPr lang="fr-FR" dirty="0" err="1"/>
              <a:t>minim</a:t>
            </a:r>
            <a:r>
              <a:rPr lang="fr-FR" dirty="0"/>
              <a:t> </a:t>
            </a:r>
            <a:r>
              <a:rPr lang="fr-FR" dirty="0" err="1"/>
              <a:t>veniam</a:t>
            </a:r>
            <a:r>
              <a:rPr lang="fr-FR" dirty="0"/>
              <a:t>, </a:t>
            </a:r>
            <a:r>
              <a:rPr lang="fr-FR" dirty="0" err="1"/>
              <a:t>quis</a:t>
            </a:r>
            <a:r>
              <a:rPr lang="fr-FR" dirty="0"/>
              <a:t> </a:t>
            </a:r>
            <a:r>
              <a:rPr lang="fr-FR" dirty="0" err="1"/>
              <a:t>nostrud</a:t>
            </a:r>
            <a:r>
              <a:rPr lang="fr-FR" dirty="0"/>
              <a:t> </a:t>
            </a:r>
            <a:r>
              <a:rPr lang="fr-FR" dirty="0" err="1"/>
              <a:t>exercitation</a:t>
            </a:r>
            <a:r>
              <a:rPr lang="fr-FR" dirty="0"/>
              <a:t> </a:t>
            </a:r>
            <a:r>
              <a:rPr lang="fr-FR" dirty="0" err="1"/>
              <a:t>ullamco</a:t>
            </a:r>
            <a:r>
              <a:rPr lang="fr-FR" dirty="0"/>
              <a:t> </a:t>
            </a:r>
            <a:r>
              <a:rPr lang="fr-FR" dirty="0" err="1"/>
              <a:t>laboris</a:t>
            </a:r>
            <a:r>
              <a:rPr lang="fr-FR" dirty="0"/>
              <a:t> </a:t>
            </a:r>
            <a:r>
              <a:rPr lang="fr-FR" dirty="0" err="1"/>
              <a:t>nisi</a:t>
            </a:r>
            <a:r>
              <a:rPr lang="fr-FR" dirty="0"/>
              <a:t> ut </a:t>
            </a:r>
            <a:r>
              <a:rPr lang="fr-FR" dirty="0" err="1"/>
              <a:t>aliquip</a:t>
            </a:r>
            <a:r>
              <a:rPr lang="fr-FR" dirty="0"/>
              <a:t> ex </a:t>
            </a:r>
            <a:r>
              <a:rPr lang="fr-FR" dirty="0" err="1"/>
              <a:t>ea</a:t>
            </a:r>
            <a:r>
              <a:rPr lang="fr-FR" dirty="0"/>
              <a:t> commodo </a:t>
            </a:r>
            <a:r>
              <a:rPr lang="fr-FR" dirty="0" err="1"/>
              <a:t>consequat</a:t>
            </a:r>
            <a:r>
              <a:rPr lang="fr-FR" dirty="0"/>
              <a:t>. </a:t>
            </a:r>
            <a:r>
              <a:rPr lang="fr-FR" b="1" dirty="0">
                <a:solidFill>
                  <a:srgbClr val="0073A6"/>
                </a:solidFill>
              </a:rPr>
              <a:t>Duis </a:t>
            </a:r>
            <a:r>
              <a:rPr lang="fr-FR" b="1" dirty="0" err="1">
                <a:solidFill>
                  <a:srgbClr val="0073A6"/>
                </a:solidFill>
              </a:rPr>
              <a:t>aute</a:t>
            </a:r>
            <a:r>
              <a:rPr lang="fr-FR" b="1" dirty="0">
                <a:solidFill>
                  <a:srgbClr val="0073A6"/>
                </a:solidFill>
              </a:rPr>
              <a:t> </a:t>
            </a:r>
            <a:r>
              <a:rPr lang="fr-FR" b="1" dirty="0" err="1">
                <a:solidFill>
                  <a:srgbClr val="0073A6"/>
                </a:solidFill>
              </a:rPr>
              <a:t>irure</a:t>
            </a:r>
            <a:r>
              <a:rPr lang="fr-FR" b="1" dirty="0">
                <a:solidFill>
                  <a:srgbClr val="0073A6"/>
                </a:solidFill>
              </a:rPr>
              <a:t> </a:t>
            </a:r>
            <a:r>
              <a:rPr lang="fr-FR" b="1" dirty="0" err="1">
                <a:solidFill>
                  <a:srgbClr val="0073A6"/>
                </a:solidFill>
              </a:rPr>
              <a:t>dolor</a:t>
            </a:r>
            <a:r>
              <a:rPr lang="fr-FR" dirty="0"/>
              <a:t>. </a:t>
            </a:r>
          </a:p>
          <a:p>
            <a:endParaRPr lang="fr-FR" dirty="0"/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79CEDFF9-0F9A-C275-5923-4CE017DC74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fr-FR" dirty="0"/>
              <a:t>Titre de la slide qui peut être long</a:t>
            </a:r>
          </a:p>
        </p:txBody>
      </p:sp>
      <p:pic>
        <p:nvPicPr>
          <p:cNvPr id="8" name="Image 7" descr="Une image contenant Graphique, capture d’écran, Caractère coloré, graphisme&#10;&#10;Le contenu généré par l’IA peut être incorrect.">
            <a:extLst>
              <a:ext uri="{FF2B5EF4-FFF2-40B4-BE49-F238E27FC236}">
                <a16:creationId xmlns:a16="http://schemas.microsoft.com/office/drawing/2014/main" id="{721E4EC2-B5B7-66E2-3E22-0C8ADF8905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332" y="2327361"/>
            <a:ext cx="333280" cy="279217"/>
          </a:xfrm>
          <a:prstGeom prst="rect">
            <a:avLst/>
          </a:prstGeom>
        </p:spPr>
      </p:pic>
      <p:pic>
        <p:nvPicPr>
          <p:cNvPr id="9" name="Image 8" descr="Une image contenant Graphique, capture d’écran, Caractère coloré, graphisme&#10;&#10;Le contenu généré par l’IA peut être incorrect.">
            <a:extLst>
              <a:ext uri="{FF2B5EF4-FFF2-40B4-BE49-F238E27FC236}">
                <a16:creationId xmlns:a16="http://schemas.microsoft.com/office/drawing/2014/main" id="{20DD578E-6C01-89A6-98E3-99DD00AACE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4976" y="2326992"/>
            <a:ext cx="333280" cy="279217"/>
          </a:xfrm>
          <a:prstGeom prst="rect">
            <a:avLst/>
          </a:prstGeom>
        </p:spPr>
      </p:pic>
      <p:pic>
        <p:nvPicPr>
          <p:cNvPr id="10" name="Image 9" descr="Une image contenant Graphique, capture d’écran, Caractère coloré, graphisme&#10;&#10;Le contenu généré par l’IA peut être incorrect.">
            <a:extLst>
              <a:ext uri="{FF2B5EF4-FFF2-40B4-BE49-F238E27FC236}">
                <a16:creationId xmlns:a16="http://schemas.microsoft.com/office/drawing/2014/main" id="{164F6F41-DD39-D9EB-10BE-DADB612015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7620" y="2326992"/>
            <a:ext cx="333280" cy="279217"/>
          </a:xfrm>
          <a:prstGeom prst="rect">
            <a:avLst/>
          </a:prstGeom>
        </p:spPr>
      </p:pic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B6767911-AE71-AD23-DBEF-8705323E96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Numéric'Emploi</a:t>
            </a:r>
            <a:endParaRPr lang="fr-FR" dirty="0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6D46A30F-B479-CD50-DB9B-864D3381E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FAF9-B204-6B41-AD5E-96E5B3087680}" type="slidenum">
              <a:rPr lang="fr-FR" smtClean="0"/>
              <a:pPr/>
              <a:t>21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675642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DF84300C-8080-0A47-4C24-59C3B45A9514}"/>
              </a:ext>
            </a:extLst>
          </p:cNvPr>
          <p:cNvSpPr/>
          <p:nvPr/>
        </p:nvSpPr>
        <p:spPr>
          <a:xfrm>
            <a:off x="704208" y="1116647"/>
            <a:ext cx="4095568" cy="516478"/>
          </a:xfrm>
          <a:prstGeom prst="roundRect">
            <a:avLst>
              <a:gd name="adj" fmla="val 50000"/>
            </a:avLst>
          </a:prstGeom>
          <a:solidFill>
            <a:schemeClr val="bg1">
              <a:alpha val="26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8" name="Flèche vers la droite 7">
            <a:extLst>
              <a:ext uri="{FF2B5EF4-FFF2-40B4-BE49-F238E27FC236}">
                <a16:creationId xmlns:a16="http://schemas.microsoft.com/office/drawing/2014/main" id="{CD13772B-8EB0-07EC-4B15-EF68BB582118}"/>
              </a:ext>
            </a:extLst>
          </p:cNvPr>
          <p:cNvSpPr/>
          <p:nvPr/>
        </p:nvSpPr>
        <p:spPr>
          <a:xfrm>
            <a:off x="839788" y="2341710"/>
            <a:ext cx="1662112" cy="439433"/>
          </a:xfrm>
          <a:prstGeom prst="rightArrow">
            <a:avLst>
              <a:gd name="adj1" fmla="val 100000"/>
              <a:gd name="adj2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91A0D3DB-7C6E-6A9A-66B0-3B35CB483F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fr-FR" dirty="0"/>
              <a:t>Titre de la slide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F62DE29-2912-B8DC-D9C8-4277149A49A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2231226"/>
            <a:ext cx="10688638" cy="660400"/>
          </a:xfrm>
        </p:spPr>
        <p:txBody>
          <a:bodyPr anchor="ctr"/>
          <a:lstStyle/>
          <a:p>
            <a:r>
              <a:rPr lang="fr-FR" dirty="0"/>
              <a:t>Sous-titre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58FAE179-1F81-2178-E21C-6B9A6F5D954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3065454"/>
            <a:ext cx="10688638" cy="2636845"/>
          </a:xfrm>
        </p:spPr>
        <p:txBody>
          <a:bodyPr>
            <a:normAutofit/>
          </a:bodyPr>
          <a:lstStyle/>
          <a:p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endParaRPr lang="fr-FR" dirty="0"/>
          </a:p>
          <a:p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, </a:t>
            </a:r>
            <a:r>
              <a:rPr lang="fr-FR" dirty="0" err="1"/>
              <a:t>sed</a:t>
            </a:r>
            <a:r>
              <a:rPr lang="fr-FR" dirty="0"/>
              <a:t> do </a:t>
            </a:r>
            <a:r>
              <a:rPr lang="fr-FR" dirty="0" err="1"/>
              <a:t>eiusmod</a:t>
            </a:r>
            <a:r>
              <a:rPr lang="fr-FR" dirty="0"/>
              <a:t> </a:t>
            </a:r>
            <a:r>
              <a:rPr lang="fr-FR" dirty="0" err="1"/>
              <a:t>tempor</a:t>
            </a:r>
            <a:r>
              <a:rPr lang="fr-FR" dirty="0"/>
              <a:t> </a:t>
            </a:r>
            <a:r>
              <a:rPr lang="fr-FR" dirty="0" err="1"/>
              <a:t>incididunt</a:t>
            </a:r>
            <a:r>
              <a:rPr lang="fr-FR" dirty="0"/>
              <a:t> ut </a:t>
            </a:r>
            <a:r>
              <a:rPr lang="fr-FR" dirty="0" err="1"/>
              <a:t>labore</a:t>
            </a:r>
            <a:r>
              <a:rPr lang="fr-FR" dirty="0"/>
              <a:t> et </a:t>
            </a:r>
            <a:r>
              <a:rPr lang="fr-FR" dirty="0" err="1"/>
              <a:t>dolore</a:t>
            </a:r>
            <a:r>
              <a:rPr lang="fr-FR" dirty="0"/>
              <a:t> magna </a:t>
            </a:r>
            <a:r>
              <a:rPr lang="fr-FR" dirty="0" err="1"/>
              <a:t>aliqua</a:t>
            </a:r>
            <a:r>
              <a:rPr lang="fr-FR" dirty="0"/>
              <a:t>. Ut </a:t>
            </a:r>
            <a:r>
              <a:rPr lang="fr-FR" dirty="0" err="1"/>
              <a:t>enim</a:t>
            </a:r>
            <a:r>
              <a:rPr lang="fr-FR" dirty="0"/>
              <a:t> ad </a:t>
            </a:r>
            <a:r>
              <a:rPr lang="fr-FR" dirty="0" err="1"/>
              <a:t>minim</a:t>
            </a:r>
            <a:r>
              <a:rPr lang="fr-FR" dirty="0"/>
              <a:t> </a:t>
            </a:r>
            <a:r>
              <a:rPr lang="fr-FR" dirty="0" err="1"/>
              <a:t>veniam</a:t>
            </a:r>
            <a:r>
              <a:rPr lang="fr-FR" dirty="0"/>
              <a:t>, </a:t>
            </a:r>
            <a:r>
              <a:rPr lang="fr-FR" dirty="0" err="1"/>
              <a:t>quis</a:t>
            </a:r>
            <a:r>
              <a:rPr lang="fr-FR" dirty="0"/>
              <a:t> </a:t>
            </a:r>
            <a:r>
              <a:rPr lang="fr-FR" dirty="0" err="1"/>
              <a:t>nostrud</a:t>
            </a:r>
            <a:r>
              <a:rPr lang="fr-FR" dirty="0"/>
              <a:t> </a:t>
            </a:r>
            <a:r>
              <a:rPr lang="fr-FR" dirty="0" err="1"/>
              <a:t>exercitation</a:t>
            </a:r>
            <a:r>
              <a:rPr lang="fr-FR" dirty="0"/>
              <a:t> </a:t>
            </a:r>
            <a:r>
              <a:rPr lang="fr-FR" dirty="0" err="1"/>
              <a:t>ullamco</a:t>
            </a:r>
            <a:r>
              <a:rPr lang="fr-FR" dirty="0"/>
              <a:t> </a:t>
            </a:r>
            <a:r>
              <a:rPr lang="fr-FR" dirty="0" err="1"/>
              <a:t>laboris</a:t>
            </a:r>
            <a:r>
              <a:rPr lang="fr-FR" dirty="0"/>
              <a:t> </a:t>
            </a:r>
            <a:r>
              <a:rPr lang="fr-FR" dirty="0" err="1"/>
              <a:t>nisi</a:t>
            </a:r>
            <a:r>
              <a:rPr lang="fr-FR" dirty="0"/>
              <a:t> ut </a:t>
            </a:r>
            <a:r>
              <a:rPr lang="fr-FR" dirty="0" err="1"/>
              <a:t>aliquip</a:t>
            </a:r>
            <a:r>
              <a:rPr lang="fr-FR" dirty="0"/>
              <a:t> ex </a:t>
            </a:r>
            <a:r>
              <a:rPr lang="fr-FR" dirty="0" err="1"/>
              <a:t>ea</a:t>
            </a:r>
            <a:r>
              <a:rPr lang="fr-FR" dirty="0"/>
              <a:t> commodo </a:t>
            </a:r>
            <a:r>
              <a:rPr lang="fr-FR" dirty="0" err="1"/>
              <a:t>consequat</a:t>
            </a:r>
            <a:r>
              <a:rPr lang="fr-FR" dirty="0"/>
              <a:t>. Duis </a:t>
            </a:r>
            <a:r>
              <a:rPr lang="fr-FR" dirty="0" err="1"/>
              <a:t>aute</a:t>
            </a:r>
            <a:r>
              <a:rPr lang="fr-FR" dirty="0"/>
              <a:t> </a:t>
            </a:r>
            <a:r>
              <a:rPr lang="fr-FR" dirty="0" err="1"/>
              <a:t>irure</a:t>
            </a:r>
            <a:r>
              <a:rPr lang="fr-FR" dirty="0"/>
              <a:t> </a:t>
            </a:r>
            <a:r>
              <a:rPr lang="fr-FR" dirty="0" err="1"/>
              <a:t>dolor</a:t>
            </a:r>
            <a:r>
              <a:rPr lang="fr-FR" dirty="0"/>
              <a:t> in </a:t>
            </a:r>
            <a:r>
              <a:rPr lang="fr-FR" dirty="0" err="1"/>
              <a:t>reprehenderit</a:t>
            </a:r>
            <a:r>
              <a:rPr lang="fr-FR" dirty="0"/>
              <a:t> in </a:t>
            </a:r>
            <a:r>
              <a:rPr lang="fr-FR" dirty="0" err="1"/>
              <a:t>voluptate</a:t>
            </a:r>
            <a:r>
              <a:rPr lang="fr-FR" dirty="0"/>
              <a:t> </a:t>
            </a:r>
            <a:r>
              <a:rPr lang="fr-FR" dirty="0" err="1"/>
              <a:t>velit</a:t>
            </a:r>
            <a:r>
              <a:rPr lang="fr-FR" dirty="0"/>
              <a:t> esse </a:t>
            </a:r>
            <a:r>
              <a:rPr lang="fr-FR" dirty="0" err="1"/>
              <a:t>cillum</a:t>
            </a:r>
            <a:r>
              <a:rPr lang="fr-FR" dirty="0"/>
              <a:t> </a:t>
            </a:r>
            <a:r>
              <a:rPr lang="fr-FR" dirty="0" err="1"/>
              <a:t>dolore</a:t>
            </a:r>
            <a:r>
              <a:rPr lang="fr-FR" dirty="0"/>
              <a:t> eu </a:t>
            </a:r>
            <a:r>
              <a:rPr lang="fr-FR" dirty="0" err="1"/>
              <a:t>fugiat</a:t>
            </a:r>
            <a:r>
              <a:rPr lang="fr-FR" dirty="0"/>
              <a:t> </a:t>
            </a:r>
            <a:r>
              <a:rPr lang="fr-FR" dirty="0" err="1"/>
              <a:t>nulla</a:t>
            </a:r>
            <a:r>
              <a:rPr lang="fr-FR" dirty="0"/>
              <a:t> </a:t>
            </a:r>
            <a:r>
              <a:rPr lang="fr-FR" dirty="0" err="1"/>
              <a:t>pariatur</a:t>
            </a:r>
            <a:r>
              <a:rPr lang="fr-FR" dirty="0"/>
              <a:t>. </a:t>
            </a:r>
            <a:r>
              <a:rPr lang="fr-FR" dirty="0" err="1"/>
              <a:t>Excepteur</a:t>
            </a:r>
            <a:r>
              <a:rPr lang="fr-FR" dirty="0"/>
              <a:t> </a:t>
            </a:r>
            <a:r>
              <a:rPr lang="fr-FR" dirty="0" err="1"/>
              <a:t>sint</a:t>
            </a:r>
            <a:r>
              <a:rPr lang="fr-FR" dirty="0"/>
              <a:t> </a:t>
            </a:r>
            <a:r>
              <a:rPr lang="fr-FR" dirty="0" err="1"/>
              <a:t>occaecat</a:t>
            </a:r>
            <a:r>
              <a:rPr lang="fr-FR" dirty="0"/>
              <a:t> </a:t>
            </a:r>
            <a:r>
              <a:rPr lang="fr-FR" dirty="0" err="1"/>
              <a:t>cupidatat</a:t>
            </a:r>
            <a:r>
              <a:rPr lang="fr-FR" dirty="0"/>
              <a:t> non </a:t>
            </a:r>
            <a:r>
              <a:rPr lang="fr-FR" dirty="0" err="1"/>
              <a:t>proident</a:t>
            </a:r>
            <a:r>
              <a:rPr lang="fr-FR" dirty="0"/>
              <a:t>, </a:t>
            </a:r>
            <a:r>
              <a:rPr lang="fr-FR" dirty="0" err="1"/>
              <a:t>sunt</a:t>
            </a:r>
            <a:r>
              <a:rPr lang="fr-FR" dirty="0"/>
              <a:t> in culpa qui officia </a:t>
            </a:r>
            <a:r>
              <a:rPr lang="fr-FR" dirty="0" err="1"/>
              <a:t>deserunt</a:t>
            </a:r>
            <a:r>
              <a:rPr lang="fr-FR" dirty="0"/>
              <a:t> mollit </a:t>
            </a:r>
            <a:r>
              <a:rPr lang="fr-FR" dirty="0" err="1"/>
              <a:t>anim</a:t>
            </a:r>
            <a:r>
              <a:rPr lang="fr-FR" dirty="0"/>
              <a:t> id est </a:t>
            </a:r>
            <a:r>
              <a:rPr lang="fr-FR" dirty="0" err="1"/>
              <a:t>laborum</a:t>
            </a:r>
            <a:r>
              <a:rPr lang="fr-FR" dirty="0"/>
              <a:t>.</a:t>
            </a:r>
          </a:p>
          <a:p>
            <a:endParaRPr lang="fr-FR" dirty="0"/>
          </a:p>
          <a:p>
            <a:endParaRPr lang="fr-FR" dirty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57D29F9A-8A19-425C-2E1A-582B5D5691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Numéric'Emploi</a:t>
            </a:r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39AAC158-C7C6-C68F-6202-A6AE5EAF58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FAF9-B204-6B41-AD5E-96E5B3087680}" type="slidenum">
              <a:rPr lang="fr-FR" smtClean="0"/>
              <a:pPr/>
              <a:t>22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492290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7574CEF8-180E-7DAA-EE63-927BD98AFF3A}"/>
              </a:ext>
            </a:extLst>
          </p:cNvPr>
          <p:cNvSpPr/>
          <p:nvPr/>
        </p:nvSpPr>
        <p:spPr>
          <a:xfrm>
            <a:off x="704208" y="1116647"/>
            <a:ext cx="4095568" cy="516478"/>
          </a:xfrm>
          <a:prstGeom prst="roundRect">
            <a:avLst>
              <a:gd name="adj" fmla="val 50000"/>
            </a:avLst>
          </a:prstGeom>
          <a:solidFill>
            <a:schemeClr val="bg1">
              <a:alpha val="26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Flèche vers la droite 6">
            <a:extLst>
              <a:ext uri="{FF2B5EF4-FFF2-40B4-BE49-F238E27FC236}">
                <a16:creationId xmlns:a16="http://schemas.microsoft.com/office/drawing/2014/main" id="{1F666CD7-1E98-3BD7-34FA-D47419A16B1B}"/>
              </a:ext>
            </a:extLst>
          </p:cNvPr>
          <p:cNvSpPr/>
          <p:nvPr/>
        </p:nvSpPr>
        <p:spPr>
          <a:xfrm>
            <a:off x="839787" y="2341710"/>
            <a:ext cx="3460363" cy="439433"/>
          </a:xfrm>
          <a:prstGeom prst="rightArrow">
            <a:avLst>
              <a:gd name="adj1" fmla="val 100000"/>
              <a:gd name="adj2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Espace réservé du texte 21">
            <a:extLst>
              <a:ext uri="{FF2B5EF4-FFF2-40B4-BE49-F238E27FC236}">
                <a16:creationId xmlns:a16="http://schemas.microsoft.com/office/drawing/2014/main" id="{BCC7FEDE-95B4-1D9D-7C08-17F8ADBEA51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/>
              <a:t>Sous-titre qui peut être long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EAD9CE81-B989-5424-D706-9DC4BE6088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fr-FR" dirty="0"/>
              <a:t>Titre de la slide</a:t>
            </a:r>
          </a:p>
        </p:txBody>
      </p:sp>
      <p:sp>
        <p:nvSpPr>
          <p:cNvPr id="23" name="Espace réservé du texte 22">
            <a:extLst>
              <a:ext uri="{FF2B5EF4-FFF2-40B4-BE49-F238E27FC236}">
                <a16:creationId xmlns:a16="http://schemas.microsoft.com/office/drawing/2014/main" id="{78C1FEFD-55F7-3BC3-B6A9-D474A118472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b="1" dirty="0"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Lorem ipsum </a:t>
            </a:r>
            <a:r>
              <a:rPr lang="fr-FR" b="1" dirty="0" err="1"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dolor</a:t>
            </a:r>
            <a:r>
              <a:rPr lang="fr-FR" b="1" dirty="0"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 </a:t>
            </a:r>
            <a:r>
              <a:rPr lang="fr-FR" b="1" dirty="0" err="1"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sit</a:t>
            </a:r>
            <a:r>
              <a:rPr lang="fr-FR" b="1" dirty="0"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 </a:t>
            </a:r>
            <a:r>
              <a:rPr lang="fr-FR" b="1" dirty="0" err="1"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amet</a:t>
            </a:r>
            <a:endParaRPr lang="fr-FR" b="1" dirty="0">
              <a:latin typeface="Open Sans ExtraBold" pitchFamily="2" charset="0"/>
              <a:ea typeface="Open Sans ExtraBold" pitchFamily="2" charset="0"/>
              <a:cs typeface="Open Sans ExtraBold" pitchFamily="2" charset="0"/>
            </a:endParaRPr>
          </a:p>
          <a:p>
            <a:pPr marL="0" indent="0">
              <a:buNone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, </a:t>
            </a:r>
            <a:r>
              <a:rPr lang="fr-FR" dirty="0" err="1"/>
              <a:t>sed</a:t>
            </a:r>
            <a:r>
              <a:rPr lang="fr-FR" dirty="0"/>
              <a:t> do </a:t>
            </a:r>
            <a:r>
              <a:rPr lang="fr-FR" dirty="0" err="1"/>
              <a:t>eiusmod</a:t>
            </a:r>
            <a:r>
              <a:rPr lang="fr-FR" dirty="0"/>
              <a:t> </a:t>
            </a:r>
            <a:r>
              <a:rPr lang="fr-FR" dirty="0" err="1"/>
              <a:t>tempor</a:t>
            </a:r>
            <a:r>
              <a:rPr lang="fr-FR" dirty="0"/>
              <a:t> </a:t>
            </a:r>
            <a:r>
              <a:rPr lang="fr-FR" dirty="0" err="1"/>
              <a:t>incididunt</a:t>
            </a:r>
            <a:r>
              <a:rPr lang="fr-FR" dirty="0"/>
              <a:t> ut </a:t>
            </a:r>
            <a:r>
              <a:rPr lang="fr-FR" dirty="0" err="1"/>
              <a:t>labore</a:t>
            </a:r>
            <a:r>
              <a:rPr lang="fr-FR" dirty="0"/>
              <a:t> et </a:t>
            </a:r>
            <a:r>
              <a:rPr lang="fr-FR" dirty="0" err="1"/>
              <a:t>dolore</a:t>
            </a:r>
            <a:r>
              <a:rPr lang="fr-FR" dirty="0"/>
              <a:t> magna </a:t>
            </a:r>
            <a:r>
              <a:rPr lang="fr-FR" dirty="0" err="1"/>
              <a:t>aliqua</a:t>
            </a:r>
            <a:r>
              <a:rPr lang="fr-FR" dirty="0"/>
              <a:t>. Ut </a:t>
            </a:r>
            <a:r>
              <a:rPr lang="fr-FR" dirty="0" err="1"/>
              <a:t>enim</a:t>
            </a:r>
            <a:r>
              <a:rPr lang="fr-FR" dirty="0"/>
              <a:t> ad </a:t>
            </a:r>
            <a:r>
              <a:rPr lang="fr-FR" dirty="0" err="1"/>
              <a:t>minim</a:t>
            </a:r>
            <a:r>
              <a:rPr lang="fr-FR" dirty="0"/>
              <a:t> </a:t>
            </a:r>
            <a:r>
              <a:rPr lang="fr-FR" dirty="0" err="1"/>
              <a:t>veniam</a:t>
            </a:r>
            <a:r>
              <a:rPr lang="fr-FR" dirty="0"/>
              <a:t>, </a:t>
            </a:r>
            <a:r>
              <a:rPr lang="fr-FR" dirty="0" err="1"/>
              <a:t>quis</a:t>
            </a:r>
            <a:r>
              <a:rPr lang="fr-FR" dirty="0"/>
              <a:t> </a:t>
            </a:r>
            <a:r>
              <a:rPr lang="fr-FR" dirty="0" err="1"/>
              <a:t>nostrud</a:t>
            </a:r>
            <a:r>
              <a:rPr lang="fr-FR" dirty="0"/>
              <a:t> </a:t>
            </a:r>
            <a:r>
              <a:rPr lang="fr-FR" dirty="0" err="1"/>
              <a:t>exercitation</a:t>
            </a:r>
            <a:r>
              <a:rPr lang="fr-FR" dirty="0"/>
              <a:t> </a:t>
            </a:r>
            <a:r>
              <a:rPr lang="fr-FR" dirty="0" err="1"/>
              <a:t>ullamco</a:t>
            </a:r>
            <a:r>
              <a:rPr lang="fr-FR" dirty="0"/>
              <a:t> </a:t>
            </a:r>
            <a:r>
              <a:rPr lang="fr-FR" dirty="0" err="1"/>
              <a:t>laboris</a:t>
            </a:r>
            <a:r>
              <a:rPr lang="fr-FR" dirty="0"/>
              <a:t> </a:t>
            </a:r>
            <a:r>
              <a:rPr lang="fr-FR" dirty="0" err="1"/>
              <a:t>nisi</a:t>
            </a:r>
            <a:r>
              <a:rPr lang="fr-FR" dirty="0"/>
              <a:t> ut </a:t>
            </a:r>
            <a:r>
              <a:rPr lang="fr-FR" dirty="0" err="1"/>
              <a:t>aliquip</a:t>
            </a:r>
            <a:r>
              <a:rPr lang="fr-FR" dirty="0"/>
              <a:t> ex </a:t>
            </a:r>
            <a:r>
              <a:rPr lang="fr-FR" dirty="0" err="1"/>
              <a:t>ea</a:t>
            </a:r>
            <a:r>
              <a:rPr lang="fr-FR" dirty="0"/>
              <a:t> commodo </a:t>
            </a:r>
            <a:r>
              <a:rPr lang="fr-FR" dirty="0" err="1"/>
              <a:t>consequat</a:t>
            </a:r>
            <a:r>
              <a:rPr lang="fr-FR" dirty="0"/>
              <a:t>. Duis </a:t>
            </a:r>
            <a:r>
              <a:rPr lang="fr-FR" dirty="0" err="1"/>
              <a:t>aute</a:t>
            </a:r>
            <a:r>
              <a:rPr lang="fr-FR" dirty="0"/>
              <a:t> </a:t>
            </a:r>
            <a:r>
              <a:rPr lang="fr-FR" dirty="0" err="1"/>
              <a:t>irure</a:t>
            </a:r>
            <a:r>
              <a:rPr lang="fr-FR" dirty="0"/>
              <a:t> </a:t>
            </a:r>
            <a:r>
              <a:rPr lang="fr-FR" dirty="0" err="1"/>
              <a:t>dolor</a:t>
            </a:r>
            <a:r>
              <a:rPr lang="fr-FR" dirty="0"/>
              <a:t> in </a:t>
            </a:r>
            <a:r>
              <a:rPr lang="fr-FR" dirty="0" err="1"/>
              <a:t>reprehenderit</a:t>
            </a:r>
            <a:r>
              <a:rPr lang="fr-FR" dirty="0"/>
              <a:t> in </a:t>
            </a:r>
            <a:r>
              <a:rPr lang="fr-FR" dirty="0" err="1"/>
              <a:t>voluptate</a:t>
            </a:r>
            <a:r>
              <a:rPr lang="fr-FR" dirty="0"/>
              <a:t> </a:t>
            </a:r>
            <a:r>
              <a:rPr lang="fr-FR" dirty="0" err="1"/>
              <a:t>velit</a:t>
            </a:r>
            <a:r>
              <a:rPr lang="fr-FR" dirty="0"/>
              <a:t> esse </a:t>
            </a:r>
            <a:r>
              <a:rPr lang="fr-FR" dirty="0" err="1"/>
              <a:t>cillum</a:t>
            </a:r>
            <a:r>
              <a:rPr lang="fr-FR" dirty="0"/>
              <a:t> </a:t>
            </a:r>
            <a:r>
              <a:rPr lang="fr-FR" dirty="0" err="1"/>
              <a:t>dolore</a:t>
            </a:r>
            <a:r>
              <a:rPr lang="fr-FR" dirty="0"/>
              <a:t> eu </a:t>
            </a:r>
            <a:r>
              <a:rPr lang="fr-FR" dirty="0" err="1"/>
              <a:t>fugiat</a:t>
            </a:r>
            <a:r>
              <a:rPr lang="fr-FR" dirty="0"/>
              <a:t> </a:t>
            </a:r>
            <a:r>
              <a:rPr lang="fr-FR" dirty="0" err="1"/>
              <a:t>nulla</a:t>
            </a:r>
            <a:r>
              <a:rPr lang="fr-FR" dirty="0"/>
              <a:t> </a:t>
            </a:r>
            <a:r>
              <a:rPr lang="fr-FR" dirty="0" err="1"/>
              <a:t>pariatur</a:t>
            </a:r>
            <a:r>
              <a:rPr lang="fr-FR" dirty="0"/>
              <a:t>. </a:t>
            </a:r>
            <a:r>
              <a:rPr lang="fr-FR" dirty="0" err="1"/>
              <a:t>Excepteur</a:t>
            </a:r>
            <a:r>
              <a:rPr lang="fr-FR" dirty="0"/>
              <a:t> </a:t>
            </a:r>
            <a:r>
              <a:rPr lang="fr-FR" dirty="0" err="1"/>
              <a:t>sint</a:t>
            </a:r>
            <a:r>
              <a:rPr lang="fr-FR" dirty="0"/>
              <a:t> </a:t>
            </a:r>
            <a:r>
              <a:rPr lang="fr-FR" dirty="0" err="1"/>
              <a:t>occaecat</a:t>
            </a:r>
            <a:r>
              <a:rPr lang="fr-FR" dirty="0"/>
              <a:t> </a:t>
            </a:r>
            <a:r>
              <a:rPr lang="fr-FR" dirty="0" err="1"/>
              <a:t>cupidatat</a:t>
            </a:r>
            <a:r>
              <a:rPr lang="fr-FR" dirty="0"/>
              <a:t> non </a:t>
            </a:r>
            <a:r>
              <a:rPr lang="fr-FR" dirty="0" err="1"/>
              <a:t>proident</a:t>
            </a:r>
            <a:r>
              <a:rPr lang="fr-FR" dirty="0"/>
              <a:t>, </a:t>
            </a:r>
            <a:r>
              <a:rPr lang="fr-FR" dirty="0" err="1"/>
              <a:t>sunt</a:t>
            </a:r>
            <a:r>
              <a:rPr lang="fr-FR" dirty="0"/>
              <a:t> in culpa qui officia </a:t>
            </a:r>
            <a:r>
              <a:rPr lang="fr-FR" dirty="0" err="1"/>
              <a:t>deserunt</a:t>
            </a:r>
            <a:r>
              <a:rPr lang="fr-FR" dirty="0"/>
              <a:t> mollit </a:t>
            </a:r>
            <a:r>
              <a:rPr lang="fr-FR" dirty="0" err="1"/>
              <a:t>anim</a:t>
            </a:r>
            <a:r>
              <a:rPr lang="fr-FR" dirty="0"/>
              <a:t> id est </a:t>
            </a:r>
            <a:r>
              <a:rPr lang="fr-FR" dirty="0" err="1"/>
              <a:t>laborum</a:t>
            </a:r>
            <a:r>
              <a:rPr lang="fr-FR" dirty="0"/>
              <a:t>.</a:t>
            </a:r>
          </a:p>
          <a:p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50AF853-C2CD-B2AF-DFFD-E6F86C2A3C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Numéric'Emploi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8E72D7A-EBF3-30F9-D6F0-1B5206F42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FAF9-B204-6B41-AD5E-96E5B3087680}" type="slidenum">
              <a:rPr lang="fr-FR" smtClean="0"/>
              <a:pPr/>
              <a:t>23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693403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Flèche vers la droite 45">
            <a:extLst>
              <a:ext uri="{FF2B5EF4-FFF2-40B4-BE49-F238E27FC236}">
                <a16:creationId xmlns:a16="http://schemas.microsoft.com/office/drawing/2014/main" id="{39C99383-D3C3-2B69-99A2-BB69548843E9}"/>
              </a:ext>
            </a:extLst>
          </p:cNvPr>
          <p:cNvSpPr/>
          <p:nvPr/>
        </p:nvSpPr>
        <p:spPr>
          <a:xfrm>
            <a:off x="839788" y="2341710"/>
            <a:ext cx="1348241" cy="439433"/>
          </a:xfrm>
          <a:prstGeom prst="rightArrow">
            <a:avLst>
              <a:gd name="adj1" fmla="val 100000"/>
              <a:gd name="adj2" fmla="val 50000"/>
            </a:avLst>
          </a:prstGeom>
          <a:solidFill>
            <a:srgbClr val="0073A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Espace réservé du texte 44">
            <a:extLst>
              <a:ext uri="{FF2B5EF4-FFF2-40B4-BE49-F238E27FC236}">
                <a16:creationId xmlns:a16="http://schemas.microsoft.com/office/drawing/2014/main" id="{605A017D-63BE-BBF3-1643-3947EA0823B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9788" y="2260596"/>
            <a:ext cx="3932237" cy="601663"/>
          </a:xfrm>
        </p:spPr>
        <p:txBody>
          <a:bodyPr/>
          <a:lstStyle/>
          <a:p>
            <a:r>
              <a:rPr lang="fr-FR" dirty="0"/>
              <a:t>Sous-titre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CDE99B60-7A18-4BF1-B0D5-3D88F9364E08}"/>
              </a:ext>
            </a:extLst>
          </p:cNvPr>
          <p:cNvSpPr/>
          <p:nvPr/>
        </p:nvSpPr>
        <p:spPr>
          <a:xfrm>
            <a:off x="692332" y="982979"/>
            <a:ext cx="4184468" cy="548641"/>
          </a:xfrm>
          <a:prstGeom prst="roundRect">
            <a:avLst>
              <a:gd name="adj" fmla="val 50000"/>
            </a:avLst>
          </a:prstGeom>
          <a:solidFill>
            <a:srgbClr val="D7EAF1"/>
          </a:solidFill>
          <a:ln>
            <a:solidFill>
              <a:srgbClr val="0073A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9" name="Espace réservé pour une image  8" descr="Une image contenant habits, personne, ordinateur portable, homme&#10;&#10;Le contenu généré par l’IA peut être incorrect.">
            <a:extLst>
              <a:ext uri="{FF2B5EF4-FFF2-40B4-BE49-F238E27FC236}">
                <a16:creationId xmlns:a16="http://schemas.microsoft.com/office/drawing/2014/main" id="{674519A6-13AC-5EEE-2AB6-02A0A2F5420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l="20339" r="20339"/>
          <a:stretch>
            <a:fillRect/>
          </a:stretch>
        </p:blipFill>
        <p:spPr/>
      </p:pic>
      <p:sp>
        <p:nvSpPr>
          <p:cNvPr id="17" name="Titre 16">
            <a:extLst>
              <a:ext uri="{FF2B5EF4-FFF2-40B4-BE49-F238E27FC236}">
                <a16:creationId xmlns:a16="http://schemas.microsoft.com/office/drawing/2014/main" id="{9E72979B-38D3-6233-A7CD-A3856BAE63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/>
          <a:lstStyle/>
          <a:p>
            <a:r>
              <a:rPr lang="fr-FR" dirty="0"/>
              <a:t>Titre de la slide</a:t>
            </a:r>
          </a:p>
        </p:txBody>
      </p:sp>
      <p:sp>
        <p:nvSpPr>
          <p:cNvPr id="50" name="Espace réservé du texte 49">
            <a:extLst>
              <a:ext uri="{FF2B5EF4-FFF2-40B4-BE49-F238E27FC236}">
                <a16:creationId xmlns:a16="http://schemas.microsoft.com/office/drawing/2014/main" id="{2DD376CB-B357-4F13-ED23-06B6BCE55F87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 lnSpcReduction="20000"/>
          </a:bodyPr>
          <a:lstStyle/>
          <a:p>
            <a:pPr>
              <a:lnSpc>
                <a:spcPct val="134000"/>
              </a:lnSpc>
            </a:pPr>
            <a:r>
              <a:rPr lang="fr-FR" b="0" i="0" dirty="0">
                <a:solidFill>
                  <a:srgbClr val="000000"/>
                </a:solidFill>
                <a:effectLst/>
                <a:latin typeface="Open Sans" pitchFamily="2" charset="0"/>
              </a:rPr>
              <a:t>Lorem ipsum </a:t>
            </a:r>
            <a:r>
              <a:rPr lang="fr-FR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dolor</a:t>
            </a:r>
            <a:r>
              <a:rPr lang="fr-FR" b="0" i="0" dirty="0">
                <a:solidFill>
                  <a:srgbClr val="000000"/>
                </a:solidFill>
                <a:effectLst/>
                <a:latin typeface="Open Sans" pitchFamily="2" charset="0"/>
              </a:rPr>
              <a:t> </a:t>
            </a:r>
            <a:r>
              <a:rPr lang="fr-FR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sit</a:t>
            </a:r>
            <a:r>
              <a:rPr lang="fr-FR" b="0" i="0" dirty="0">
                <a:solidFill>
                  <a:srgbClr val="000000"/>
                </a:solidFill>
                <a:effectLst/>
                <a:latin typeface="Open Sans" pitchFamily="2" charset="0"/>
              </a:rPr>
              <a:t> </a:t>
            </a:r>
            <a:r>
              <a:rPr lang="fr-FR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amet</a:t>
            </a:r>
            <a:r>
              <a:rPr lang="fr-FR" b="0" i="0" dirty="0">
                <a:solidFill>
                  <a:srgbClr val="000000"/>
                </a:solidFill>
                <a:effectLst/>
                <a:latin typeface="Open Sans" pitchFamily="2" charset="0"/>
              </a:rPr>
              <a:t>, </a:t>
            </a:r>
            <a:r>
              <a:rPr lang="fr-FR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consectetur</a:t>
            </a:r>
            <a:r>
              <a:rPr lang="fr-FR" b="0" i="0" dirty="0">
                <a:solidFill>
                  <a:srgbClr val="000000"/>
                </a:solidFill>
                <a:effectLst/>
                <a:latin typeface="Open Sans" pitchFamily="2" charset="0"/>
              </a:rPr>
              <a:t> </a:t>
            </a:r>
            <a:r>
              <a:rPr lang="fr-FR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adipiscing</a:t>
            </a:r>
            <a:r>
              <a:rPr lang="fr-FR" b="0" i="0" dirty="0">
                <a:solidFill>
                  <a:srgbClr val="000000"/>
                </a:solidFill>
                <a:effectLst/>
                <a:latin typeface="Open Sans" pitchFamily="2" charset="0"/>
              </a:rPr>
              <a:t> </a:t>
            </a:r>
            <a:r>
              <a:rPr lang="fr-FR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elit</a:t>
            </a:r>
            <a:r>
              <a:rPr lang="fr-FR" b="0" i="0" dirty="0">
                <a:solidFill>
                  <a:srgbClr val="000000"/>
                </a:solidFill>
                <a:effectLst/>
                <a:latin typeface="Open Sans" pitchFamily="2" charset="0"/>
              </a:rPr>
              <a:t>, </a:t>
            </a:r>
            <a:r>
              <a:rPr lang="fr-FR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sed</a:t>
            </a:r>
            <a:r>
              <a:rPr lang="fr-FR" b="0" i="0" dirty="0">
                <a:solidFill>
                  <a:srgbClr val="000000"/>
                </a:solidFill>
                <a:effectLst/>
                <a:latin typeface="Open Sans" pitchFamily="2" charset="0"/>
              </a:rPr>
              <a:t> do </a:t>
            </a:r>
            <a:r>
              <a:rPr lang="fr-FR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eiusmod</a:t>
            </a:r>
            <a:r>
              <a:rPr lang="fr-FR" b="0" i="0" dirty="0">
                <a:solidFill>
                  <a:srgbClr val="000000"/>
                </a:solidFill>
                <a:effectLst/>
                <a:latin typeface="Open Sans" pitchFamily="2" charset="0"/>
              </a:rPr>
              <a:t> </a:t>
            </a:r>
            <a:r>
              <a:rPr lang="fr-FR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tempor</a:t>
            </a:r>
            <a:r>
              <a:rPr lang="fr-FR" b="0" i="0" dirty="0">
                <a:solidFill>
                  <a:srgbClr val="000000"/>
                </a:solidFill>
                <a:effectLst/>
                <a:latin typeface="Open Sans" pitchFamily="2" charset="0"/>
              </a:rPr>
              <a:t> </a:t>
            </a:r>
            <a:r>
              <a:rPr lang="fr-FR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incididunt</a:t>
            </a:r>
            <a:r>
              <a:rPr lang="fr-FR" b="0" i="0" dirty="0">
                <a:solidFill>
                  <a:srgbClr val="000000"/>
                </a:solidFill>
                <a:effectLst/>
                <a:latin typeface="Open Sans" pitchFamily="2" charset="0"/>
              </a:rPr>
              <a:t> ut </a:t>
            </a:r>
            <a:r>
              <a:rPr lang="fr-FR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labore</a:t>
            </a:r>
            <a:r>
              <a:rPr lang="fr-FR" b="0" i="0" dirty="0">
                <a:solidFill>
                  <a:srgbClr val="000000"/>
                </a:solidFill>
                <a:effectLst/>
                <a:latin typeface="Open Sans" pitchFamily="2" charset="0"/>
              </a:rPr>
              <a:t> et </a:t>
            </a:r>
            <a:r>
              <a:rPr lang="fr-FR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dolore</a:t>
            </a:r>
            <a:r>
              <a:rPr lang="fr-FR" b="0" i="0" dirty="0">
                <a:solidFill>
                  <a:srgbClr val="000000"/>
                </a:solidFill>
                <a:effectLst/>
                <a:latin typeface="Open Sans" pitchFamily="2" charset="0"/>
              </a:rPr>
              <a:t> magna </a:t>
            </a:r>
            <a:r>
              <a:rPr lang="fr-FR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aliqua</a:t>
            </a:r>
            <a:r>
              <a:rPr lang="fr-FR" b="0" i="0" dirty="0">
                <a:solidFill>
                  <a:srgbClr val="000000"/>
                </a:solidFill>
                <a:effectLst/>
                <a:latin typeface="Open Sans" pitchFamily="2" charset="0"/>
              </a:rPr>
              <a:t>. </a:t>
            </a:r>
          </a:p>
          <a:p>
            <a:pPr>
              <a:lnSpc>
                <a:spcPct val="134000"/>
              </a:lnSpc>
            </a:pPr>
            <a:r>
              <a:rPr lang="fr-FR" b="0" i="0" dirty="0">
                <a:solidFill>
                  <a:srgbClr val="000000"/>
                </a:solidFill>
                <a:effectLst/>
                <a:latin typeface="Open Sans" pitchFamily="2" charset="0"/>
              </a:rPr>
              <a:t>Duis </a:t>
            </a:r>
            <a:r>
              <a:rPr lang="fr-FR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aute</a:t>
            </a:r>
            <a:r>
              <a:rPr lang="fr-FR" b="0" i="0" dirty="0">
                <a:solidFill>
                  <a:srgbClr val="000000"/>
                </a:solidFill>
                <a:effectLst/>
                <a:latin typeface="Open Sans" pitchFamily="2" charset="0"/>
              </a:rPr>
              <a:t> </a:t>
            </a:r>
            <a:r>
              <a:rPr lang="fr-FR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irure</a:t>
            </a:r>
            <a:r>
              <a:rPr lang="fr-FR" b="0" i="0" dirty="0">
                <a:solidFill>
                  <a:srgbClr val="000000"/>
                </a:solidFill>
                <a:effectLst/>
                <a:latin typeface="Open Sans" pitchFamily="2" charset="0"/>
              </a:rPr>
              <a:t> </a:t>
            </a:r>
            <a:r>
              <a:rPr lang="fr-FR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dolor</a:t>
            </a:r>
            <a:r>
              <a:rPr lang="fr-FR" b="0" i="0" dirty="0">
                <a:solidFill>
                  <a:srgbClr val="000000"/>
                </a:solidFill>
                <a:effectLst/>
                <a:latin typeface="Open Sans" pitchFamily="2" charset="0"/>
              </a:rPr>
              <a:t> in </a:t>
            </a:r>
            <a:r>
              <a:rPr lang="fr-FR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reprehenderit</a:t>
            </a:r>
            <a:r>
              <a:rPr lang="fr-FR" b="0" i="0" dirty="0">
                <a:solidFill>
                  <a:srgbClr val="000000"/>
                </a:solidFill>
                <a:effectLst/>
                <a:latin typeface="Open Sans" pitchFamily="2" charset="0"/>
              </a:rPr>
              <a:t> in </a:t>
            </a:r>
            <a:r>
              <a:rPr lang="fr-FR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voluptate</a:t>
            </a:r>
            <a:r>
              <a:rPr lang="fr-FR" b="0" i="0" dirty="0">
                <a:solidFill>
                  <a:srgbClr val="000000"/>
                </a:solidFill>
                <a:effectLst/>
                <a:latin typeface="Open Sans" pitchFamily="2" charset="0"/>
              </a:rPr>
              <a:t> </a:t>
            </a:r>
            <a:r>
              <a:rPr lang="fr-FR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velit</a:t>
            </a:r>
            <a:r>
              <a:rPr lang="fr-FR" b="0" i="0" dirty="0">
                <a:solidFill>
                  <a:srgbClr val="000000"/>
                </a:solidFill>
                <a:effectLst/>
                <a:latin typeface="Open Sans" pitchFamily="2" charset="0"/>
              </a:rPr>
              <a:t> esse </a:t>
            </a:r>
            <a:r>
              <a:rPr lang="fr-FR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cillum</a:t>
            </a:r>
            <a:r>
              <a:rPr lang="fr-FR" b="0" i="0" dirty="0">
                <a:solidFill>
                  <a:srgbClr val="000000"/>
                </a:solidFill>
                <a:effectLst/>
                <a:latin typeface="Open Sans" pitchFamily="2" charset="0"/>
              </a:rPr>
              <a:t> </a:t>
            </a:r>
            <a:r>
              <a:rPr lang="fr-FR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dolore</a:t>
            </a:r>
            <a:r>
              <a:rPr lang="fr-FR" b="0" i="0" dirty="0">
                <a:solidFill>
                  <a:srgbClr val="000000"/>
                </a:solidFill>
                <a:effectLst/>
                <a:latin typeface="Open Sans" pitchFamily="2" charset="0"/>
              </a:rPr>
              <a:t> eu </a:t>
            </a:r>
            <a:r>
              <a:rPr lang="fr-FR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fugiat</a:t>
            </a:r>
            <a:r>
              <a:rPr lang="fr-FR" b="0" i="0" dirty="0">
                <a:solidFill>
                  <a:srgbClr val="000000"/>
                </a:solidFill>
                <a:effectLst/>
                <a:latin typeface="Open Sans" pitchFamily="2" charset="0"/>
              </a:rPr>
              <a:t> </a:t>
            </a:r>
            <a:r>
              <a:rPr lang="fr-FR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nulla</a:t>
            </a:r>
            <a:r>
              <a:rPr lang="fr-FR" b="0" i="0" dirty="0">
                <a:solidFill>
                  <a:srgbClr val="000000"/>
                </a:solidFill>
                <a:effectLst/>
                <a:latin typeface="Open Sans" pitchFamily="2" charset="0"/>
              </a:rPr>
              <a:t> </a:t>
            </a:r>
            <a:r>
              <a:rPr lang="fr-FR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pariatur</a:t>
            </a:r>
            <a:r>
              <a:rPr lang="fr-FR" b="0" i="0" dirty="0">
                <a:solidFill>
                  <a:srgbClr val="000000"/>
                </a:solidFill>
                <a:effectLst/>
                <a:latin typeface="Open Sans" pitchFamily="2" charset="0"/>
              </a:rPr>
              <a:t>. </a:t>
            </a:r>
            <a:endParaRPr lang="fr-FR" dirty="0"/>
          </a:p>
        </p:txBody>
      </p:sp>
      <p:sp>
        <p:nvSpPr>
          <p:cNvPr id="51" name="Espace réservé du texte 50">
            <a:extLst>
              <a:ext uri="{FF2B5EF4-FFF2-40B4-BE49-F238E27FC236}">
                <a16:creationId xmlns:a16="http://schemas.microsoft.com/office/drawing/2014/main" id="{65D1EA39-DBDC-FD44-D834-8A74302B057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r-FR" dirty="0"/>
              <a:t>Inscrivez ici votre légende</a:t>
            </a:r>
          </a:p>
        </p:txBody>
      </p:sp>
      <p:sp>
        <p:nvSpPr>
          <p:cNvPr id="25" name="Triangle 24">
            <a:extLst>
              <a:ext uri="{FF2B5EF4-FFF2-40B4-BE49-F238E27FC236}">
                <a16:creationId xmlns:a16="http://schemas.microsoft.com/office/drawing/2014/main" id="{A0B64DC9-9F53-CD8C-4DEF-FE83A521B1D1}"/>
              </a:ext>
            </a:extLst>
          </p:cNvPr>
          <p:cNvSpPr/>
          <p:nvPr/>
        </p:nvSpPr>
        <p:spPr>
          <a:xfrm rot="5400000">
            <a:off x="3097127" y="2964686"/>
            <a:ext cx="6858000" cy="928631"/>
          </a:xfrm>
          <a:prstGeom prst="triangle">
            <a:avLst>
              <a:gd name="adj" fmla="val 5002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1" name="Image 20" descr="Une image contenant capture d’écran, Graphique, arche, conception&#10;&#10;Le contenu généré par l’IA peut être incorrect.">
            <a:extLst>
              <a:ext uri="{FF2B5EF4-FFF2-40B4-BE49-F238E27FC236}">
                <a16:creationId xmlns:a16="http://schemas.microsoft.com/office/drawing/2014/main" id="{95BEAA9A-F88F-18C9-8694-43A9E86392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8897" y="5426458"/>
            <a:ext cx="255879" cy="252325"/>
          </a:xfrm>
          <a:prstGeom prst="rect">
            <a:avLst/>
          </a:prstGeom>
        </p:spPr>
      </p:pic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ACE1F261-F461-B365-4190-03C57E9885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Numéric'Emploi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2279C53-06D6-778D-3054-BFD5FEA91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FAF9-B204-6B41-AD5E-96E5B3087680}" type="slidenum">
              <a:rPr lang="fr-FR" smtClean="0"/>
              <a:pPr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931088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lèche vers la droite 10">
            <a:extLst>
              <a:ext uri="{FF2B5EF4-FFF2-40B4-BE49-F238E27FC236}">
                <a16:creationId xmlns:a16="http://schemas.microsoft.com/office/drawing/2014/main" id="{C297D4B5-5647-5135-A2E8-69E736541798}"/>
              </a:ext>
            </a:extLst>
          </p:cNvPr>
          <p:cNvSpPr/>
          <p:nvPr/>
        </p:nvSpPr>
        <p:spPr>
          <a:xfrm>
            <a:off x="839787" y="2341710"/>
            <a:ext cx="3319857" cy="439433"/>
          </a:xfrm>
          <a:prstGeom prst="rightArrow">
            <a:avLst>
              <a:gd name="adj1" fmla="val 100000"/>
              <a:gd name="adj2" fmla="val 50000"/>
            </a:avLst>
          </a:prstGeom>
          <a:solidFill>
            <a:srgbClr val="0073A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space réservé du texte 18">
            <a:extLst>
              <a:ext uri="{FF2B5EF4-FFF2-40B4-BE49-F238E27FC236}">
                <a16:creationId xmlns:a16="http://schemas.microsoft.com/office/drawing/2014/main" id="{BC17B643-3FE2-A78F-9544-56E25EB20A6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fr-FR" dirty="0"/>
              <a:t>Sous-titre qui peut être long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76D4D696-962B-FA04-A7E6-C9379B5EDA9E}"/>
              </a:ext>
            </a:extLst>
          </p:cNvPr>
          <p:cNvSpPr/>
          <p:nvPr/>
        </p:nvSpPr>
        <p:spPr>
          <a:xfrm>
            <a:off x="692332" y="672275"/>
            <a:ext cx="3814354" cy="548641"/>
          </a:xfrm>
          <a:prstGeom prst="roundRect">
            <a:avLst>
              <a:gd name="adj" fmla="val 50000"/>
            </a:avLst>
          </a:prstGeom>
          <a:solidFill>
            <a:srgbClr val="D7EAF1"/>
          </a:solidFill>
          <a:ln>
            <a:solidFill>
              <a:srgbClr val="0073A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FF58D771-8A63-1A93-A8ED-B61AE05C3DE0}"/>
              </a:ext>
            </a:extLst>
          </p:cNvPr>
          <p:cNvSpPr/>
          <p:nvPr/>
        </p:nvSpPr>
        <p:spPr>
          <a:xfrm>
            <a:off x="692332" y="1279129"/>
            <a:ext cx="2873828" cy="548641"/>
          </a:xfrm>
          <a:prstGeom prst="roundRect">
            <a:avLst>
              <a:gd name="adj" fmla="val 50000"/>
            </a:avLst>
          </a:prstGeom>
          <a:solidFill>
            <a:srgbClr val="D7EAF1"/>
          </a:solidFill>
          <a:ln>
            <a:solidFill>
              <a:srgbClr val="0073A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AA86A4A9-9F2C-B396-3D0A-A1E04A9EB7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>
            <a:normAutofit fontScale="90000"/>
          </a:bodyPr>
          <a:lstStyle/>
          <a:p>
            <a:r>
              <a:rPr lang="fr-FR" dirty="0"/>
              <a:t>Titre de la slide, même long</a:t>
            </a:r>
          </a:p>
        </p:txBody>
      </p:sp>
      <p:graphicFrame>
        <p:nvGraphicFramePr>
          <p:cNvPr id="20" name="Espace réservé du contenu 19">
            <a:extLst>
              <a:ext uri="{FF2B5EF4-FFF2-40B4-BE49-F238E27FC236}">
                <a16:creationId xmlns:a16="http://schemas.microsoft.com/office/drawing/2014/main" id="{9AB8D8C3-EC27-6B38-43EC-D67560E2169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41753287"/>
              </p:ext>
            </p:extLst>
          </p:nvPr>
        </p:nvGraphicFramePr>
        <p:xfrm>
          <a:off x="7419977" y="1283558"/>
          <a:ext cx="3814118" cy="42908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74E7661D-B5BD-CB04-9D1E-153D48AB009B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>
              <a:lnSpc>
                <a:spcPct val="134000"/>
              </a:lnSpc>
            </a:pPr>
            <a:r>
              <a:rPr lang="fr-FR" b="0" i="0" dirty="0">
                <a:solidFill>
                  <a:srgbClr val="000000"/>
                </a:solidFill>
                <a:effectLst/>
                <a:latin typeface="Open Sans" pitchFamily="2" charset="0"/>
              </a:rPr>
              <a:t>Lorem ipsum </a:t>
            </a:r>
            <a:r>
              <a:rPr lang="fr-FR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dolor</a:t>
            </a:r>
            <a:r>
              <a:rPr lang="fr-FR" b="0" i="0" dirty="0">
                <a:solidFill>
                  <a:srgbClr val="000000"/>
                </a:solidFill>
                <a:effectLst/>
                <a:latin typeface="Open Sans" pitchFamily="2" charset="0"/>
              </a:rPr>
              <a:t> </a:t>
            </a:r>
            <a:r>
              <a:rPr lang="fr-FR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sit</a:t>
            </a:r>
            <a:r>
              <a:rPr lang="fr-FR" b="0" i="0" dirty="0">
                <a:solidFill>
                  <a:srgbClr val="000000"/>
                </a:solidFill>
                <a:effectLst/>
                <a:latin typeface="Open Sans" pitchFamily="2" charset="0"/>
              </a:rPr>
              <a:t> </a:t>
            </a:r>
            <a:r>
              <a:rPr lang="fr-FR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amet</a:t>
            </a:r>
            <a:r>
              <a:rPr lang="fr-FR" b="0" i="0" dirty="0">
                <a:solidFill>
                  <a:srgbClr val="000000"/>
                </a:solidFill>
                <a:effectLst/>
                <a:latin typeface="Open Sans" pitchFamily="2" charset="0"/>
              </a:rPr>
              <a:t>, </a:t>
            </a:r>
            <a:r>
              <a:rPr lang="fr-FR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consectetur</a:t>
            </a:r>
            <a:r>
              <a:rPr lang="fr-FR" b="0" i="0" dirty="0">
                <a:solidFill>
                  <a:srgbClr val="000000"/>
                </a:solidFill>
                <a:effectLst/>
                <a:latin typeface="Open Sans" pitchFamily="2" charset="0"/>
              </a:rPr>
              <a:t> </a:t>
            </a:r>
            <a:r>
              <a:rPr lang="fr-FR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adipiscing</a:t>
            </a:r>
            <a:r>
              <a:rPr lang="fr-FR" b="0" i="0" dirty="0">
                <a:solidFill>
                  <a:srgbClr val="000000"/>
                </a:solidFill>
                <a:effectLst/>
                <a:latin typeface="Open Sans" pitchFamily="2" charset="0"/>
              </a:rPr>
              <a:t> </a:t>
            </a:r>
            <a:r>
              <a:rPr lang="fr-FR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elit</a:t>
            </a:r>
            <a:r>
              <a:rPr lang="fr-FR" b="0" i="0" dirty="0">
                <a:solidFill>
                  <a:srgbClr val="000000"/>
                </a:solidFill>
                <a:effectLst/>
                <a:latin typeface="Open Sans" pitchFamily="2" charset="0"/>
              </a:rPr>
              <a:t>, </a:t>
            </a:r>
            <a:r>
              <a:rPr lang="fr-FR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sed</a:t>
            </a:r>
            <a:r>
              <a:rPr lang="fr-FR" b="0" i="0" dirty="0">
                <a:solidFill>
                  <a:srgbClr val="000000"/>
                </a:solidFill>
                <a:effectLst/>
                <a:latin typeface="Open Sans" pitchFamily="2" charset="0"/>
              </a:rPr>
              <a:t> do </a:t>
            </a:r>
            <a:r>
              <a:rPr lang="fr-FR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eiusmod</a:t>
            </a:r>
            <a:r>
              <a:rPr lang="fr-FR" b="0" i="0" dirty="0">
                <a:solidFill>
                  <a:srgbClr val="000000"/>
                </a:solidFill>
                <a:effectLst/>
                <a:latin typeface="Open Sans" pitchFamily="2" charset="0"/>
              </a:rPr>
              <a:t> </a:t>
            </a:r>
            <a:r>
              <a:rPr lang="fr-FR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tempor</a:t>
            </a:r>
            <a:r>
              <a:rPr lang="fr-FR" b="0" i="0" dirty="0">
                <a:solidFill>
                  <a:srgbClr val="000000"/>
                </a:solidFill>
                <a:effectLst/>
                <a:latin typeface="Open Sans" pitchFamily="2" charset="0"/>
              </a:rPr>
              <a:t> </a:t>
            </a:r>
            <a:r>
              <a:rPr lang="fr-FR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incididunt</a:t>
            </a:r>
            <a:r>
              <a:rPr lang="fr-FR" b="0" i="0" dirty="0">
                <a:solidFill>
                  <a:srgbClr val="000000"/>
                </a:solidFill>
                <a:effectLst/>
                <a:latin typeface="Open Sans" pitchFamily="2" charset="0"/>
              </a:rPr>
              <a:t> ut </a:t>
            </a:r>
            <a:r>
              <a:rPr lang="fr-FR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labore</a:t>
            </a:r>
            <a:r>
              <a:rPr lang="fr-FR" b="0" i="0" dirty="0">
                <a:solidFill>
                  <a:srgbClr val="000000"/>
                </a:solidFill>
                <a:effectLst/>
                <a:latin typeface="Open Sans" pitchFamily="2" charset="0"/>
              </a:rPr>
              <a:t> et </a:t>
            </a:r>
            <a:r>
              <a:rPr lang="fr-FR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dolore</a:t>
            </a:r>
            <a:r>
              <a:rPr lang="fr-FR" b="0" i="0" dirty="0">
                <a:solidFill>
                  <a:srgbClr val="000000"/>
                </a:solidFill>
                <a:effectLst/>
                <a:latin typeface="Open Sans" pitchFamily="2" charset="0"/>
              </a:rPr>
              <a:t> magna </a:t>
            </a:r>
            <a:r>
              <a:rPr lang="fr-FR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aliqua</a:t>
            </a:r>
            <a:r>
              <a:rPr lang="fr-FR" b="0" i="0" dirty="0">
                <a:solidFill>
                  <a:srgbClr val="000000"/>
                </a:solidFill>
                <a:effectLst/>
                <a:latin typeface="Open Sans" pitchFamily="2" charset="0"/>
              </a:rPr>
              <a:t>. </a:t>
            </a:r>
          </a:p>
          <a:p>
            <a:pPr>
              <a:lnSpc>
                <a:spcPct val="134000"/>
              </a:lnSpc>
            </a:pPr>
            <a:r>
              <a:rPr lang="fr-FR" b="0" i="0" dirty="0">
                <a:solidFill>
                  <a:srgbClr val="000000"/>
                </a:solidFill>
                <a:effectLst/>
                <a:latin typeface="Open Sans" pitchFamily="2" charset="0"/>
              </a:rPr>
              <a:t>Duis </a:t>
            </a:r>
            <a:r>
              <a:rPr lang="fr-FR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aute</a:t>
            </a:r>
            <a:r>
              <a:rPr lang="fr-FR" b="0" i="0" dirty="0">
                <a:solidFill>
                  <a:srgbClr val="000000"/>
                </a:solidFill>
                <a:effectLst/>
                <a:latin typeface="Open Sans" pitchFamily="2" charset="0"/>
              </a:rPr>
              <a:t> </a:t>
            </a:r>
            <a:r>
              <a:rPr lang="fr-FR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irure</a:t>
            </a:r>
            <a:r>
              <a:rPr lang="fr-FR" b="0" i="0" dirty="0">
                <a:solidFill>
                  <a:srgbClr val="000000"/>
                </a:solidFill>
                <a:effectLst/>
                <a:latin typeface="Open Sans" pitchFamily="2" charset="0"/>
              </a:rPr>
              <a:t> </a:t>
            </a:r>
            <a:r>
              <a:rPr lang="fr-FR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dolor</a:t>
            </a:r>
            <a:r>
              <a:rPr lang="fr-FR" b="0" i="0" dirty="0">
                <a:solidFill>
                  <a:srgbClr val="000000"/>
                </a:solidFill>
                <a:effectLst/>
                <a:latin typeface="Open Sans" pitchFamily="2" charset="0"/>
              </a:rPr>
              <a:t> in </a:t>
            </a:r>
            <a:r>
              <a:rPr lang="fr-FR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reprehenderit</a:t>
            </a:r>
            <a:r>
              <a:rPr lang="fr-FR" b="0" i="0" dirty="0">
                <a:solidFill>
                  <a:srgbClr val="000000"/>
                </a:solidFill>
                <a:effectLst/>
                <a:latin typeface="Open Sans" pitchFamily="2" charset="0"/>
              </a:rPr>
              <a:t> in </a:t>
            </a:r>
            <a:r>
              <a:rPr lang="fr-FR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voluptate</a:t>
            </a:r>
            <a:r>
              <a:rPr lang="fr-FR" b="0" i="0" dirty="0">
                <a:solidFill>
                  <a:srgbClr val="000000"/>
                </a:solidFill>
                <a:effectLst/>
                <a:latin typeface="Open Sans" pitchFamily="2" charset="0"/>
              </a:rPr>
              <a:t> </a:t>
            </a:r>
            <a:r>
              <a:rPr lang="fr-FR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velit</a:t>
            </a:r>
            <a:r>
              <a:rPr lang="fr-FR" b="0" i="0" dirty="0">
                <a:solidFill>
                  <a:srgbClr val="000000"/>
                </a:solidFill>
                <a:effectLst/>
                <a:latin typeface="Open Sans" pitchFamily="2" charset="0"/>
              </a:rPr>
              <a:t> esse </a:t>
            </a:r>
            <a:r>
              <a:rPr lang="fr-FR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cillum</a:t>
            </a:r>
            <a:r>
              <a:rPr lang="fr-FR" b="0" i="0" dirty="0">
                <a:solidFill>
                  <a:srgbClr val="000000"/>
                </a:solidFill>
                <a:effectLst/>
                <a:latin typeface="Open Sans" pitchFamily="2" charset="0"/>
              </a:rPr>
              <a:t> </a:t>
            </a:r>
            <a:r>
              <a:rPr lang="fr-FR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dolore</a:t>
            </a:r>
            <a:r>
              <a:rPr lang="fr-FR" b="0" i="0" dirty="0">
                <a:solidFill>
                  <a:srgbClr val="000000"/>
                </a:solidFill>
                <a:effectLst/>
                <a:latin typeface="Open Sans" pitchFamily="2" charset="0"/>
              </a:rPr>
              <a:t> eu </a:t>
            </a:r>
            <a:r>
              <a:rPr lang="fr-FR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fugiat</a:t>
            </a:r>
            <a:r>
              <a:rPr lang="fr-FR" b="0" i="0" dirty="0">
                <a:solidFill>
                  <a:srgbClr val="000000"/>
                </a:solidFill>
                <a:effectLst/>
                <a:latin typeface="Open Sans" pitchFamily="2" charset="0"/>
              </a:rPr>
              <a:t> </a:t>
            </a:r>
            <a:r>
              <a:rPr lang="fr-FR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nulla</a:t>
            </a:r>
            <a:r>
              <a:rPr lang="fr-FR" b="0" i="0" dirty="0">
                <a:solidFill>
                  <a:srgbClr val="000000"/>
                </a:solidFill>
                <a:effectLst/>
                <a:latin typeface="Open Sans" pitchFamily="2" charset="0"/>
              </a:rPr>
              <a:t> </a:t>
            </a:r>
            <a:r>
              <a:rPr lang="fr-FR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pariatur</a:t>
            </a:r>
            <a:r>
              <a:rPr lang="fr-FR" b="0" i="0" dirty="0">
                <a:solidFill>
                  <a:srgbClr val="000000"/>
                </a:solidFill>
                <a:effectLst/>
                <a:latin typeface="Open Sans" pitchFamily="2" charset="0"/>
              </a:rPr>
              <a:t>. 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3BB7EA8E-EE8C-E3F3-B698-74B09B0D33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Numéric'Emploi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A6D7A8A-13B7-D70E-6073-61EA7D3FD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FAF9-B204-6B41-AD5E-96E5B3087680}" type="slidenum">
              <a:rPr lang="fr-FR" smtClean="0"/>
              <a:pPr/>
              <a:t>25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86966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7D48F6-DB1E-55BD-C7ED-211D0AD80A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lèche vers la droite 10">
            <a:extLst>
              <a:ext uri="{FF2B5EF4-FFF2-40B4-BE49-F238E27FC236}">
                <a16:creationId xmlns:a16="http://schemas.microsoft.com/office/drawing/2014/main" id="{9260FEB5-B16E-0ADF-817B-1DE3EAE241DF}"/>
              </a:ext>
            </a:extLst>
          </p:cNvPr>
          <p:cNvSpPr/>
          <p:nvPr/>
        </p:nvSpPr>
        <p:spPr>
          <a:xfrm>
            <a:off x="839787" y="2341710"/>
            <a:ext cx="3319857" cy="439433"/>
          </a:xfrm>
          <a:prstGeom prst="rightArrow">
            <a:avLst>
              <a:gd name="adj1" fmla="val 100000"/>
              <a:gd name="adj2" fmla="val 50000"/>
            </a:avLst>
          </a:prstGeom>
          <a:solidFill>
            <a:srgbClr val="0073A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space réservé du texte 18">
            <a:extLst>
              <a:ext uri="{FF2B5EF4-FFF2-40B4-BE49-F238E27FC236}">
                <a16:creationId xmlns:a16="http://schemas.microsoft.com/office/drawing/2014/main" id="{C8BDE961-2E0B-1468-6033-C031E629C49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fr-FR" dirty="0"/>
              <a:t>Sous-titre qui peut être long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B9CCD107-4A33-BB86-2F3C-1D2F4826E750}"/>
              </a:ext>
            </a:extLst>
          </p:cNvPr>
          <p:cNvSpPr/>
          <p:nvPr/>
        </p:nvSpPr>
        <p:spPr>
          <a:xfrm>
            <a:off x="692332" y="672275"/>
            <a:ext cx="3814354" cy="548641"/>
          </a:xfrm>
          <a:prstGeom prst="roundRect">
            <a:avLst>
              <a:gd name="adj" fmla="val 50000"/>
            </a:avLst>
          </a:prstGeom>
          <a:solidFill>
            <a:srgbClr val="D7EAF1"/>
          </a:solidFill>
          <a:ln>
            <a:solidFill>
              <a:srgbClr val="0073A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DB825B65-E82E-853B-1A80-704ABEFF6059}"/>
              </a:ext>
            </a:extLst>
          </p:cNvPr>
          <p:cNvSpPr/>
          <p:nvPr/>
        </p:nvSpPr>
        <p:spPr>
          <a:xfrm>
            <a:off x="692332" y="1279129"/>
            <a:ext cx="2873828" cy="548641"/>
          </a:xfrm>
          <a:prstGeom prst="roundRect">
            <a:avLst>
              <a:gd name="adj" fmla="val 50000"/>
            </a:avLst>
          </a:prstGeom>
          <a:solidFill>
            <a:srgbClr val="D7EAF1"/>
          </a:solidFill>
          <a:ln>
            <a:solidFill>
              <a:srgbClr val="0073A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802D362-C9E9-5977-78F0-A2A8A2BD12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>
            <a:normAutofit fontScale="90000"/>
          </a:bodyPr>
          <a:lstStyle/>
          <a:p>
            <a:r>
              <a:rPr lang="fr-FR" dirty="0"/>
              <a:t>Titre de la slide, même long</a:t>
            </a:r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77CF2DD2-503B-953F-ACC4-07A4CEE3BFDF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>
              <a:lnSpc>
                <a:spcPct val="134000"/>
              </a:lnSpc>
            </a:pPr>
            <a:r>
              <a:rPr lang="fr-FR" b="0" i="0" dirty="0">
                <a:solidFill>
                  <a:srgbClr val="000000"/>
                </a:solidFill>
                <a:effectLst/>
                <a:latin typeface="Open Sans" pitchFamily="2" charset="0"/>
              </a:rPr>
              <a:t>Lorem ipsum </a:t>
            </a:r>
            <a:r>
              <a:rPr lang="fr-FR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dolor</a:t>
            </a:r>
            <a:r>
              <a:rPr lang="fr-FR" b="0" i="0" dirty="0">
                <a:solidFill>
                  <a:srgbClr val="000000"/>
                </a:solidFill>
                <a:effectLst/>
                <a:latin typeface="Open Sans" pitchFamily="2" charset="0"/>
              </a:rPr>
              <a:t> </a:t>
            </a:r>
            <a:r>
              <a:rPr lang="fr-FR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sit</a:t>
            </a:r>
            <a:r>
              <a:rPr lang="fr-FR" b="0" i="0" dirty="0">
                <a:solidFill>
                  <a:srgbClr val="000000"/>
                </a:solidFill>
                <a:effectLst/>
                <a:latin typeface="Open Sans" pitchFamily="2" charset="0"/>
              </a:rPr>
              <a:t> </a:t>
            </a:r>
            <a:r>
              <a:rPr lang="fr-FR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amet</a:t>
            </a:r>
            <a:r>
              <a:rPr lang="fr-FR" b="0" i="0" dirty="0">
                <a:solidFill>
                  <a:srgbClr val="000000"/>
                </a:solidFill>
                <a:effectLst/>
                <a:latin typeface="Open Sans" pitchFamily="2" charset="0"/>
              </a:rPr>
              <a:t>, </a:t>
            </a:r>
            <a:r>
              <a:rPr lang="fr-FR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consectetur</a:t>
            </a:r>
            <a:r>
              <a:rPr lang="fr-FR" b="0" i="0" dirty="0">
                <a:solidFill>
                  <a:srgbClr val="000000"/>
                </a:solidFill>
                <a:effectLst/>
                <a:latin typeface="Open Sans" pitchFamily="2" charset="0"/>
              </a:rPr>
              <a:t> </a:t>
            </a:r>
            <a:r>
              <a:rPr lang="fr-FR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adipiscing</a:t>
            </a:r>
            <a:r>
              <a:rPr lang="fr-FR" b="0" i="0" dirty="0">
                <a:solidFill>
                  <a:srgbClr val="000000"/>
                </a:solidFill>
                <a:effectLst/>
                <a:latin typeface="Open Sans" pitchFamily="2" charset="0"/>
              </a:rPr>
              <a:t> </a:t>
            </a:r>
            <a:r>
              <a:rPr lang="fr-FR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elit</a:t>
            </a:r>
            <a:r>
              <a:rPr lang="fr-FR" b="0" i="0" dirty="0">
                <a:solidFill>
                  <a:srgbClr val="000000"/>
                </a:solidFill>
                <a:effectLst/>
                <a:latin typeface="Open Sans" pitchFamily="2" charset="0"/>
              </a:rPr>
              <a:t>, </a:t>
            </a:r>
            <a:r>
              <a:rPr lang="fr-FR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sed</a:t>
            </a:r>
            <a:r>
              <a:rPr lang="fr-FR" b="0" i="0" dirty="0">
                <a:solidFill>
                  <a:srgbClr val="000000"/>
                </a:solidFill>
                <a:effectLst/>
                <a:latin typeface="Open Sans" pitchFamily="2" charset="0"/>
              </a:rPr>
              <a:t> do </a:t>
            </a:r>
            <a:r>
              <a:rPr lang="fr-FR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eiusmod</a:t>
            </a:r>
            <a:r>
              <a:rPr lang="fr-FR" b="0" i="0" dirty="0">
                <a:solidFill>
                  <a:srgbClr val="000000"/>
                </a:solidFill>
                <a:effectLst/>
                <a:latin typeface="Open Sans" pitchFamily="2" charset="0"/>
              </a:rPr>
              <a:t> </a:t>
            </a:r>
            <a:r>
              <a:rPr lang="fr-FR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tempor</a:t>
            </a:r>
            <a:r>
              <a:rPr lang="fr-FR" b="0" i="0" dirty="0">
                <a:solidFill>
                  <a:srgbClr val="000000"/>
                </a:solidFill>
                <a:effectLst/>
                <a:latin typeface="Open Sans" pitchFamily="2" charset="0"/>
              </a:rPr>
              <a:t> </a:t>
            </a:r>
            <a:r>
              <a:rPr lang="fr-FR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incididunt</a:t>
            </a:r>
            <a:r>
              <a:rPr lang="fr-FR" b="0" i="0" dirty="0">
                <a:solidFill>
                  <a:srgbClr val="000000"/>
                </a:solidFill>
                <a:effectLst/>
                <a:latin typeface="Open Sans" pitchFamily="2" charset="0"/>
              </a:rPr>
              <a:t> ut </a:t>
            </a:r>
            <a:r>
              <a:rPr lang="fr-FR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labore</a:t>
            </a:r>
            <a:r>
              <a:rPr lang="fr-FR" b="0" i="0" dirty="0">
                <a:solidFill>
                  <a:srgbClr val="000000"/>
                </a:solidFill>
                <a:effectLst/>
                <a:latin typeface="Open Sans" pitchFamily="2" charset="0"/>
              </a:rPr>
              <a:t> et </a:t>
            </a:r>
            <a:r>
              <a:rPr lang="fr-FR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dolore</a:t>
            </a:r>
            <a:r>
              <a:rPr lang="fr-FR" b="0" i="0" dirty="0">
                <a:solidFill>
                  <a:srgbClr val="000000"/>
                </a:solidFill>
                <a:effectLst/>
                <a:latin typeface="Open Sans" pitchFamily="2" charset="0"/>
              </a:rPr>
              <a:t> magna </a:t>
            </a:r>
            <a:r>
              <a:rPr lang="fr-FR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aliqua</a:t>
            </a:r>
            <a:r>
              <a:rPr lang="fr-FR" b="0" i="0" dirty="0">
                <a:solidFill>
                  <a:srgbClr val="000000"/>
                </a:solidFill>
                <a:effectLst/>
                <a:latin typeface="Open Sans" pitchFamily="2" charset="0"/>
              </a:rPr>
              <a:t>. </a:t>
            </a:r>
            <a:endParaRPr lang="fr-FR" dirty="0"/>
          </a:p>
        </p:txBody>
      </p:sp>
      <p:graphicFrame>
        <p:nvGraphicFramePr>
          <p:cNvPr id="4" name="Espace réservé du contenu 3">
            <a:extLst>
              <a:ext uri="{FF2B5EF4-FFF2-40B4-BE49-F238E27FC236}">
                <a16:creationId xmlns:a16="http://schemas.microsoft.com/office/drawing/2014/main" id="{6775752C-6753-F68D-50A9-88090C12F03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46944515"/>
              </p:ext>
            </p:extLst>
          </p:nvPr>
        </p:nvGraphicFramePr>
        <p:xfrm>
          <a:off x="6277300" y="329374"/>
          <a:ext cx="5521000" cy="62111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23D75B1-0DF6-DBEE-0FFC-592D169B58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Numéric'Emploi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C5CD3ECA-CD84-307E-5FD1-259E00BDA1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FAF9-B204-6B41-AD5E-96E5B3087680}" type="slidenum">
              <a:rPr lang="fr-FR" smtClean="0"/>
              <a:pPr/>
              <a:t>26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174389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9" descr="Une image contenant habits, personne, intérieur, ordinateur&#10;&#10;Le contenu généré par l’IA peut être incorrect.">
            <a:extLst>
              <a:ext uri="{FF2B5EF4-FFF2-40B4-BE49-F238E27FC236}">
                <a16:creationId xmlns:a16="http://schemas.microsoft.com/office/drawing/2014/main" id="{3B9E8B19-DB34-B9B8-9504-3CE59162A95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7813" b="7813"/>
          <a:stretch/>
        </p:blipFill>
        <p:spPr>
          <a:xfrm>
            <a:off x="0" y="0"/>
            <a:ext cx="12192000" cy="6858000"/>
          </a:xfrm>
        </p:spPr>
      </p:pic>
      <p:sp>
        <p:nvSpPr>
          <p:cNvPr id="17" name="Espace réservé du texte 16">
            <a:extLst>
              <a:ext uri="{FF2B5EF4-FFF2-40B4-BE49-F238E27FC236}">
                <a16:creationId xmlns:a16="http://schemas.microsoft.com/office/drawing/2014/main" id="{71E54143-5A6B-DBA9-9009-7E290A5D335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517900" y="1816100"/>
            <a:ext cx="5156200" cy="2146300"/>
          </a:xfrm>
        </p:spPr>
        <p:txBody>
          <a:bodyPr/>
          <a:lstStyle/>
          <a:p>
            <a:pPr marL="0" indent="0">
              <a:buNone/>
            </a:pPr>
            <a:r>
              <a:rPr lang="fr-FR" dirty="0"/>
              <a:t>20%</a:t>
            </a:r>
          </a:p>
        </p:txBody>
      </p:sp>
      <p:sp>
        <p:nvSpPr>
          <p:cNvPr id="18" name="Espace réservé du texte 17">
            <a:extLst>
              <a:ext uri="{FF2B5EF4-FFF2-40B4-BE49-F238E27FC236}">
                <a16:creationId xmlns:a16="http://schemas.microsoft.com/office/drawing/2014/main" id="{0392E9E9-F687-EB95-0493-A897195B9FE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517900" y="4064000"/>
            <a:ext cx="5156200" cy="850900"/>
          </a:xfrm>
        </p:spPr>
        <p:txBody>
          <a:bodyPr/>
          <a:lstStyle/>
          <a:p>
            <a:pPr marL="0" indent="0">
              <a:buNone/>
            </a:pPr>
            <a:r>
              <a:rPr lang="fr-FR" dirty="0"/>
              <a:t>Lorem ipsum lote</a:t>
            </a:r>
          </a:p>
        </p:txBody>
      </p:sp>
      <p:sp>
        <p:nvSpPr>
          <p:cNvPr id="4" name="Triangle 3">
            <a:extLst>
              <a:ext uri="{FF2B5EF4-FFF2-40B4-BE49-F238E27FC236}">
                <a16:creationId xmlns:a16="http://schemas.microsoft.com/office/drawing/2014/main" id="{5D5863E7-C4D7-C514-9904-8174FFD294ED}"/>
              </a:ext>
            </a:extLst>
          </p:cNvPr>
          <p:cNvSpPr/>
          <p:nvPr/>
        </p:nvSpPr>
        <p:spPr>
          <a:xfrm rot="5400000">
            <a:off x="-2818635" y="2818634"/>
            <a:ext cx="6858002" cy="1220733"/>
          </a:xfrm>
          <a:prstGeom prst="triangle">
            <a:avLst>
              <a:gd name="adj" fmla="val 5002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8BEBA767-ACBA-CAB4-2069-80BB6F953B88}"/>
              </a:ext>
            </a:extLst>
          </p:cNvPr>
          <p:cNvSpPr/>
          <p:nvPr/>
        </p:nvSpPr>
        <p:spPr>
          <a:xfrm>
            <a:off x="4146549" y="4076698"/>
            <a:ext cx="3898901" cy="546102"/>
          </a:xfrm>
          <a:prstGeom prst="roundRect">
            <a:avLst>
              <a:gd name="adj" fmla="val 50000"/>
            </a:avLst>
          </a:prstGeom>
          <a:solidFill>
            <a:schemeClr val="bg1">
              <a:alpha val="26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42A57C6A-FCD9-25E1-BD4A-529D21D9E6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Numéric'Emploi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EC9E835-60FF-ADC9-DE2C-BC0C7773B4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FAF9-B204-6B41-AD5E-96E5B3087680}" type="slidenum">
              <a:rPr lang="fr-FR" smtClean="0"/>
              <a:pPr/>
              <a:t>27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00879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2845C7F5-AA0F-F80F-D8A6-DE6606D15F18}"/>
              </a:ext>
            </a:extLst>
          </p:cNvPr>
          <p:cNvSpPr/>
          <p:nvPr/>
        </p:nvSpPr>
        <p:spPr>
          <a:xfrm>
            <a:off x="1573304" y="3101741"/>
            <a:ext cx="3028768" cy="548641"/>
          </a:xfrm>
          <a:prstGeom prst="roundRect">
            <a:avLst>
              <a:gd name="adj" fmla="val 50000"/>
            </a:avLst>
          </a:prstGeom>
          <a:solidFill>
            <a:srgbClr val="D7EAF1"/>
          </a:solidFill>
          <a:ln>
            <a:solidFill>
              <a:srgbClr val="0073A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Espace réservé pour une image  7" descr="Une image contenant personne, habits, Visage humain, tasse de café&#10;&#10;Le contenu généré par l’IA peut être incorrect.">
            <a:extLst>
              <a:ext uri="{FF2B5EF4-FFF2-40B4-BE49-F238E27FC236}">
                <a16:creationId xmlns:a16="http://schemas.microsoft.com/office/drawing/2014/main" id="{04621BC8-737C-4AA7-1667-82EC75B0E2B6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/>
          <a:srcRect l="40740"/>
          <a:stretch/>
        </p:blipFill>
        <p:spPr>
          <a:xfrm>
            <a:off x="6096000" y="0"/>
            <a:ext cx="6096000" cy="6858000"/>
          </a:xfrm>
        </p:spPr>
      </p:pic>
      <p:sp>
        <p:nvSpPr>
          <p:cNvPr id="16" name="Titre 15">
            <a:extLst>
              <a:ext uri="{FF2B5EF4-FFF2-40B4-BE49-F238E27FC236}">
                <a16:creationId xmlns:a16="http://schemas.microsoft.com/office/drawing/2014/main" id="{9C7E455C-6B48-5D83-C58B-E6619089DC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9131" y="1693842"/>
            <a:ext cx="3936995" cy="1325563"/>
          </a:xfrm>
        </p:spPr>
        <p:txBody>
          <a:bodyPr/>
          <a:lstStyle/>
          <a:p>
            <a:r>
              <a:rPr lang="fr-FR" dirty="0"/>
              <a:t>20%</a:t>
            </a:r>
          </a:p>
        </p:txBody>
      </p:sp>
      <p:sp>
        <p:nvSpPr>
          <p:cNvPr id="17" name="Espace réservé du texte 16">
            <a:extLst>
              <a:ext uri="{FF2B5EF4-FFF2-40B4-BE49-F238E27FC236}">
                <a16:creationId xmlns:a16="http://schemas.microsoft.com/office/drawing/2014/main" id="{602E8041-FEF3-DAFC-64FB-FC778A8E32C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19131" y="3132117"/>
            <a:ext cx="3937000" cy="482600"/>
          </a:xfrm>
        </p:spPr>
        <p:txBody>
          <a:bodyPr/>
          <a:lstStyle/>
          <a:p>
            <a:pPr marL="0" indent="0">
              <a:buNone/>
            </a:pPr>
            <a:r>
              <a:rPr lang="fr-FR" dirty="0"/>
              <a:t>Lorem ipsum</a:t>
            </a:r>
          </a:p>
        </p:txBody>
      </p:sp>
      <p:sp>
        <p:nvSpPr>
          <p:cNvPr id="18" name="Espace réservé du texte 17">
            <a:extLst>
              <a:ext uri="{FF2B5EF4-FFF2-40B4-BE49-F238E27FC236}">
                <a16:creationId xmlns:a16="http://schemas.microsoft.com/office/drawing/2014/main" id="{94F4B22F-2AD9-2D16-7F6D-FE434922B60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19131" y="3817916"/>
            <a:ext cx="3937000" cy="1702793"/>
          </a:xfrm>
        </p:spPr>
        <p:txBody>
          <a:bodyPr>
            <a:normAutofit/>
          </a:bodyPr>
          <a:lstStyle/>
          <a:p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, </a:t>
            </a:r>
            <a:r>
              <a:rPr lang="fr-FR" dirty="0" err="1"/>
              <a:t>sed</a:t>
            </a:r>
            <a:r>
              <a:rPr lang="fr-FR" dirty="0"/>
              <a:t> do </a:t>
            </a:r>
            <a:r>
              <a:rPr lang="fr-FR" dirty="0" err="1"/>
              <a:t>eiusmod</a:t>
            </a:r>
            <a:r>
              <a:rPr lang="fr-FR" dirty="0"/>
              <a:t> </a:t>
            </a:r>
            <a:r>
              <a:rPr lang="fr-FR" dirty="0" err="1"/>
              <a:t>tempor</a:t>
            </a:r>
            <a:r>
              <a:rPr lang="fr-FR" dirty="0"/>
              <a:t> </a:t>
            </a:r>
            <a:r>
              <a:rPr lang="fr-FR" dirty="0" err="1"/>
              <a:t>incididunt</a:t>
            </a:r>
            <a:r>
              <a:rPr lang="fr-FR" dirty="0"/>
              <a:t> ut </a:t>
            </a:r>
            <a:r>
              <a:rPr lang="fr-FR" dirty="0" err="1"/>
              <a:t>labore</a:t>
            </a:r>
            <a:r>
              <a:rPr lang="fr-FR" dirty="0"/>
              <a:t> et </a:t>
            </a:r>
            <a:r>
              <a:rPr lang="fr-FR" dirty="0" err="1"/>
              <a:t>dolore</a:t>
            </a:r>
            <a:r>
              <a:rPr lang="fr-FR" dirty="0"/>
              <a:t> magna </a:t>
            </a:r>
            <a:r>
              <a:rPr lang="fr-FR" dirty="0" err="1"/>
              <a:t>aliqua</a:t>
            </a:r>
            <a:r>
              <a:rPr lang="fr-FR" dirty="0"/>
              <a:t>. </a:t>
            </a:r>
          </a:p>
        </p:txBody>
      </p:sp>
      <p:sp>
        <p:nvSpPr>
          <p:cNvPr id="2" name="Triangle 1">
            <a:extLst>
              <a:ext uri="{FF2B5EF4-FFF2-40B4-BE49-F238E27FC236}">
                <a16:creationId xmlns:a16="http://schemas.microsoft.com/office/drawing/2014/main" id="{24B6E294-2AA8-874C-96FC-6FADFA4A751E}"/>
              </a:ext>
            </a:extLst>
          </p:cNvPr>
          <p:cNvSpPr/>
          <p:nvPr/>
        </p:nvSpPr>
        <p:spPr>
          <a:xfrm rot="5400000">
            <a:off x="3277358" y="2818634"/>
            <a:ext cx="6858002" cy="1220733"/>
          </a:xfrm>
          <a:prstGeom prst="triangle">
            <a:avLst>
              <a:gd name="adj" fmla="val 5002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1776B4B6-F665-DEE4-5502-976767AE75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Numéric'Emploi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0A2D7E7-E9EE-15E1-3EA4-D3579CEF33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FAF9-B204-6B41-AD5E-96E5B3087680}" type="slidenum">
              <a:rPr lang="fr-FR" smtClean="0"/>
              <a:pPr/>
              <a:t>28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3409786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38EB83EE-A45A-733F-5AAD-FE356006D3DB}"/>
              </a:ext>
            </a:extLst>
          </p:cNvPr>
          <p:cNvSpPr/>
          <p:nvPr/>
        </p:nvSpPr>
        <p:spPr>
          <a:xfrm>
            <a:off x="692332" y="1116647"/>
            <a:ext cx="3790768" cy="548641"/>
          </a:xfrm>
          <a:prstGeom prst="roundRect">
            <a:avLst>
              <a:gd name="adj" fmla="val 50000"/>
            </a:avLst>
          </a:prstGeom>
          <a:solidFill>
            <a:srgbClr val="D7EAF1"/>
          </a:solidFill>
          <a:ln>
            <a:solidFill>
              <a:srgbClr val="0073A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408A21E1-F36F-F442-6E99-D5D6D02AEE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fr-FR" dirty="0"/>
              <a:t>Titre de la slide</a:t>
            </a:r>
          </a:p>
        </p:txBody>
      </p:sp>
      <p:graphicFrame>
        <p:nvGraphicFramePr>
          <p:cNvPr id="6" name="Espace réservé du tableau 5">
            <a:extLst>
              <a:ext uri="{FF2B5EF4-FFF2-40B4-BE49-F238E27FC236}">
                <a16:creationId xmlns:a16="http://schemas.microsoft.com/office/drawing/2014/main" id="{DA9B540D-49C0-B7B4-C730-8B578F64837A}"/>
              </a:ext>
            </a:extLst>
          </p:cNvPr>
          <p:cNvGraphicFramePr>
            <a:graphicFrameLocks noGrp="1"/>
          </p:cNvGraphicFramePr>
          <p:nvPr>
            <p:ph type="tbl" sz="quarter" idx="13"/>
            <p:extLst>
              <p:ext uri="{D42A27DB-BD31-4B8C-83A1-F6EECF244321}">
                <p14:modId xmlns:p14="http://schemas.microsoft.com/office/powerpoint/2010/main" val="2210355658"/>
              </p:ext>
            </p:extLst>
          </p:nvPr>
        </p:nvGraphicFramePr>
        <p:xfrm>
          <a:off x="838200" y="1981200"/>
          <a:ext cx="10515600" cy="29464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28900">
                  <a:extLst>
                    <a:ext uri="{9D8B030D-6E8A-4147-A177-3AD203B41FA5}">
                      <a16:colId xmlns:a16="http://schemas.microsoft.com/office/drawing/2014/main" val="2951331430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988664280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1414635043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2358520274"/>
                    </a:ext>
                  </a:extLst>
                </a:gridCol>
              </a:tblGrid>
              <a:tr h="491067">
                <a:tc>
                  <a:txBody>
                    <a:bodyPr/>
                    <a:lstStyle/>
                    <a:p>
                      <a:pPr algn="ctr"/>
                      <a:r>
                        <a:rPr lang="fr-FR" sz="1600" b="0" i="0" cap="all" baseline="0" dirty="0" err="1">
                          <a:solidFill>
                            <a:schemeClr val="bg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sed</a:t>
                      </a:r>
                      <a:r>
                        <a:rPr lang="fr-FR" sz="1600" b="0" i="0" cap="all" baseline="0" dirty="0">
                          <a:solidFill>
                            <a:schemeClr val="bg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 do </a:t>
                      </a:r>
                      <a:r>
                        <a:rPr lang="fr-FR" sz="1600" b="0" i="0" cap="all" baseline="0" dirty="0" err="1">
                          <a:solidFill>
                            <a:schemeClr val="bg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eiusmod</a:t>
                      </a:r>
                      <a:endParaRPr lang="fr-FR" sz="1600" cap="all" baseline="0" dirty="0">
                        <a:solidFill>
                          <a:schemeClr val="bg1"/>
                        </a:solidFill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anchor="ctr">
                    <a:solidFill>
                      <a:srgbClr val="0073A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b="0" i="0" cap="all" baseline="0" dirty="0" err="1">
                          <a:solidFill>
                            <a:schemeClr val="bg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sed</a:t>
                      </a:r>
                      <a:r>
                        <a:rPr lang="fr-FR" sz="1600" b="0" i="0" cap="all" baseline="0" dirty="0">
                          <a:solidFill>
                            <a:schemeClr val="bg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 do </a:t>
                      </a:r>
                      <a:r>
                        <a:rPr lang="fr-FR" sz="1600" b="0" i="0" cap="all" baseline="0" dirty="0" err="1">
                          <a:solidFill>
                            <a:schemeClr val="bg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eiusmod</a:t>
                      </a:r>
                      <a:endParaRPr lang="fr-FR" sz="1600" cap="all" baseline="0" dirty="0">
                        <a:solidFill>
                          <a:schemeClr val="bg1"/>
                        </a:solidFill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anchor="ctr">
                    <a:solidFill>
                      <a:srgbClr val="0073A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b="0" i="0" cap="all" baseline="0" dirty="0" err="1">
                          <a:solidFill>
                            <a:schemeClr val="bg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sed</a:t>
                      </a:r>
                      <a:r>
                        <a:rPr lang="fr-FR" sz="1600" b="0" i="0" cap="all" baseline="0" dirty="0">
                          <a:solidFill>
                            <a:schemeClr val="bg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 do </a:t>
                      </a:r>
                      <a:r>
                        <a:rPr lang="fr-FR" sz="1600" b="0" i="0" cap="all" baseline="0" dirty="0" err="1">
                          <a:solidFill>
                            <a:schemeClr val="bg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eiusmod</a:t>
                      </a:r>
                      <a:endParaRPr lang="fr-FR" sz="1600" cap="all" baseline="0" dirty="0">
                        <a:solidFill>
                          <a:schemeClr val="bg1"/>
                        </a:solidFill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anchor="ctr">
                    <a:solidFill>
                      <a:srgbClr val="0073A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b="0" i="0" cap="all" baseline="0" dirty="0" err="1">
                          <a:solidFill>
                            <a:schemeClr val="bg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sed</a:t>
                      </a:r>
                      <a:r>
                        <a:rPr lang="fr-FR" sz="1600" b="0" i="0" cap="all" baseline="0" dirty="0">
                          <a:solidFill>
                            <a:schemeClr val="bg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 do </a:t>
                      </a:r>
                      <a:r>
                        <a:rPr lang="fr-FR" sz="1600" b="0" i="0" cap="all" baseline="0" dirty="0" err="1">
                          <a:solidFill>
                            <a:schemeClr val="bg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eiusmod</a:t>
                      </a:r>
                      <a:endParaRPr lang="fr-FR" sz="1600" cap="all" baseline="0" dirty="0">
                        <a:solidFill>
                          <a:schemeClr val="bg1"/>
                        </a:solidFill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anchor="ctr">
                    <a:solidFill>
                      <a:srgbClr val="0073A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1813469"/>
                  </a:ext>
                </a:extLst>
              </a:tr>
              <a:tr h="491067">
                <a:tc>
                  <a:txBody>
                    <a:bodyPr/>
                    <a:lstStyle/>
                    <a:p>
                      <a:pPr lvl="1"/>
                      <a:r>
                        <a:rPr lang="fr-FR" sz="1400" dirty="0">
                          <a:solidFill>
                            <a:srgbClr val="0073A6"/>
                          </a:solidFill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Sed do </a:t>
                      </a:r>
                      <a:r>
                        <a:rPr lang="fr-FR" sz="1400" dirty="0" err="1">
                          <a:solidFill>
                            <a:srgbClr val="0073A6"/>
                          </a:solidFill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eiusmod</a:t>
                      </a:r>
                      <a:endParaRPr lang="fr-FR" sz="1400" dirty="0">
                        <a:solidFill>
                          <a:srgbClr val="0073A6"/>
                        </a:solidFill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anchor="ctr">
                    <a:solidFill>
                      <a:srgbClr val="D7EAF1"/>
                    </a:solidFill>
                  </a:tcPr>
                </a:tc>
                <a:tc>
                  <a:txBody>
                    <a:bodyPr/>
                    <a:lstStyle/>
                    <a:p>
                      <a:pPr marL="45720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kern="1200" dirty="0">
                          <a:solidFill>
                            <a:srgbClr val="0073A6"/>
                          </a:solidFill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Sed do </a:t>
                      </a:r>
                      <a:r>
                        <a:rPr lang="fr-FR" sz="1400" kern="1200" dirty="0" err="1">
                          <a:solidFill>
                            <a:srgbClr val="0073A6"/>
                          </a:solidFill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eiusmod</a:t>
                      </a:r>
                      <a:endParaRPr lang="fr-FR" sz="1400" kern="1200" dirty="0">
                        <a:solidFill>
                          <a:srgbClr val="0073A6"/>
                        </a:solidFill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anchor="ctr">
                    <a:solidFill>
                      <a:srgbClr val="D7EAF1"/>
                    </a:solidFill>
                  </a:tcPr>
                </a:tc>
                <a:tc>
                  <a:txBody>
                    <a:bodyPr/>
                    <a:lstStyle/>
                    <a:p>
                      <a:pPr marL="45720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kern="1200" dirty="0">
                          <a:solidFill>
                            <a:srgbClr val="0073A6"/>
                          </a:solidFill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Sed do </a:t>
                      </a:r>
                      <a:r>
                        <a:rPr lang="fr-FR" sz="1400" kern="1200" dirty="0" err="1">
                          <a:solidFill>
                            <a:srgbClr val="0073A6"/>
                          </a:solidFill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eiusmod</a:t>
                      </a:r>
                      <a:endParaRPr lang="fr-FR" sz="1400" kern="1200" dirty="0">
                        <a:solidFill>
                          <a:srgbClr val="0073A6"/>
                        </a:solidFill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anchor="ctr">
                    <a:solidFill>
                      <a:srgbClr val="D7EAF1"/>
                    </a:solidFill>
                  </a:tcPr>
                </a:tc>
                <a:tc>
                  <a:txBody>
                    <a:bodyPr/>
                    <a:lstStyle/>
                    <a:p>
                      <a:pPr marL="45720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kern="1200" dirty="0">
                          <a:solidFill>
                            <a:srgbClr val="0073A6"/>
                          </a:solidFill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Sed do </a:t>
                      </a:r>
                      <a:r>
                        <a:rPr lang="fr-FR" sz="1400" kern="1200" dirty="0" err="1">
                          <a:solidFill>
                            <a:srgbClr val="0073A6"/>
                          </a:solidFill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eiusmod</a:t>
                      </a:r>
                      <a:endParaRPr lang="fr-FR" sz="1400" kern="1200" dirty="0">
                        <a:solidFill>
                          <a:srgbClr val="0073A6"/>
                        </a:solidFill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anchor="ctr">
                    <a:solidFill>
                      <a:srgbClr val="D7EA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0536587"/>
                  </a:ext>
                </a:extLst>
              </a:tr>
              <a:tr h="491067">
                <a:tc>
                  <a:txBody>
                    <a:bodyPr/>
                    <a:lstStyle/>
                    <a:p>
                      <a:pPr marL="45720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kern="1200" dirty="0">
                          <a:solidFill>
                            <a:srgbClr val="0073A6"/>
                          </a:solidFill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Sed do </a:t>
                      </a:r>
                      <a:r>
                        <a:rPr lang="fr-FR" sz="1400" kern="1200" dirty="0" err="1">
                          <a:solidFill>
                            <a:srgbClr val="0073A6"/>
                          </a:solidFill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eiusmod</a:t>
                      </a:r>
                      <a:endParaRPr lang="fr-FR" sz="1400" kern="1200" dirty="0">
                        <a:solidFill>
                          <a:srgbClr val="0073A6"/>
                        </a:solidFill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anchor="ctr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45720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kern="1200" dirty="0">
                          <a:solidFill>
                            <a:srgbClr val="0073A6"/>
                          </a:solidFill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Sed do </a:t>
                      </a:r>
                      <a:r>
                        <a:rPr lang="fr-FR" sz="1400" kern="1200" dirty="0" err="1">
                          <a:solidFill>
                            <a:srgbClr val="0073A6"/>
                          </a:solidFill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eiusmod</a:t>
                      </a:r>
                      <a:endParaRPr lang="fr-FR" sz="1400" kern="1200" dirty="0">
                        <a:solidFill>
                          <a:srgbClr val="0073A6"/>
                        </a:solidFill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anchor="ctr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45720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kern="1200" dirty="0">
                          <a:solidFill>
                            <a:srgbClr val="0073A6"/>
                          </a:solidFill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Sed do </a:t>
                      </a:r>
                      <a:r>
                        <a:rPr lang="fr-FR" sz="1400" kern="1200" dirty="0" err="1">
                          <a:solidFill>
                            <a:srgbClr val="0073A6"/>
                          </a:solidFill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eiusmod</a:t>
                      </a:r>
                      <a:endParaRPr lang="fr-FR" sz="1400" kern="1200" dirty="0">
                        <a:solidFill>
                          <a:srgbClr val="0073A6"/>
                        </a:solidFill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anchor="ctr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45720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kern="1200" dirty="0">
                          <a:solidFill>
                            <a:srgbClr val="0073A6"/>
                          </a:solidFill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Sed do </a:t>
                      </a:r>
                      <a:r>
                        <a:rPr lang="fr-FR" sz="1400" kern="1200" dirty="0" err="1">
                          <a:solidFill>
                            <a:srgbClr val="0073A6"/>
                          </a:solidFill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eiusmod</a:t>
                      </a:r>
                      <a:endParaRPr lang="fr-FR" sz="1400" kern="1200" dirty="0">
                        <a:solidFill>
                          <a:srgbClr val="0073A6"/>
                        </a:solidFill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anchor="ctr"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7539204"/>
                  </a:ext>
                </a:extLst>
              </a:tr>
              <a:tr h="491067">
                <a:tc>
                  <a:txBody>
                    <a:bodyPr/>
                    <a:lstStyle/>
                    <a:p>
                      <a:pPr marL="45720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kern="1200" dirty="0">
                          <a:solidFill>
                            <a:srgbClr val="0073A6"/>
                          </a:solidFill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Sed do </a:t>
                      </a:r>
                      <a:r>
                        <a:rPr lang="fr-FR" sz="1400" kern="1200" dirty="0" err="1">
                          <a:solidFill>
                            <a:srgbClr val="0073A6"/>
                          </a:solidFill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eiusmod</a:t>
                      </a:r>
                      <a:endParaRPr lang="fr-FR" sz="1400" kern="1200" dirty="0">
                        <a:solidFill>
                          <a:srgbClr val="0073A6"/>
                        </a:solidFill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45720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kern="1200" dirty="0">
                          <a:solidFill>
                            <a:srgbClr val="0073A6"/>
                          </a:solidFill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Sed do </a:t>
                      </a:r>
                      <a:r>
                        <a:rPr lang="fr-FR" sz="1400" kern="1200" dirty="0" err="1">
                          <a:solidFill>
                            <a:srgbClr val="0073A6"/>
                          </a:solidFill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eiusmod</a:t>
                      </a:r>
                      <a:endParaRPr lang="fr-FR" sz="1400" kern="1200" dirty="0">
                        <a:solidFill>
                          <a:srgbClr val="0073A6"/>
                        </a:solidFill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45720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kern="1200" dirty="0">
                          <a:solidFill>
                            <a:srgbClr val="0073A6"/>
                          </a:solidFill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Sed do </a:t>
                      </a:r>
                      <a:r>
                        <a:rPr lang="fr-FR" sz="1400" kern="1200" dirty="0" err="1">
                          <a:solidFill>
                            <a:srgbClr val="0073A6"/>
                          </a:solidFill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eiusmod</a:t>
                      </a:r>
                      <a:endParaRPr lang="fr-FR" sz="1400" kern="1200" dirty="0">
                        <a:solidFill>
                          <a:srgbClr val="0073A6"/>
                        </a:solidFill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45720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kern="1200" dirty="0">
                          <a:solidFill>
                            <a:srgbClr val="0073A6"/>
                          </a:solidFill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Sed do </a:t>
                      </a:r>
                      <a:r>
                        <a:rPr lang="fr-FR" sz="1400" kern="1200" dirty="0" err="1">
                          <a:solidFill>
                            <a:srgbClr val="0073A6"/>
                          </a:solidFill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eiusmod</a:t>
                      </a:r>
                      <a:endParaRPr lang="fr-FR" sz="1400" kern="1200" dirty="0">
                        <a:solidFill>
                          <a:srgbClr val="0073A6"/>
                        </a:solidFill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3911751"/>
                  </a:ext>
                </a:extLst>
              </a:tr>
              <a:tr h="491067">
                <a:tc>
                  <a:txBody>
                    <a:bodyPr/>
                    <a:lstStyle/>
                    <a:p>
                      <a:pPr marL="45720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kern="1200" dirty="0">
                          <a:solidFill>
                            <a:srgbClr val="0073A6"/>
                          </a:solidFill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Sed do </a:t>
                      </a:r>
                      <a:r>
                        <a:rPr lang="fr-FR" sz="1400" kern="1200" dirty="0" err="1">
                          <a:solidFill>
                            <a:srgbClr val="0073A6"/>
                          </a:solidFill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eiusmod</a:t>
                      </a:r>
                      <a:endParaRPr lang="fr-FR" sz="1400" kern="1200" dirty="0">
                        <a:solidFill>
                          <a:srgbClr val="0073A6"/>
                        </a:solidFill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anchor="ctr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45720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kern="1200" dirty="0">
                          <a:solidFill>
                            <a:srgbClr val="0073A6"/>
                          </a:solidFill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Sed do </a:t>
                      </a:r>
                      <a:r>
                        <a:rPr lang="fr-FR" sz="1400" kern="1200" dirty="0" err="1">
                          <a:solidFill>
                            <a:srgbClr val="0073A6"/>
                          </a:solidFill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eiusmod</a:t>
                      </a:r>
                      <a:endParaRPr lang="fr-FR" sz="1400" kern="1200" dirty="0">
                        <a:solidFill>
                          <a:srgbClr val="0073A6"/>
                        </a:solidFill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anchor="ctr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45720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kern="1200" dirty="0">
                          <a:solidFill>
                            <a:srgbClr val="0073A6"/>
                          </a:solidFill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Sed do </a:t>
                      </a:r>
                      <a:r>
                        <a:rPr lang="fr-FR" sz="1400" kern="1200" dirty="0" err="1">
                          <a:solidFill>
                            <a:srgbClr val="0073A6"/>
                          </a:solidFill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eiusmod</a:t>
                      </a:r>
                      <a:endParaRPr lang="fr-FR" sz="1400" kern="1200" dirty="0">
                        <a:solidFill>
                          <a:srgbClr val="0073A6"/>
                        </a:solidFill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anchor="ctr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45720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kern="1200" dirty="0">
                          <a:solidFill>
                            <a:srgbClr val="0073A6"/>
                          </a:solidFill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Sed do </a:t>
                      </a:r>
                      <a:r>
                        <a:rPr lang="fr-FR" sz="1400" kern="1200" dirty="0" err="1">
                          <a:solidFill>
                            <a:srgbClr val="0073A6"/>
                          </a:solidFill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eiusmod</a:t>
                      </a:r>
                      <a:endParaRPr lang="fr-FR" sz="1400" kern="1200" dirty="0">
                        <a:solidFill>
                          <a:srgbClr val="0073A6"/>
                        </a:solidFill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anchor="ctr"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4500624"/>
                  </a:ext>
                </a:extLst>
              </a:tr>
              <a:tr h="491067">
                <a:tc>
                  <a:txBody>
                    <a:bodyPr/>
                    <a:lstStyle/>
                    <a:p>
                      <a:pPr marL="45720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kern="1200" dirty="0">
                          <a:solidFill>
                            <a:schemeClr val="bg1"/>
                          </a:solidFill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Sed do </a:t>
                      </a:r>
                      <a:r>
                        <a:rPr lang="fr-FR" sz="1800" kern="1200" dirty="0" err="1">
                          <a:solidFill>
                            <a:schemeClr val="bg1"/>
                          </a:solidFill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eiusmod</a:t>
                      </a:r>
                      <a:endParaRPr lang="fr-FR" sz="1800" kern="1200" dirty="0">
                        <a:solidFill>
                          <a:schemeClr val="bg1"/>
                        </a:solidFill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45720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kern="1200" dirty="0">
                          <a:solidFill>
                            <a:schemeClr val="bg1"/>
                          </a:solidFill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Sed do </a:t>
                      </a:r>
                      <a:r>
                        <a:rPr lang="fr-FR" sz="1800" kern="1200" dirty="0" err="1">
                          <a:solidFill>
                            <a:schemeClr val="bg1"/>
                          </a:solidFill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eiusmod</a:t>
                      </a:r>
                      <a:endParaRPr lang="fr-FR" sz="1800" kern="1200" dirty="0">
                        <a:solidFill>
                          <a:schemeClr val="bg1"/>
                        </a:solidFill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45720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kern="1200" dirty="0">
                          <a:solidFill>
                            <a:schemeClr val="bg1"/>
                          </a:solidFill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Sed do </a:t>
                      </a:r>
                      <a:r>
                        <a:rPr lang="fr-FR" sz="1800" kern="1200" dirty="0" err="1">
                          <a:solidFill>
                            <a:schemeClr val="bg1"/>
                          </a:solidFill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eiusmod</a:t>
                      </a:r>
                      <a:endParaRPr lang="fr-FR" sz="1800" kern="1200" dirty="0">
                        <a:solidFill>
                          <a:schemeClr val="bg1"/>
                        </a:solidFill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45720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kern="1200" dirty="0">
                          <a:solidFill>
                            <a:schemeClr val="bg1"/>
                          </a:solidFill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Sed do </a:t>
                      </a:r>
                      <a:r>
                        <a:rPr lang="fr-FR" sz="1800" kern="1200" dirty="0" err="1">
                          <a:solidFill>
                            <a:schemeClr val="bg1"/>
                          </a:solidFill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eiusmod</a:t>
                      </a:r>
                      <a:endParaRPr lang="fr-FR" sz="1800" kern="1200" dirty="0">
                        <a:solidFill>
                          <a:schemeClr val="bg1"/>
                        </a:solidFill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anchor="ctr"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674450"/>
                  </a:ext>
                </a:extLst>
              </a:tr>
            </a:tbl>
          </a:graphicData>
        </a:graphic>
      </p:graphicFrame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7FA329DA-7129-BB8C-6161-DB625C514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Numéric'Emploi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8109C85-9019-0F77-28A0-E8C871F47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FAF9-B204-6B41-AD5E-96E5B3087680}" type="slidenum">
              <a:rPr lang="fr-FR" smtClean="0"/>
              <a:pPr/>
              <a:t>29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862408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C353F8-CE1F-38B1-46E1-FDBBF75907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re 55">
            <a:extLst>
              <a:ext uri="{FF2B5EF4-FFF2-40B4-BE49-F238E27FC236}">
                <a16:creationId xmlns:a16="http://schemas.microsoft.com/office/drawing/2014/main" id="{5CD7C503-C9A6-8340-ED26-35C91318690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7" name="Sous-titre 56">
            <a:extLst>
              <a:ext uri="{FF2B5EF4-FFF2-40B4-BE49-F238E27FC236}">
                <a16:creationId xmlns:a16="http://schemas.microsoft.com/office/drawing/2014/main" id="{BDB8CF1B-1FA2-0E80-15E7-E5ECE0E3DA0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8" name="Espace réservé pour une image  7" descr="Une image contenant texte, Police, capture d’écran, Graphique&#10;&#10;Le contenu généré par l’IA peut être incorrect.">
            <a:extLst>
              <a:ext uri="{FF2B5EF4-FFF2-40B4-BE49-F238E27FC236}">
                <a16:creationId xmlns:a16="http://schemas.microsoft.com/office/drawing/2014/main" id="{469F51B8-F194-3ABA-5F2B-6D13555655AF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2"/>
          <a:srcRect/>
          <a:stretch/>
        </p:blipFill>
        <p:spPr>
          <a:xfrm>
            <a:off x="-86484" y="2302343"/>
            <a:ext cx="6200187" cy="2108275"/>
          </a:xfrm>
        </p:spPr>
      </p:pic>
    </p:spTree>
    <p:extLst>
      <p:ext uri="{BB962C8B-B14F-4D97-AF65-F5344CB8AC3E}">
        <p14:creationId xmlns:p14="http://schemas.microsoft.com/office/powerpoint/2010/main" val="212862072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8894FC51-0121-05EC-D319-F8C9976C09AD}"/>
              </a:ext>
            </a:extLst>
          </p:cNvPr>
          <p:cNvSpPr/>
          <p:nvPr/>
        </p:nvSpPr>
        <p:spPr>
          <a:xfrm>
            <a:off x="692332" y="1116647"/>
            <a:ext cx="3790768" cy="548641"/>
          </a:xfrm>
          <a:prstGeom prst="roundRect">
            <a:avLst>
              <a:gd name="adj" fmla="val 50000"/>
            </a:avLst>
          </a:prstGeom>
          <a:solidFill>
            <a:srgbClr val="D7EAF1"/>
          </a:solidFill>
          <a:ln>
            <a:solidFill>
              <a:srgbClr val="0073A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04DEB150-BF49-857E-DDE7-5940E251EB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Titre de la slide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5B24326-C770-7391-C3CF-0EB067B2DA2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lnSpc>
                <a:spcPct val="134000"/>
              </a:lnSpc>
            </a:pPr>
            <a:r>
              <a:rPr lang="fr-FR" b="0" i="0" dirty="0">
                <a:solidFill>
                  <a:srgbClr val="000000"/>
                </a:solidFill>
                <a:effectLst/>
                <a:latin typeface="Open Sans" pitchFamily="2" charset="0"/>
              </a:rPr>
              <a:t>Lorem ipsum </a:t>
            </a:r>
            <a:r>
              <a:rPr lang="fr-FR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dolor</a:t>
            </a:r>
            <a:r>
              <a:rPr lang="fr-FR" b="0" i="0" dirty="0">
                <a:solidFill>
                  <a:srgbClr val="000000"/>
                </a:solidFill>
                <a:effectLst/>
                <a:latin typeface="Open Sans" pitchFamily="2" charset="0"/>
              </a:rPr>
              <a:t> </a:t>
            </a:r>
            <a:r>
              <a:rPr lang="fr-FR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sit</a:t>
            </a:r>
            <a:r>
              <a:rPr lang="fr-FR" b="0" i="0" dirty="0">
                <a:solidFill>
                  <a:srgbClr val="000000"/>
                </a:solidFill>
                <a:effectLst/>
                <a:latin typeface="Open Sans" pitchFamily="2" charset="0"/>
              </a:rPr>
              <a:t> </a:t>
            </a:r>
            <a:r>
              <a:rPr lang="fr-FR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amet</a:t>
            </a:r>
            <a:r>
              <a:rPr lang="fr-FR" b="0" i="0" dirty="0">
                <a:solidFill>
                  <a:srgbClr val="000000"/>
                </a:solidFill>
                <a:effectLst/>
                <a:latin typeface="Open Sans" pitchFamily="2" charset="0"/>
              </a:rPr>
              <a:t>, </a:t>
            </a:r>
            <a:r>
              <a:rPr lang="fr-FR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consectetur</a:t>
            </a:r>
            <a:r>
              <a:rPr lang="fr-FR" b="0" i="0" dirty="0">
                <a:solidFill>
                  <a:srgbClr val="000000"/>
                </a:solidFill>
                <a:effectLst/>
                <a:latin typeface="Open Sans" pitchFamily="2" charset="0"/>
              </a:rPr>
              <a:t> </a:t>
            </a:r>
            <a:r>
              <a:rPr lang="fr-FR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adipiscing</a:t>
            </a:r>
            <a:r>
              <a:rPr lang="fr-FR" b="0" i="0" dirty="0">
                <a:solidFill>
                  <a:srgbClr val="000000"/>
                </a:solidFill>
                <a:effectLst/>
                <a:latin typeface="Open Sans" pitchFamily="2" charset="0"/>
              </a:rPr>
              <a:t> </a:t>
            </a:r>
            <a:r>
              <a:rPr lang="fr-FR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elit</a:t>
            </a:r>
            <a:r>
              <a:rPr lang="fr-FR" b="0" i="0" dirty="0">
                <a:solidFill>
                  <a:srgbClr val="000000"/>
                </a:solidFill>
                <a:effectLst/>
                <a:latin typeface="Open Sans" pitchFamily="2" charset="0"/>
              </a:rPr>
              <a:t>, </a:t>
            </a:r>
            <a:r>
              <a:rPr lang="fr-FR" b="1" i="0" dirty="0" err="1">
                <a:solidFill>
                  <a:srgbClr val="0073A6"/>
                </a:solidFill>
                <a:effectLst/>
                <a:latin typeface="Open Sans" pitchFamily="2" charset="0"/>
              </a:rPr>
              <a:t>sed</a:t>
            </a:r>
            <a:r>
              <a:rPr lang="fr-FR" b="1" i="0" dirty="0">
                <a:solidFill>
                  <a:srgbClr val="0073A6"/>
                </a:solidFill>
                <a:effectLst/>
                <a:latin typeface="Open Sans" pitchFamily="2" charset="0"/>
              </a:rPr>
              <a:t> do </a:t>
            </a:r>
            <a:r>
              <a:rPr lang="fr-FR" b="1" i="0" dirty="0" err="1">
                <a:solidFill>
                  <a:srgbClr val="0073A6"/>
                </a:solidFill>
                <a:effectLst/>
                <a:latin typeface="Open Sans" pitchFamily="2" charset="0"/>
              </a:rPr>
              <a:t>eiusmod</a:t>
            </a:r>
            <a:r>
              <a:rPr lang="fr-FR" b="1" i="0" dirty="0">
                <a:solidFill>
                  <a:srgbClr val="0073A6"/>
                </a:solidFill>
                <a:effectLst/>
                <a:latin typeface="Open Sans" pitchFamily="2" charset="0"/>
              </a:rPr>
              <a:t> </a:t>
            </a:r>
            <a:r>
              <a:rPr lang="fr-FR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tempor</a:t>
            </a:r>
            <a:r>
              <a:rPr lang="fr-FR" b="0" i="0" dirty="0">
                <a:solidFill>
                  <a:srgbClr val="000000"/>
                </a:solidFill>
                <a:effectLst/>
                <a:latin typeface="Open Sans" pitchFamily="2" charset="0"/>
              </a:rPr>
              <a:t> </a:t>
            </a:r>
            <a:r>
              <a:rPr lang="fr-FR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incididunt</a:t>
            </a:r>
            <a:r>
              <a:rPr lang="fr-FR" b="0" i="0" dirty="0">
                <a:solidFill>
                  <a:srgbClr val="000000"/>
                </a:solidFill>
                <a:effectLst/>
                <a:latin typeface="Open Sans" pitchFamily="2" charset="0"/>
              </a:rPr>
              <a:t>.</a:t>
            </a:r>
            <a:endParaRPr lang="fr-FR" dirty="0">
              <a:solidFill>
                <a:srgbClr val="000000"/>
              </a:solidFill>
            </a:endParaRPr>
          </a:p>
          <a:p>
            <a:pPr>
              <a:lnSpc>
                <a:spcPct val="134000"/>
              </a:lnSpc>
            </a:pPr>
            <a:r>
              <a:rPr lang="fr-FR" b="0" i="0" dirty="0">
                <a:solidFill>
                  <a:srgbClr val="000000"/>
                </a:solidFill>
                <a:effectLst/>
                <a:latin typeface="Open Sans" pitchFamily="2" charset="0"/>
              </a:rPr>
              <a:t>Duis </a:t>
            </a:r>
            <a:r>
              <a:rPr lang="fr-FR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aute</a:t>
            </a:r>
            <a:r>
              <a:rPr lang="fr-FR" b="0" i="0" dirty="0">
                <a:solidFill>
                  <a:srgbClr val="000000"/>
                </a:solidFill>
                <a:effectLst/>
                <a:latin typeface="Open Sans" pitchFamily="2" charset="0"/>
              </a:rPr>
              <a:t> </a:t>
            </a:r>
            <a:r>
              <a:rPr lang="fr-FR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irure</a:t>
            </a:r>
            <a:r>
              <a:rPr lang="fr-FR" b="0" i="0" dirty="0">
                <a:solidFill>
                  <a:srgbClr val="000000"/>
                </a:solidFill>
                <a:effectLst/>
                <a:latin typeface="Open Sans" pitchFamily="2" charset="0"/>
              </a:rPr>
              <a:t> </a:t>
            </a:r>
            <a:r>
              <a:rPr lang="fr-FR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dolor</a:t>
            </a:r>
            <a:r>
              <a:rPr lang="fr-FR" b="0" i="0" dirty="0">
                <a:solidFill>
                  <a:srgbClr val="000000"/>
                </a:solidFill>
                <a:effectLst/>
                <a:latin typeface="Open Sans" pitchFamily="2" charset="0"/>
              </a:rPr>
              <a:t> in </a:t>
            </a:r>
            <a:r>
              <a:rPr lang="fr-FR" b="1" dirty="0" err="1">
                <a:solidFill>
                  <a:srgbClr val="0073A6"/>
                </a:solidFill>
              </a:rPr>
              <a:t>reprehenderit</a:t>
            </a:r>
            <a:r>
              <a:rPr lang="fr-FR" b="0" i="0" dirty="0">
                <a:solidFill>
                  <a:srgbClr val="000000"/>
                </a:solidFill>
                <a:effectLst/>
                <a:latin typeface="Open Sans" pitchFamily="2" charset="0"/>
              </a:rPr>
              <a:t> in </a:t>
            </a:r>
            <a:r>
              <a:rPr lang="fr-FR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voluptate</a:t>
            </a:r>
            <a:r>
              <a:rPr lang="fr-FR" b="0" i="0" dirty="0">
                <a:solidFill>
                  <a:srgbClr val="000000"/>
                </a:solidFill>
                <a:effectLst/>
                <a:latin typeface="Open Sans" pitchFamily="2" charset="0"/>
              </a:rPr>
              <a:t> </a:t>
            </a:r>
            <a:r>
              <a:rPr lang="fr-FR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velit</a:t>
            </a:r>
            <a:r>
              <a:rPr lang="fr-FR" b="0" i="0" dirty="0">
                <a:solidFill>
                  <a:srgbClr val="000000"/>
                </a:solidFill>
                <a:effectLst/>
                <a:latin typeface="Open Sans" pitchFamily="2" charset="0"/>
              </a:rPr>
              <a:t> esse </a:t>
            </a:r>
            <a:r>
              <a:rPr lang="fr-FR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cillum</a:t>
            </a:r>
            <a:r>
              <a:rPr lang="fr-FR" b="0" i="0" dirty="0">
                <a:solidFill>
                  <a:srgbClr val="000000"/>
                </a:solidFill>
                <a:effectLst/>
                <a:latin typeface="Open Sans" pitchFamily="2" charset="0"/>
              </a:rPr>
              <a:t> </a:t>
            </a:r>
            <a:r>
              <a:rPr lang="fr-FR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dolore</a:t>
            </a:r>
            <a:r>
              <a:rPr lang="fr-FR" b="0" i="0" dirty="0">
                <a:solidFill>
                  <a:srgbClr val="000000"/>
                </a:solidFill>
                <a:effectLst/>
                <a:latin typeface="Open Sans" pitchFamily="2" charset="0"/>
              </a:rPr>
              <a:t> eu </a:t>
            </a:r>
            <a:r>
              <a:rPr lang="fr-FR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fugiat</a:t>
            </a:r>
            <a:r>
              <a:rPr lang="fr-FR" b="0" i="0" dirty="0">
                <a:solidFill>
                  <a:srgbClr val="000000"/>
                </a:solidFill>
                <a:effectLst/>
                <a:latin typeface="Open Sans" pitchFamily="2" charset="0"/>
              </a:rPr>
              <a:t> </a:t>
            </a:r>
            <a:r>
              <a:rPr lang="fr-FR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nulla</a:t>
            </a:r>
            <a:r>
              <a:rPr lang="fr-FR" b="0" i="0" dirty="0">
                <a:solidFill>
                  <a:srgbClr val="000000"/>
                </a:solidFill>
                <a:effectLst/>
                <a:latin typeface="Open Sans" pitchFamily="2" charset="0"/>
              </a:rPr>
              <a:t> </a:t>
            </a:r>
            <a:r>
              <a:rPr lang="fr-FR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pariatur</a:t>
            </a:r>
            <a:r>
              <a:rPr lang="fr-FR" b="0" i="0" dirty="0">
                <a:solidFill>
                  <a:srgbClr val="000000"/>
                </a:solidFill>
                <a:effectLst/>
                <a:latin typeface="Open Sans" pitchFamily="2" charset="0"/>
              </a:rPr>
              <a:t>. </a:t>
            </a:r>
          </a:p>
          <a:p>
            <a:pPr>
              <a:lnSpc>
                <a:spcPct val="134000"/>
              </a:lnSpc>
            </a:pPr>
            <a:r>
              <a:rPr lang="fr-FR" b="0" i="0" dirty="0">
                <a:solidFill>
                  <a:srgbClr val="000000"/>
                </a:solidFill>
                <a:effectLst/>
                <a:latin typeface="Open Sans" pitchFamily="2" charset="0"/>
              </a:rPr>
              <a:t>Lorem ipsum </a:t>
            </a:r>
            <a:r>
              <a:rPr lang="fr-FR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dolor</a:t>
            </a:r>
            <a:r>
              <a:rPr lang="fr-FR" b="0" i="0" dirty="0">
                <a:solidFill>
                  <a:srgbClr val="000000"/>
                </a:solidFill>
                <a:effectLst/>
                <a:latin typeface="Open Sans" pitchFamily="2" charset="0"/>
              </a:rPr>
              <a:t> </a:t>
            </a:r>
            <a:r>
              <a:rPr lang="fr-FR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sit</a:t>
            </a:r>
            <a:r>
              <a:rPr lang="fr-FR" b="0" i="0" dirty="0">
                <a:solidFill>
                  <a:srgbClr val="000000"/>
                </a:solidFill>
                <a:effectLst/>
                <a:latin typeface="Open Sans" pitchFamily="2" charset="0"/>
              </a:rPr>
              <a:t> </a:t>
            </a:r>
            <a:r>
              <a:rPr lang="fr-FR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amet</a:t>
            </a:r>
            <a:r>
              <a:rPr lang="fr-FR" b="0" i="0" dirty="0">
                <a:solidFill>
                  <a:srgbClr val="000000"/>
                </a:solidFill>
                <a:effectLst/>
                <a:latin typeface="Open Sans" pitchFamily="2" charset="0"/>
              </a:rPr>
              <a:t>, </a:t>
            </a:r>
            <a:r>
              <a:rPr lang="fr-FR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consectetur</a:t>
            </a:r>
            <a:r>
              <a:rPr lang="fr-FR" b="0" i="0" dirty="0">
                <a:solidFill>
                  <a:srgbClr val="000000"/>
                </a:solidFill>
                <a:effectLst/>
                <a:latin typeface="Open Sans" pitchFamily="2" charset="0"/>
              </a:rPr>
              <a:t> </a:t>
            </a:r>
            <a:r>
              <a:rPr lang="fr-FR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adipiscing</a:t>
            </a:r>
            <a:r>
              <a:rPr lang="fr-FR" b="0" i="0" dirty="0">
                <a:solidFill>
                  <a:srgbClr val="000000"/>
                </a:solidFill>
                <a:effectLst/>
                <a:latin typeface="Open Sans" pitchFamily="2" charset="0"/>
              </a:rPr>
              <a:t> </a:t>
            </a:r>
            <a:r>
              <a:rPr lang="fr-FR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elit</a:t>
            </a:r>
            <a:r>
              <a:rPr lang="fr-FR" b="0" i="0" dirty="0">
                <a:solidFill>
                  <a:srgbClr val="000000"/>
                </a:solidFill>
                <a:effectLst/>
                <a:latin typeface="Open Sans" pitchFamily="2" charset="0"/>
              </a:rPr>
              <a:t>, </a:t>
            </a:r>
            <a:r>
              <a:rPr lang="fr-FR" b="1" dirty="0" err="1">
                <a:solidFill>
                  <a:srgbClr val="0073A6"/>
                </a:solidFill>
              </a:rPr>
              <a:t>sed</a:t>
            </a:r>
            <a:r>
              <a:rPr lang="fr-FR" b="1" dirty="0">
                <a:solidFill>
                  <a:srgbClr val="0073A6"/>
                </a:solidFill>
              </a:rPr>
              <a:t> </a:t>
            </a:r>
            <a:r>
              <a:rPr lang="fr-FR" b="0" i="0" dirty="0">
                <a:solidFill>
                  <a:srgbClr val="000000"/>
                </a:solidFill>
                <a:effectLst/>
                <a:latin typeface="Open Sans" pitchFamily="2" charset="0"/>
              </a:rPr>
              <a:t>do </a:t>
            </a:r>
            <a:r>
              <a:rPr lang="fr-FR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eiusmod</a:t>
            </a:r>
            <a:r>
              <a:rPr lang="fr-FR" b="0" i="0" dirty="0">
                <a:solidFill>
                  <a:srgbClr val="000000"/>
                </a:solidFill>
                <a:effectLst/>
                <a:latin typeface="Open Sans" pitchFamily="2" charset="0"/>
              </a:rPr>
              <a:t> </a:t>
            </a:r>
            <a:r>
              <a:rPr lang="fr-FR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tempor</a:t>
            </a:r>
            <a:r>
              <a:rPr lang="fr-FR" b="0" i="0" dirty="0">
                <a:solidFill>
                  <a:srgbClr val="000000"/>
                </a:solidFill>
                <a:effectLst/>
                <a:latin typeface="Open Sans" pitchFamily="2" charset="0"/>
              </a:rPr>
              <a:t> </a:t>
            </a:r>
            <a:r>
              <a:rPr lang="fr-FR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incididunt</a:t>
            </a:r>
            <a:r>
              <a:rPr lang="fr-FR" b="0" i="0" dirty="0">
                <a:solidFill>
                  <a:srgbClr val="000000"/>
                </a:solidFill>
                <a:effectLst/>
                <a:latin typeface="Open Sans" pitchFamily="2" charset="0"/>
              </a:rPr>
              <a:t>.</a:t>
            </a:r>
            <a:endParaRPr lang="fr-FR" dirty="0">
              <a:solidFill>
                <a:srgbClr val="000000"/>
              </a:solidFill>
            </a:endParaRPr>
          </a:p>
          <a:p>
            <a:pPr>
              <a:lnSpc>
                <a:spcPct val="134000"/>
              </a:lnSpc>
            </a:pPr>
            <a:r>
              <a:rPr lang="fr-FR" b="0" i="0" dirty="0">
                <a:solidFill>
                  <a:srgbClr val="000000"/>
                </a:solidFill>
                <a:effectLst/>
                <a:latin typeface="Open Sans" pitchFamily="2" charset="0"/>
              </a:rPr>
              <a:t>Duis </a:t>
            </a:r>
            <a:r>
              <a:rPr lang="fr-FR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aute</a:t>
            </a:r>
            <a:r>
              <a:rPr lang="fr-FR" b="0" i="0" dirty="0">
                <a:solidFill>
                  <a:srgbClr val="000000"/>
                </a:solidFill>
                <a:effectLst/>
                <a:latin typeface="Open Sans" pitchFamily="2" charset="0"/>
              </a:rPr>
              <a:t> </a:t>
            </a:r>
            <a:r>
              <a:rPr lang="fr-FR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irure</a:t>
            </a:r>
            <a:r>
              <a:rPr lang="fr-FR" b="0" i="0" dirty="0">
                <a:solidFill>
                  <a:srgbClr val="000000"/>
                </a:solidFill>
                <a:effectLst/>
                <a:latin typeface="Open Sans" pitchFamily="2" charset="0"/>
              </a:rPr>
              <a:t> </a:t>
            </a:r>
            <a:r>
              <a:rPr lang="fr-FR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dolor</a:t>
            </a:r>
            <a:r>
              <a:rPr lang="fr-FR" b="0" i="0" dirty="0">
                <a:solidFill>
                  <a:srgbClr val="000000"/>
                </a:solidFill>
                <a:effectLst/>
                <a:latin typeface="Open Sans" pitchFamily="2" charset="0"/>
              </a:rPr>
              <a:t> in </a:t>
            </a:r>
            <a:r>
              <a:rPr lang="fr-FR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reprehenderit</a:t>
            </a:r>
            <a:r>
              <a:rPr lang="fr-FR" b="0" i="0" dirty="0">
                <a:solidFill>
                  <a:srgbClr val="000000"/>
                </a:solidFill>
                <a:effectLst/>
                <a:latin typeface="Open Sans" pitchFamily="2" charset="0"/>
              </a:rPr>
              <a:t> in </a:t>
            </a:r>
            <a:r>
              <a:rPr lang="fr-FR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voluptate</a:t>
            </a:r>
            <a:r>
              <a:rPr lang="fr-FR" dirty="0">
                <a:solidFill>
                  <a:srgbClr val="000000"/>
                </a:solidFill>
              </a:rPr>
              <a:t>.</a:t>
            </a:r>
            <a:endParaRPr lang="fr-FR" dirty="0"/>
          </a:p>
          <a:p>
            <a:pPr marL="0" indent="0">
              <a:buNone/>
            </a:pPr>
            <a:endParaRPr lang="fr-FR" dirty="0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0159FBA5-3DED-968E-F6DE-EC73E9579F8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lnSpc>
                <a:spcPct val="134000"/>
              </a:lnSpc>
            </a:pPr>
            <a:r>
              <a:rPr lang="fr-FR" b="1" dirty="0">
                <a:solidFill>
                  <a:srgbClr val="0073A6"/>
                </a:solidFill>
              </a:rPr>
              <a:t>Lorem ipsum </a:t>
            </a:r>
            <a:r>
              <a:rPr lang="fr-FR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dolor</a:t>
            </a:r>
            <a:r>
              <a:rPr lang="fr-FR" b="0" i="0" dirty="0">
                <a:solidFill>
                  <a:srgbClr val="000000"/>
                </a:solidFill>
                <a:effectLst/>
                <a:latin typeface="Open Sans" pitchFamily="2" charset="0"/>
              </a:rPr>
              <a:t> </a:t>
            </a:r>
            <a:r>
              <a:rPr lang="fr-FR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sit</a:t>
            </a:r>
            <a:r>
              <a:rPr lang="fr-FR" b="0" i="0" dirty="0">
                <a:solidFill>
                  <a:srgbClr val="000000"/>
                </a:solidFill>
                <a:effectLst/>
                <a:latin typeface="Open Sans" pitchFamily="2" charset="0"/>
              </a:rPr>
              <a:t> </a:t>
            </a:r>
            <a:r>
              <a:rPr lang="fr-FR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amet</a:t>
            </a:r>
            <a:r>
              <a:rPr lang="fr-FR" b="0" i="0" dirty="0">
                <a:solidFill>
                  <a:srgbClr val="000000"/>
                </a:solidFill>
                <a:effectLst/>
                <a:latin typeface="Open Sans" pitchFamily="2" charset="0"/>
              </a:rPr>
              <a:t>, </a:t>
            </a:r>
            <a:r>
              <a:rPr lang="fr-FR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consectetur</a:t>
            </a:r>
            <a:r>
              <a:rPr lang="fr-FR" b="0" i="0" dirty="0">
                <a:solidFill>
                  <a:srgbClr val="000000"/>
                </a:solidFill>
                <a:effectLst/>
                <a:latin typeface="Open Sans" pitchFamily="2" charset="0"/>
              </a:rPr>
              <a:t> </a:t>
            </a:r>
            <a:r>
              <a:rPr lang="fr-FR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adipiscing</a:t>
            </a:r>
            <a:r>
              <a:rPr lang="fr-FR" b="0" i="0" dirty="0">
                <a:solidFill>
                  <a:srgbClr val="000000"/>
                </a:solidFill>
                <a:effectLst/>
                <a:latin typeface="Open Sans" pitchFamily="2" charset="0"/>
              </a:rPr>
              <a:t> </a:t>
            </a:r>
            <a:r>
              <a:rPr lang="fr-FR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elit</a:t>
            </a:r>
            <a:r>
              <a:rPr lang="fr-FR" b="0" i="0" dirty="0">
                <a:solidFill>
                  <a:srgbClr val="000000"/>
                </a:solidFill>
                <a:effectLst/>
                <a:latin typeface="Open Sans" pitchFamily="2" charset="0"/>
              </a:rPr>
              <a:t>, </a:t>
            </a:r>
            <a:r>
              <a:rPr lang="fr-FR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sed</a:t>
            </a:r>
            <a:r>
              <a:rPr lang="fr-FR" b="0" i="0" dirty="0">
                <a:solidFill>
                  <a:srgbClr val="000000"/>
                </a:solidFill>
                <a:effectLst/>
                <a:latin typeface="Open Sans" pitchFamily="2" charset="0"/>
              </a:rPr>
              <a:t> do </a:t>
            </a:r>
            <a:r>
              <a:rPr lang="fr-FR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eiusmod</a:t>
            </a:r>
            <a:r>
              <a:rPr lang="fr-FR" b="0" i="0" dirty="0">
                <a:solidFill>
                  <a:srgbClr val="000000"/>
                </a:solidFill>
                <a:effectLst/>
                <a:latin typeface="Open Sans" pitchFamily="2" charset="0"/>
              </a:rPr>
              <a:t> </a:t>
            </a:r>
            <a:r>
              <a:rPr lang="fr-FR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tempor</a:t>
            </a:r>
            <a:r>
              <a:rPr lang="fr-FR" b="0" i="0" dirty="0">
                <a:solidFill>
                  <a:srgbClr val="000000"/>
                </a:solidFill>
                <a:effectLst/>
                <a:latin typeface="Open Sans" pitchFamily="2" charset="0"/>
              </a:rPr>
              <a:t> </a:t>
            </a:r>
            <a:r>
              <a:rPr lang="fr-FR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incididunt</a:t>
            </a:r>
            <a:r>
              <a:rPr lang="fr-FR" b="0" i="0" dirty="0">
                <a:solidFill>
                  <a:srgbClr val="000000"/>
                </a:solidFill>
                <a:effectLst/>
                <a:latin typeface="Open Sans" pitchFamily="2" charset="0"/>
              </a:rPr>
              <a:t> ut </a:t>
            </a:r>
            <a:r>
              <a:rPr lang="fr-FR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labore</a:t>
            </a:r>
            <a:r>
              <a:rPr lang="fr-FR" b="0" i="0" dirty="0">
                <a:solidFill>
                  <a:srgbClr val="000000"/>
                </a:solidFill>
                <a:effectLst/>
                <a:latin typeface="Open Sans" pitchFamily="2" charset="0"/>
              </a:rPr>
              <a:t> et </a:t>
            </a:r>
            <a:r>
              <a:rPr lang="fr-FR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dolore</a:t>
            </a:r>
            <a:r>
              <a:rPr lang="fr-FR" b="0" i="0" dirty="0">
                <a:solidFill>
                  <a:srgbClr val="000000"/>
                </a:solidFill>
                <a:effectLst/>
                <a:latin typeface="Open Sans" pitchFamily="2" charset="0"/>
              </a:rPr>
              <a:t> magna </a:t>
            </a:r>
            <a:r>
              <a:rPr lang="fr-FR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aliqua</a:t>
            </a:r>
            <a:r>
              <a:rPr lang="fr-FR" b="0" i="0" dirty="0">
                <a:solidFill>
                  <a:srgbClr val="000000"/>
                </a:solidFill>
                <a:effectLst/>
                <a:latin typeface="Open Sans" pitchFamily="2" charset="0"/>
              </a:rPr>
              <a:t>. </a:t>
            </a:r>
          </a:p>
          <a:p>
            <a:pPr>
              <a:lnSpc>
                <a:spcPct val="134000"/>
              </a:lnSpc>
            </a:pPr>
            <a:r>
              <a:rPr lang="fr-FR" b="1" dirty="0">
                <a:solidFill>
                  <a:srgbClr val="0073A6"/>
                </a:solidFill>
              </a:rPr>
              <a:t>Duis </a:t>
            </a:r>
            <a:r>
              <a:rPr lang="fr-FR" b="1" dirty="0" err="1">
                <a:solidFill>
                  <a:srgbClr val="0073A6"/>
                </a:solidFill>
              </a:rPr>
              <a:t>aute</a:t>
            </a:r>
            <a:r>
              <a:rPr lang="fr-FR" b="1" dirty="0">
                <a:solidFill>
                  <a:srgbClr val="0073A6"/>
                </a:solidFill>
              </a:rPr>
              <a:t> </a:t>
            </a:r>
            <a:r>
              <a:rPr lang="fr-FR" b="1" dirty="0" err="1">
                <a:solidFill>
                  <a:srgbClr val="0073A6"/>
                </a:solidFill>
              </a:rPr>
              <a:t>irure</a:t>
            </a:r>
            <a:r>
              <a:rPr lang="fr-FR" b="1" dirty="0">
                <a:solidFill>
                  <a:srgbClr val="0073A6"/>
                </a:solidFill>
              </a:rPr>
              <a:t> </a:t>
            </a:r>
            <a:r>
              <a:rPr lang="fr-FR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dolor</a:t>
            </a:r>
            <a:r>
              <a:rPr lang="fr-FR" b="0" i="0" dirty="0">
                <a:solidFill>
                  <a:srgbClr val="000000"/>
                </a:solidFill>
                <a:effectLst/>
                <a:latin typeface="Open Sans" pitchFamily="2" charset="0"/>
              </a:rPr>
              <a:t> in </a:t>
            </a:r>
            <a:r>
              <a:rPr lang="fr-FR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reprehenderit</a:t>
            </a:r>
            <a:r>
              <a:rPr lang="fr-FR" b="0" i="0" dirty="0">
                <a:solidFill>
                  <a:srgbClr val="000000"/>
                </a:solidFill>
                <a:effectLst/>
                <a:latin typeface="Open Sans" pitchFamily="2" charset="0"/>
              </a:rPr>
              <a:t> in </a:t>
            </a:r>
            <a:r>
              <a:rPr lang="fr-FR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voluptate</a:t>
            </a:r>
            <a:r>
              <a:rPr lang="fr-FR" b="0" i="0" dirty="0">
                <a:solidFill>
                  <a:srgbClr val="000000"/>
                </a:solidFill>
                <a:effectLst/>
                <a:latin typeface="Open Sans" pitchFamily="2" charset="0"/>
              </a:rPr>
              <a:t> </a:t>
            </a:r>
            <a:r>
              <a:rPr lang="fr-FR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velit</a:t>
            </a:r>
            <a:r>
              <a:rPr lang="fr-FR" b="0" i="0" dirty="0">
                <a:solidFill>
                  <a:srgbClr val="000000"/>
                </a:solidFill>
                <a:effectLst/>
                <a:latin typeface="Open Sans" pitchFamily="2" charset="0"/>
              </a:rPr>
              <a:t> esse </a:t>
            </a:r>
            <a:r>
              <a:rPr lang="fr-FR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cillum</a:t>
            </a:r>
            <a:r>
              <a:rPr lang="fr-FR" b="0" i="0" dirty="0">
                <a:solidFill>
                  <a:srgbClr val="000000"/>
                </a:solidFill>
                <a:effectLst/>
                <a:latin typeface="Open Sans" pitchFamily="2" charset="0"/>
              </a:rPr>
              <a:t> </a:t>
            </a:r>
            <a:r>
              <a:rPr lang="fr-FR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dolore</a:t>
            </a:r>
            <a:r>
              <a:rPr lang="fr-FR" b="0" i="0" dirty="0">
                <a:solidFill>
                  <a:srgbClr val="000000"/>
                </a:solidFill>
                <a:effectLst/>
                <a:latin typeface="Open Sans" pitchFamily="2" charset="0"/>
              </a:rPr>
              <a:t> eu </a:t>
            </a:r>
            <a:r>
              <a:rPr lang="fr-FR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fugiat</a:t>
            </a:r>
            <a:r>
              <a:rPr lang="fr-FR" b="0" i="0" dirty="0">
                <a:solidFill>
                  <a:srgbClr val="000000"/>
                </a:solidFill>
                <a:effectLst/>
                <a:latin typeface="Open Sans" pitchFamily="2" charset="0"/>
              </a:rPr>
              <a:t> </a:t>
            </a:r>
            <a:r>
              <a:rPr lang="fr-FR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nulla</a:t>
            </a:r>
            <a:r>
              <a:rPr lang="fr-FR" b="0" i="0" dirty="0">
                <a:solidFill>
                  <a:srgbClr val="000000"/>
                </a:solidFill>
                <a:effectLst/>
                <a:latin typeface="Open Sans" pitchFamily="2" charset="0"/>
              </a:rPr>
              <a:t> </a:t>
            </a:r>
            <a:r>
              <a:rPr lang="fr-FR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pariatur</a:t>
            </a:r>
            <a:r>
              <a:rPr lang="fr-FR" b="0" i="0" dirty="0">
                <a:solidFill>
                  <a:srgbClr val="000000"/>
                </a:solidFill>
                <a:effectLst/>
                <a:latin typeface="Open Sans" pitchFamily="2" charset="0"/>
              </a:rPr>
              <a:t>. </a:t>
            </a:r>
            <a:endParaRPr lang="fr-FR" dirty="0"/>
          </a:p>
          <a:p>
            <a:endParaRPr lang="fr-FR" dirty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9340CBCA-3BF4-7672-DC12-D4877FA126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Numéric'Emploi</a:t>
            </a:r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E440C188-46F1-B3C0-52B2-E3390BBA98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FAF9-B204-6B41-AD5E-96E5B3087680}" type="slidenum">
              <a:rPr lang="fr-FR" smtClean="0"/>
              <a:pPr/>
              <a:t>30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4787815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7649E721-CDE3-F3DE-E788-99CF1B022C22}"/>
              </a:ext>
            </a:extLst>
          </p:cNvPr>
          <p:cNvSpPr/>
          <p:nvPr/>
        </p:nvSpPr>
        <p:spPr>
          <a:xfrm>
            <a:off x="692332" y="1116647"/>
            <a:ext cx="7731232" cy="548641"/>
          </a:xfrm>
          <a:prstGeom prst="roundRect">
            <a:avLst>
              <a:gd name="adj" fmla="val 50000"/>
            </a:avLst>
          </a:prstGeom>
          <a:solidFill>
            <a:srgbClr val="D7EAF1"/>
          </a:solidFill>
          <a:ln>
            <a:solidFill>
              <a:srgbClr val="0073A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C119E919-CE37-2337-D73D-85204449B2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Titre de la slide qui peut être long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EDCAB7B-BFAF-5DD6-4A31-880D945F3A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Sous-titre </a:t>
            </a:r>
          </a:p>
        </p:txBody>
      </p:sp>
      <p:graphicFrame>
        <p:nvGraphicFramePr>
          <p:cNvPr id="10" name="Espace réservé du contenu 9">
            <a:extLst>
              <a:ext uri="{FF2B5EF4-FFF2-40B4-BE49-F238E27FC236}">
                <a16:creationId xmlns:a16="http://schemas.microsoft.com/office/drawing/2014/main" id="{AE102597-9103-297C-BC82-71AD5BD05DB2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649509202"/>
              </p:ext>
            </p:extLst>
          </p:nvPr>
        </p:nvGraphicFramePr>
        <p:xfrm>
          <a:off x="839788" y="2505075"/>
          <a:ext cx="5157785" cy="2219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31557">
                  <a:extLst>
                    <a:ext uri="{9D8B030D-6E8A-4147-A177-3AD203B41FA5}">
                      <a16:colId xmlns:a16="http://schemas.microsoft.com/office/drawing/2014/main" val="3141718146"/>
                    </a:ext>
                  </a:extLst>
                </a:gridCol>
                <a:gridCol w="1031557">
                  <a:extLst>
                    <a:ext uri="{9D8B030D-6E8A-4147-A177-3AD203B41FA5}">
                      <a16:colId xmlns:a16="http://schemas.microsoft.com/office/drawing/2014/main" val="996579631"/>
                    </a:ext>
                  </a:extLst>
                </a:gridCol>
                <a:gridCol w="1031557">
                  <a:extLst>
                    <a:ext uri="{9D8B030D-6E8A-4147-A177-3AD203B41FA5}">
                      <a16:colId xmlns:a16="http://schemas.microsoft.com/office/drawing/2014/main" val="1100189179"/>
                    </a:ext>
                  </a:extLst>
                </a:gridCol>
                <a:gridCol w="1031557">
                  <a:extLst>
                    <a:ext uri="{9D8B030D-6E8A-4147-A177-3AD203B41FA5}">
                      <a16:colId xmlns:a16="http://schemas.microsoft.com/office/drawing/2014/main" val="3903775873"/>
                    </a:ext>
                  </a:extLst>
                </a:gridCol>
                <a:gridCol w="1031557">
                  <a:extLst>
                    <a:ext uri="{9D8B030D-6E8A-4147-A177-3AD203B41FA5}">
                      <a16:colId xmlns:a16="http://schemas.microsoft.com/office/drawing/2014/main" val="234312251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fr-FR" dirty="0">
                        <a:solidFill>
                          <a:schemeClr val="bg1"/>
                        </a:solidFill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dirty="0">
                        <a:solidFill>
                          <a:schemeClr val="bg1"/>
                        </a:solidFill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dirty="0">
                        <a:solidFill>
                          <a:schemeClr val="bg1"/>
                        </a:solidFill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dirty="0">
                        <a:solidFill>
                          <a:schemeClr val="bg1"/>
                        </a:solidFill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dirty="0">
                        <a:solidFill>
                          <a:schemeClr val="bg1"/>
                        </a:solidFill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0806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fr-FR" sz="1400" dirty="0">
                        <a:solidFill>
                          <a:srgbClr val="0073A6"/>
                        </a:solidFill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400" dirty="0">
                        <a:solidFill>
                          <a:srgbClr val="0073A6"/>
                        </a:solidFill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400" dirty="0">
                        <a:solidFill>
                          <a:srgbClr val="0073A6"/>
                        </a:solidFill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400" dirty="0">
                        <a:solidFill>
                          <a:srgbClr val="0073A6"/>
                        </a:solidFill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400" dirty="0">
                        <a:solidFill>
                          <a:srgbClr val="0073A6"/>
                        </a:solidFill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08115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fr-FR" sz="1400" dirty="0">
                        <a:solidFill>
                          <a:srgbClr val="0073A6"/>
                        </a:solidFill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400" dirty="0">
                        <a:solidFill>
                          <a:srgbClr val="0073A6"/>
                        </a:solidFill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400" dirty="0">
                        <a:solidFill>
                          <a:srgbClr val="0073A6"/>
                        </a:solidFill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400" dirty="0">
                        <a:solidFill>
                          <a:srgbClr val="0073A6"/>
                        </a:solidFill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400" dirty="0">
                        <a:solidFill>
                          <a:srgbClr val="0073A6"/>
                        </a:solidFill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33849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fr-FR" sz="1400" dirty="0">
                        <a:solidFill>
                          <a:srgbClr val="0073A6"/>
                        </a:solidFill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400" dirty="0">
                        <a:solidFill>
                          <a:srgbClr val="0073A6"/>
                        </a:solidFill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400" dirty="0">
                        <a:solidFill>
                          <a:srgbClr val="0073A6"/>
                        </a:solidFill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400" dirty="0">
                        <a:solidFill>
                          <a:srgbClr val="0073A6"/>
                        </a:solidFill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400" dirty="0">
                        <a:solidFill>
                          <a:srgbClr val="0073A6"/>
                        </a:solidFill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0673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fr-FR" sz="1400" dirty="0">
                        <a:solidFill>
                          <a:srgbClr val="0073A6"/>
                        </a:solidFill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400" dirty="0">
                        <a:solidFill>
                          <a:srgbClr val="0073A6"/>
                        </a:solidFill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400" dirty="0">
                        <a:solidFill>
                          <a:srgbClr val="0073A6"/>
                        </a:solidFill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400" dirty="0">
                        <a:solidFill>
                          <a:srgbClr val="0073A6"/>
                        </a:solidFill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400" dirty="0">
                        <a:solidFill>
                          <a:srgbClr val="0073A6"/>
                        </a:solidFill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7065043"/>
                  </a:ext>
                </a:extLst>
              </a:tr>
              <a:tr h="274509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fr-FR" sz="1800" b="1" kern="1200" dirty="0">
                        <a:solidFill>
                          <a:schemeClr val="bg1"/>
                        </a:solidFill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fr-FR" sz="1800" b="1" kern="1200" dirty="0">
                        <a:solidFill>
                          <a:schemeClr val="bg1"/>
                        </a:solidFill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fr-FR" sz="1800" b="1" kern="1200" dirty="0">
                        <a:solidFill>
                          <a:schemeClr val="bg1"/>
                        </a:solidFill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fr-FR" sz="1800" b="1" kern="1200" dirty="0">
                        <a:solidFill>
                          <a:schemeClr val="bg1"/>
                        </a:solidFill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fr-FR" sz="1800" b="1" kern="1200" dirty="0">
                        <a:solidFill>
                          <a:schemeClr val="bg1"/>
                        </a:solidFill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1814396"/>
                  </a:ext>
                </a:extLst>
              </a:tr>
            </a:tbl>
          </a:graphicData>
        </a:graphic>
      </p:graphicFrame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2198197B-431A-B355-4FE1-7A4097528F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fr-FR" dirty="0"/>
              <a:t>Sous-titre</a:t>
            </a:r>
          </a:p>
        </p:txBody>
      </p:sp>
      <p:graphicFrame>
        <p:nvGraphicFramePr>
          <p:cNvPr id="11" name="Espace réservé du contenu 10">
            <a:extLst>
              <a:ext uri="{FF2B5EF4-FFF2-40B4-BE49-F238E27FC236}">
                <a16:creationId xmlns:a16="http://schemas.microsoft.com/office/drawing/2014/main" id="{15EE6482-FA12-5073-B179-2D4F2FE32BED}"/>
              </a:ext>
            </a:extLst>
          </p:cNvPr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2656958271"/>
              </p:ext>
            </p:extLst>
          </p:nvPr>
        </p:nvGraphicFramePr>
        <p:xfrm>
          <a:off x="6172200" y="2505075"/>
          <a:ext cx="5183185" cy="296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36637">
                  <a:extLst>
                    <a:ext uri="{9D8B030D-6E8A-4147-A177-3AD203B41FA5}">
                      <a16:colId xmlns:a16="http://schemas.microsoft.com/office/drawing/2014/main" val="53425193"/>
                    </a:ext>
                  </a:extLst>
                </a:gridCol>
                <a:gridCol w="1036637">
                  <a:extLst>
                    <a:ext uri="{9D8B030D-6E8A-4147-A177-3AD203B41FA5}">
                      <a16:colId xmlns:a16="http://schemas.microsoft.com/office/drawing/2014/main" val="3254929162"/>
                    </a:ext>
                  </a:extLst>
                </a:gridCol>
                <a:gridCol w="1036637">
                  <a:extLst>
                    <a:ext uri="{9D8B030D-6E8A-4147-A177-3AD203B41FA5}">
                      <a16:colId xmlns:a16="http://schemas.microsoft.com/office/drawing/2014/main" val="1780595657"/>
                    </a:ext>
                  </a:extLst>
                </a:gridCol>
                <a:gridCol w="1036637">
                  <a:extLst>
                    <a:ext uri="{9D8B030D-6E8A-4147-A177-3AD203B41FA5}">
                      <a16:colId xmlns:a16="http://schemas.microsoft.com/office/drawing/2014/main" val="99634564"/>
                    </a:ext>
                  </a:extLst>
                </a:gridCol>
                <a:gridCol w="1036637">
                  <a:extLst>
                    <a:ext uri="{9D8B030D-6E8A-4147-A177-3AD203B41FA5}">
                      <a16:colId xmlns:a16="http://schemas.microsoft.com/office/drawing/2014/main" val="234492503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fr-FR" sz="1800" b="1" kern="1200" dirty="0">
                        <a:solidFill>
                          <a:schemeClr val="bg1"/>
                        </a:solidFill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fr-FR" sz="1800" b="1" kern="1200" dirty="0">
                        <a:solidFill>
                          <a:schemeClr val="bg1"/>
                        </a:solidFill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fr-FR" sz="1800" b="1" kern="1200" dirty="0">
                        <a:solidFill>
                          <a:schemeClr val="bg1"/>
                        </a:solidFill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fr-FR" sz="1800" b="1" kern="1200" dirty="0">
                        <a:solidFill>
                          <a:schemeClr val="bg1"/>
                        </a:solidFill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fr-FR" sz="1800" b="1" kern="1200" dirty="0">
                        <a:solidFill>
                          <a:schemeClr val="bg1"/>
                        </a:solidFill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3656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fr-FR" sz="1400" kern="1200" dirty="0">
                        <a:solidFill>
                          <a:srgbClr val="0073A6"/>
                        </a:solidFill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fr-FR" sz="1400" kern="1200" dirty="0">
                        <a:solidFill>
                          <a:srgbClr val="0073A6"/>
                        </a:solidFill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fr-FR" sz="1400" kern="1200" dirty="0">
                        <a:solidFill>
                          <a:srgbClr val="0073A6"/>
                        </a:solidFill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fr-FR" sz="1400" kern="1200" dirty="0">
                        <a:solidFill>
                          <a:srgbClr val="0073A6"/>
                        </a:solidFill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fr-FR" sz="1400" kern="1200" dirty="0">
                        <a:solidFill>
                          <a:srgbClr val="0073A6"/>
                        </a:solidFill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97685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fr-FR" sz="1400" kern="1200" dirty="0">
                        <a:solidFill>
                          <a:srgbClr val="0073A6"/>
                        </a:solidFill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fr-FR" sz="1400" kern="1200" dirty="0">
                        <a:solidFill>
                          <a:srgbClr val="0073A6"/>
                        </a:solidFill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fr-FR" sz="1400" kern="1200" dirty="0">
                        <a:solidFill>
                          <a:srgbClr val="0073A6"/>
                        </a:solidFill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fr-FR" sz="1400" kern="1200" dirty="0">
                        <a:solidFill>
                          <a:srgbClr val="0073A6"/>
                        </a:solidFill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fr-FR" sz="1400" kern="1200" dirty="0">
                        <a:solidFill>
                          <a:srgbClr val="0073A6"/>
                        </a:solidFill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87055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fr-FR" sz="1400" kern="1200" dirty="0">
                        <a:solidFill>
                          <a:srgbClr val="0073A6"/>
                        </a:solidFill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fr-FR" sz="1400" kern="1200" dirty="0">
                        <a:solidFill>
                          <a:srgbClr val="0073A6"/>
                        </a:solidFill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fr-FR" sz="1400" kern="1200" dirty="0">
                        <a:solidFill>
                          <a:srgbClr val="0073A6"/>
                        </a:solidFill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fr-FR" sz="1400" kern="1200" dirty="0">
                        <a:solidFill>
                          <a:srgbClr val="0073A6"/>
                        </a:solidFill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fr-FR" sz="1400" kern="1200" dirty="0">
                        <a:solidFill>
                          <a:srgbClr val="0073A6"/>
                        </a:solidFill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69992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fr-FR" sz="1400" kern="1200" dirty="0">
                        <a:solidFill>
                          <a:srgbClr val="0073A6"/>
                        </a:solidFill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fr-FR" sz="1400" kern="1200" dirty="0">
                        <a:solidFill>
                          <a:srgbClr val="0073A6"/>
                        </a:solidFill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fr-FR" sz="1400" kern="1200" dirty="0">
                        <a:solidFill>
                          <a:srgbClr val="0073A6"/>
                        </a:solidFill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fr-FR" sz="1400" kern="1200" dirty="0">
                        <a:solidFill>
                          <a:srgbClr val="0073A6"/>
                        </a:solidFill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fr-FR" sz="1400" kern="1200" dirty="0">
                        <a:solidFill>
                          <a:srgbClr val="0073A6"/>
                        </a:solidFill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93150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fr-FR" sz="1400" kern="1200" dirty="0">
                        <a:solidFill>
                          <a:srgbClr val="0073A6"/>
                        </a:solidFill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fr-FR" sz="1400" kern="1200" dirty="0">
                        <a:solidFill>
                          <a:srgbClr val="0073A6"/>
                        </a:solidFill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fr-FR" sz="1400" kern="1200" dirty="0">
                        <a:solidFill>
                          <a:srgbClr val="0073A6"/>
                        </a:solidFill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fr-FR" sz="1400" kern="1200" dirty="0">
                        <a:solidFill>
                          <a:srgbClr val="0073A6"/>
                        </a:solidFill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fr-FR" sz="1400" kern="1200" dirty="0">
                        <a:solidFill>
                          <a:srgbClr val="0073A6"/>
                        </a:solidFill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39871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fr-FR" sz="1400" kern="1200" dirty="0">
                        <a:solidFill>
                          <a:srgbClr val="0073A6"/>
                        </a:solidFill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fr-FR" sz="1400" kern="1200" dirty="0">
                        <a:solidFill>
                          <a:srgbClr val="0073A6"/>
                        </a:solidFill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fr-FR" sz="1400" kern="1200" dirty="0">
                        <a:solidFill>
                          <a:srgbClr val="0073A6"/>
                        </a:solidFill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fr-FR" sz="1400" kern="1200" dirty="0">
                        <a:solidFill>
                          <a:srgbClr val="0073A6"/>
                        </a:solidFill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fr-FR" sz="1400" kern="1200" dirty="0">
                        <a:solidFill>
                          <a:srgbClr val="0073A6"/>
                        </a:solidFill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78050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fr-FR" sz="1800" b="1" kern="1200" dirty="0">
                        <a:solidFill>
                          <a:schemeClr val="bg1"/>
                        </a:solidFill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fr-FR" sz="1800" b="1" kern="1200" dirty="0">
                        <a:solidFill>
                          <a:schemeClr val="bg1"/>
                        </a:solidFill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fr-FR" sz="1800" b="1" kern="1200" dirty="0">
                        <a:solidFill>
                          <a:schemeClr val="bg1"/>
                        </a:solidFill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fr-FR" sz="1800" b="1" kern="1200" dirty="0">
                        <a:solidFill>
                          <a:schemeClr val="bg1"/>
                        </a:solidFill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fr-FR" sz="1800" b="1" kern="1200" dirty="0">
                        <a:solidFill>
                          <a:schemeClr val="bg1"/>
                        </a:solidFill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0838365"/>
                  </a:ext>
                </a:extLst>
              </a:tr>
            </a:tbl>
          </a:graphicData>
        </a:graphic>
      </p:graphicFrame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0540BF0-2C08-2C84-53D6-97D4B28BD1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Numéric'Emploi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185F98D-F06C-C1F5-05C5-FA56737CA4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FAF9-B204-6B41-AD5E-96E5B3087680}" type="slidenum">
              <a:rPr lang="fr-FR" smtClean="0"/>
              <a:pPr/>
              <a:t>31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6414078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2127A9BC-3A83-688C-0E43-848ED74DDBD6}"/>
              </a:ext>
            </a:extLst>
          </p:cNvPr>
          <p:cNvSpPr/>
          <p:nvPr/>
        </p:nvSpPr>
        <p:spPr>
          <a:xfrm>
            <a:off x="692332" y="1116647"/>
            <a:ext cx="3788228" cy="548641"/>
          </a:xfrm>
          <a:prstGeom prst="roundRect">
            <a:avLst>
              <a:gd name="adj" fmla="val 50000"/>
            </a:avLst>
          </a:prstGeom>
          <a:solidFill>
            <a:srgbClr val="D7EAF1"/>
          </a:solidFill>
          <a:ln>
            <a:solidFill>
              <a:srgbClr val="0073A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218BE88-9172-8091-AB81-19E2465F5D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Titre de la slide</a:t>
            </a:r>
          </a:p>
        </p:txBody>
      </p:sp>
      <p:graphicFrame>
        <p:nvGraphicFramePr>
          <p:cNvPr id="8" name="Espace réservé du contenu 7">
            <a:extLst>
              <a:ext uri="{FF2B5EF4-FFF2-40B4-BE49-F238E27FC236}">
                <a16:creationId xmlns:a16="http://schemas.microsoft.com/office/drawing/2014/main" id="{ABDF8A2A-E925-0A6A-8FA5-ABB27CB808CB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215042409"/>
              </p:ext>
            </p:extLst>
          </p:nvPr>
        </p:nvGraphicFramePr>
        <p:xfrm>
          <a:off x="839788" y="2217689"/>
          <a:ext cx="5157787" cy="36845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Espace réservé du contenu 8">
            <a:extLst>
              <a:ext uri="{FF2B5EF4-FFF2-40B4-BE49-F238E27FC236}">
                <a16:creationId xmlns:a16="http://schemas.microsoft.com/office/drawing/2014/main" id="{F7C64AA7-9C42-740C-89CB-EE8B0DE69EDD}"/>
              </a:ext>
            </a:extLst>
          </p:cNvPr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2934047141"/>
              </p:ext>
            </p:extLst>
          </p:nvPr>
        </p:nvGraphicFramePr>
        <p:xfrm>
          <a:off x="6172200" y="2217689"/>
          <a:ext cx="5183188" cy="36845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D1928F0C-DE30-8514-9CC9-49125B151A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Numéric'Emploi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8FFEE23-DE5C-785D-DA19-6FF0ADAD32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FAF9-B204-6B41-AD5E-96E5B3087680}" type="slidenum">
              <a:rPr lang="fr-FR" smtClean="0"/>
              <a:pPr/>
              <a:t>32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4823108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9E97214-8D52-B453-FAB3-A6BA210B2B7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lnSpc>
                <a:spcPct val="134000"/>
              </a:lnSpc>
            </a:pPr>
            <a:r>
              <a:rPr lang="fr-FR" b="0" i="0" dirty="0">
                <a:solidFill>
                  <a:srgbClr val="000000"/>
                </a:solidFill>
                <a:effectLst/>
                <a:latin typeface="Open Sans" pitchFamily="2" charset="0"/>
              </a:rPr>
              <a:t>Duis </a:t>
            </a:r>
            <a:r>
              <a:rPr lang="fr-FR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aute</a:t>
            </a:r>
            <a:r>
              <a:rPr lang="fr-FR" b="0" i="0" dirty="0">
                <a:solidFill>
                  <a:srgbClr val="000000"/>
                </a:solidFill>
                <a:effectLst/>
                <a:latin typeface="Open Sans" pitchFamily="2" charset="0"/>
              </a:rPr>
              <a:t> </a:t>
            </a:r>
            <a:r>
              <a:rPr lang="fr-FR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irure</a:t>
            </a:r>
            <a:r>
              <a:rPr lang="fr-FR" b="0" i="0" dirty="0">
                <a:solidFill>
                  <a:srgbClr val="000000"/>
                </a:solidFill>
                <a:effectLst/>
                <a:latin typeface="Open Sans" pitchFamily="2" charset="0"/>
              </a:rPr>
              <a:t> </a:t>
            </a:r>
            <a:r>
              <a:rPr lang="fr-FR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dolor</a:t>
            </a:r>
            <a:r>
              <a:rPr lang="fr-FR" b="0" i="0" dirty="0">
                <a:solidFill>
                  <a:srgbClr val="000000"/>
                </a:solidFill>
                <a:effectLst/>
                <a:latin typeface="Open Sans" pitchFamily="2" charset="0"/>
              </a:rPr>
              <a:t> in </a:t>
            </a:r>
            <a:r>
              <a:rPr lang="fr-FR" b="1" dirty="0" err="1">
                <a:solidFill>
                  <a:srgbClr val="0073A6"/>
                </a:solidFill>
              </a:rPr>
              <a:t>reprehenderit</a:t>
            </a:r>
            <a:r>
              <a:rPr lang="fr-FR" b="0" i="0" dirty="0">
                <a:solidFill>
                  <a:srgbClr val="000000"/>
                </a:solidFill>
                <a:effectLst/>
                <a:latin typeface="Open Sans" pitchFamily="2" charset="0"/>
              </a:rPr>
              <a:t> in </a:t>
            </a:r>
            <a:r>
              <a:rPr lang="fr-FR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voluptate</a:t>
            </a:r>
            <a:r>
              <a:rPr lang="fr-FR" b="0" i="0" dirty="0">
                <a:solidFill>
                  <a:srgbClr val="000000"/>
                </a:solidFill>
                <a:effectLst/>
                <a:latin typeface="Open Sans" pitchFamily="2" charset="0"/>
              </a:rPr>
              <a:t> </a:t>
            </a:r>
            <a:r>
              <a:rPr lang="fr-FR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velit</a:t>
            </a:r>
            <a:r>
              <a:rPr lang="fr-FR" b="0" i="0" dirty="0">
                <a:solidFill>
                  <a:srgbClr val="000000"/>
                </a:solidFill>
                <a:effectLst/>
                <a:latin typeface="Open Sans" pitchFamily="2" charset="0"/>
              </a:rPr>
              <a:t> esse </a:t>
            </a:r>
            <a:r>
              <a:rPr lang="fr-FR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cillum</a:t>
            </a:r>
            <a:r>
              <a:rPr lang="fr-FR" b="0" i="0" dirty="0">
                <a:solidFill>
                  <a:srgbClr val="000000"/>
                </a:solidFill>
                <a:effectLst/>
                <a:latin typeface="Open Sans" pitchFamily="2" charset="0"/>
              </a:rPr>
              <a:t> </a:t>
            </a:r>
            <a:r>
              <a:rPr lang="fr-FR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dolore</a:t>
            </a:r>
            <a:r>
              <a:rPr lang="fr-FR" b="0" i="0" dirty="0">
                <a:solidFill>
                  <a:srgbClr val="000000"/>
                </a:solidFill>
                <a:effectLst/>
                <a:latin typeface="Open Sans" pitchFamily="2" charset="0"/>
              </a:rPr>
              <a:t> eu </a:t>
            </a:r>
            <a:r>
              <a:rPr lang="fr-FR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fugiat</a:t>
            </a:r>
            <a:r>
              <a:rPr lang="fr-FR" b="0" i="0" dirty="0">
                <a:solidFill>
                  <a:srgbClr val="000000"/>
                </a:solidFill>
                <a:effectLst/>
                <a:latin typeface="Open Sans" pitchFamily="2" charset="0"/>
              </a:rPr>
              <a:t> </a:t>
            </a:r>
            <a:r>
              <a:rPr lang="fr-FR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nulla</a:t>
            </a:r>
            <a:r>
              <a:rPr lang="fr-FR" b="0" i="0" dirty="0">
                <a:solidFill>
                  <a:srgbClr val="000000"/>
                </a:solidFill>
                <a:effectLst/>
                <a:latin typeface="Open Sans" pitchFamily="2" charset="0"/>
              </a:rPr>
              <a:t> </a:t>
            </a:r>
            <a:r>
              <a:rPr lang="fr-FR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pariatur</a:t>
            </a:r>
            <a:r>
              <a:rPr lang="fr-FR" b="0" i="0" dirty="0">
                <a:solidFill>
                  <a:srgbClr val="000000"/>
                </a:solidFill>
                <a:effectLst/>
                <a:latin typeface="Open Sans" pitchFamily="2" charset="0"/>
              </a:rPr>
              <a:t>. </a:t>
            </a:r>
          </a:p>
          <a:p>
            <a:pPr>
              <a:lnSpc>
                <a:spcPct val="134000"/>
              </a:lnSpc>
            </a:pPr>
            <a:r>
              <a:rPr lang="fr-FR" b="0" i="0" dirty="0">
                <a:solidFill>
                  <a:srgbClr val="000000"/>
                </a:solidFill>
                <a:effectLst/>
                <a:latin typeface="Open Sans" pitchFamily="2" charset="0"/>
              </a:rPr>
              <a:t>Lorem ipsum </a:t>
            </a:r>
            <a:r>
              <a:rPr lang="fr-FR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dolor</a:t>
            </a:r>
            <a:r>
              <a:rPr lang="fr-FR" b="0" i="0" dirty="0">
                <a:solidFill>
                  <a:srgbClr val="000000"/>
                </a:solidFill>
                <a:effectLst/>
                <a:latin typeface="Open Sans" pitchFamily="2" charset="0"/>
              </a:rPr>
              <a:t> </a:t>
            </a:r>
            <a:r>
              <a:rPr lang="fr-FR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sit</a:t>
            </a:r>
            <a:r>
              <a:rPr lang="fr-FR" b="0" i="0" dirty="0">
                <a:solidFill>
                  <a:srgbClr val="000000"/>
                </a:solidFill>
                <a:effectLst/>
                <a:latin typeface="Open Sans" pitchFamily="2" charset="0"/>
              </a:rPr>
              <a:t> </a:t>
            </a:r>
            <a:r>
              <a:rPr lang="fr-FR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amet</a:t>
            </a:r>
            <a:r>
              <a:rPr lang="fr-FR" b="0" i="0" dirty="0">
                <a:solidFill>
                  <a:srgbClr val="000000"/>
                </a:solidFill>
                <a:effectLst/>
                <a:latin typeface="Open Sans" pitchFamily="2" charset="0"/>
              </a:rPr>
              <a:t>, </a:t>
            </a:r>
            <a:r>
              <a:rPr lang="fr-FR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consectetur</a:t>
            </a:r>
            <a:r>
              <a:rPr lang="fr-FR" b="0" i="0" dirty="0">
                <a:solidFill>
                  <a:srgbClr val="000000"/>
                </a:solidFill>
                <a:effectLst/>
                <a:latin typeface="Open Sans" pitchFamily="2" charset="0"/>
              </a:rPr>
              <a:t> </a:t>
            </a:r>
            <a:r>
              <a:rPr lang="fr-FR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adipiscing</a:t>
            </a:r>
            <a:r>
              <a:rPr lang="fr-FR" b="0" i="0" dirty="0">
                <a:solidFill>
                  <a:srgbClr val="000000"/>
                </a:solidFill>
                <a:effectLst/>
                <a:latin typeface="Open Sans" pitchFamily="2" charset="0"/>
              </a:rPr>
              <a:t> </a:t>
            </a:r>
            <a:r>
              <a:rPr lang="fr-FR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elit</a:t>
            </a:r>
            <a:r>
              <a:rPr lang="fr-FR" b="0" i="0" dirty="0">
                <a:solidFill>
                  <a:srgbClr val="000000"/>
                </a:solidFill>
                <a:effectLst/>
                <a:latin typeface="Open Sans" pitchFamily="2" charset="0"/>
              </a:rPr>
              <a:t>, </a:t>
            </a:r>
            <a:r>
              <a:rPr lang="fr-FR" b="1" dirty="0" err="1">
                <a:solidFill>
                  <a:srgbClr val="0073A6"/>
                </a:solidFill>
              </a:rPr>
              <a:t>sed</a:t>
            </a:r>
            <a:r>
              <a:rPr lang="fr-FR" b="1" dirty="0">
                <a:solidFill>
                  <a:srgbClr val="0073A6"/>
                </a:solidFill>
              </a:rPr>
              <a:t> </a:t>
            </a:r>
            <a:r>
              <a:rPr lang="fr-FR" b="0" i="0" dirty="0">
                <a:solidFill>
                  <a:srgbClr val="000000"/>
                </a:solidFill>
                <a:effectLst/>
                <a:latin typeface="Open Sans" pitchFamily="2" charset="0"/>
              </a:rPr>
              <a:t>do </a:t>
            </a:r>
            <a:r>
              <a:rPr lang="fr-FR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eiusmod</a:t>
            </a:r>
            <a:r>
              <a:rPr lang="fr-FR" b="0" i="0" dirty="0">
                <a:solidFill>
                  <a:srgbClr val="000000"/>
                </a:solidFill>
                <a:effectLst/>
                <a:latin typeface="Open Sans" pitchFamily="2" charset="0"/>
              </a:rPr>
              <a:t> </a:t>
            </a:r>
            <a:r>
              <a:rPr lang="fr-FR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tempor</a:t>
            </a:r>
            <a:r>
              <a:rPr lang="fr-FR" b="0" i="0" dirty="0">
                <a:solidFill>
                  <a:srgbClr val="000000"/>
                </a:solidFill>
                <a:effectLst/>
                <a:latin typeface="Open Sans" pitchFamily="2" charset="0"/>
              </a:rPr>
              <a:t> </a:t>
            </a:r>
            <a:r>
              <a:rPr lang="fr-FR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incididunt</a:t>
            </a:r>
            <a:r>
              <a:rPr lang="fr-FR" b="0" i="0" dirty="0">
                <a:solidFill>
                  <a:srgbClr val="000000"/>
                </a:solidFill>
                <a:effectLst/>
                <a:latin typeface="Open Sans" pitchFamily="2" charset="0"/>
              </a:rPr>
              <a:t>.</a:t>
            </a:r>
            <a:endParaRPr lang="fr-FR" dirty="0">
              <a:solidFill>
                <a:srgbClr val="000000"/>
              </a:solidFill>
            </a:endParaRPr>
          </a:p>
          <a:p>
            <a:pPr>
              <a:lnSpc>
                <a:spcPct val="134000"/>
              </a:lnSpc>
            </a:pPr>
            <a:r>
              <a:rPr lang="fr-FR" b="0" i="0" dirty="0">
                <a:solidFill>
                  <a:srgbClr val="000000"/>
                </a:solidFill>
                <a:effectLst/>
                <a:latin typeface="Open Sans" pitchFamily="2" charset="0"/>
              </a:rPr>
              <a:t>Duis </a:t>
            </a:r>
            <a:r>
              <a:rPr lang="fr-FR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aute</a:t>
            </a:r>
            <a:r>
              <a:rPr lang="fr-FR" b="0" i="0" dirty="0">
                <a:solidFill>
                  <a:srgbClr val="000000"/>
                </a:solidFill>
                <a:effectLst/>
                <a:latin typeface="Open Sans" pitchFamily="2" charset="0"/>
              </a:rPr>
              <a:t> </a:t>
            </a:r>
            <a:r>
              <a:rPr lang="fr-FR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irure</a:t>
            </a:r>
            <a:r>
              <a:rPr lang="fr-FR" b="0" i="0" dirty="0">
                <a:solidFill>
                  <a:srgbClr val="000000"/>
                </a:solidFill>
                <a:effectLst/>
                <a:latin typeface="Open Sans" pitchFamily="2" charset="0"/>
              </a:rPr>
              <a:t> </a:t>
            </a:r>
            <a:r>
              <a:rPr lang="fr-FR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dolor</a:t>
            </a:r>
            <a:r>
              <a:rPr lang="fr-FR" b="0" i="0" dirty="0">
                <a:solidFill>
                  <a:srgbClr val="000000"/>
                </a:solidFill>
                <a:effectLst/>
                <a:latin typeface="Open Sans" pitchFamily="2" charset="0"/>
              </a:rPr>
              <a:t> in </a:t>
            </a:r>
            <a:r>
              <a:rPr lang="fr-FR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reprehenderit</a:t>
            </a:r>
            <a:r>
              <a:rPr lang="fr-FR" b="0" i="0" dirty="0">
                <a:solidFill>
                  <a:srgbClr val="000000"/>
                </a:solidFill>
                <a:effectLst/>
                <a:latin typeface="Open Sans" pitchFamily="2" charset="0"/>
              </a:rPr>
              <a:t> in </a:t>
            </a:r>
            <a:r>
              <a:rPr lang="fr-FR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voluptate</a:t>
            </a:r>
            <a:r>
              <a:rPr lang="fr-FR" dirty="0">
                <a:solidFill>
                  <a:srgbClr val="000000"/>
                </a:solidFill>
              </a:rPr>
              <a:t>.</a:t>
            </a:r>
            <a:endParaRPr lang="fr-FR" dirty="0"/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697C1D60-F67A-3AD4-9C81-59C1512621BE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>
              <a:lnSpc>
                <a:spcPct val="134000"/>
              </a:lnSpc>
            </a:pPr>
            <a:r>
              <a:rPr lang="fr-FR" b="0" i="0" dirty="0">
                <a:solidFill>
                  <a:srgbClr val="000000"/>
                </a:solidFill>
                <a:effectLst/>
                <a:latin typeface="Open Sans" pitchFamily="2" charset="0"/>
              </a:rPr>
              <a:t>Duis </a:t>
            </a:r>
            <a:r>
              <a:rPr lang="fr-FR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aute</a:t>
            </a:r>
            <a:r>
              <a:rPr lang="fr-FR" b="0" i="0" dirty="0">
                <a:solidFill>
                  <a:srgbClr val="000000"/>
                </a:solidFill>
                <a:effectLst/>
                <a:latin typeface="Open Sans" pitchFamily="2" charset="0"/>
              </a:rPr>
              <a:t> </a:t>
            </a:r>
            <a:r>
              <a:rPr lang="fr-FR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irure</a:t>
            </a:r>
            <a:r>
              <a:rPr lang="fr-FR" b="0" i="0" dirty="0">
                <a:solidFill>
                  <a:srgbClr val="000000"/>
                </a:solidFill>
                <a:effectLst/>
                <a:latin typeface="Open Sans" pitchFamily="2" charset="0"/>
              </a:rPr>
              <a:t> </a:t>
            </a:r>
            <a:r>
              <a:rPr lang="fr-FR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dolor</a:t>
            </a:r>
            <a:r>
              <a:rPr lang="fr-FR" b="0" i="0" dirty="0">
                <a:solidFill>
                  <a:srgbClr val="000000"/>
                </a:solidFill>
                <a:effectLst/>
                <a:latin typeface="Open Sans" pitchFamily="2" charset="0"/>
              </a:rPr>
              <a:t> in </a:t>
            </a:r>
            <a:r>
              <a:rPr lang="fr-FR" b="1" dirty="0" err="1">
                <a:solidFill>
                  <a:srgbClr val="0073A6"/>
                </a:solidFill>
              </a:rPr>
              <a:t>reprehenderit</a:t>
            </a:r>
            <a:r>
              <a:rPr lang="fr-FR" b="0" i="0" dirty="0">
                <a:solidFill>
                  <a:srgbClr val="000000"/>
                </a:solidFill>
                <a:effectLst/>
                <a:latin typeface="Open Sans" pitchFamily="2" charset="0"/>
              </a:rPr>
              <a:t> in </a:t>
            </a:r>
            <a:r>
              <a:rPr lang="fr-FR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voluptate</a:t>
            </a:r>
            <a:r>
              <a:rPr lang="fr-FR" b="0" i="0" dirty="0">
                <a:solidFill>
                  <a:srgbClr val="000000"/>
                </a:solidFill>
                <a:effectLst/>
                <a:latin typeface="Open Sans" pitchFamily="2" charset="0"/>
              </a:rPr>
              <a:t> </a:t>
            </a:r>
            <a:r>
              <a:rPr lang="fr-FR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velit</a:t>
            </a:r>
            <a:r>
              <a:rPr lang="fr-FR" b="0" i="0" dirty="0">
                <a:solidFill>
                  <a:srgbClr val="000000"/>
                </a:solidFill>
                <a:effectLst/>
                <a:latin typeface="Open Sans" pitchFamily="2" charset="0"/>
              </a:rPr>
              <a:t> esse </a:t>
            </a:r>
            <a:r>
              <a:rPr lang="fr-FR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cillum</a:t>
            </a:r>
            <a:r>
              <a:rPr lang="fr-FR" b="0" i="0" dirty="0">
                <a:solidFill>
                  <a:srgbClr val="000000"/>
                </a:solidFill>
                <a:effectLst/>
                <a:latin typeface="Open Sans" pitchFamily="2" charset="0"/>
              </a:rPr>
              <a:t> </a:t>
            </a:r>
            <a:r>
              <a:rPr lang="fr-FR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dolore</a:t>
            </a:r>
            <a:r>
              <a:rPr lang="fr-FR" b="0" i="0" dirty="0">
                <a:solidFill>
                  <a:srgbClr val="000000"/>
                </a:solidFill>
                <a:effectLst/>
                <a:latin typeface="Open Sans" pitchFamily="2" charset="0"/>
              </a:rPr>
              <a:t> eu </a:t>
            </a:r>
            <a:r>
              <a:rPr lang="fr-FR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fugiat</a:t>
            </a:r>
            <a:r>
              <a:rPr lang="fr-FR" b="0" i="0" dirty="0">
                <a:solidFill>
                  <a:srgbClr val="000000"/>
                </a:solidFill>
                <a:effectLst/>
                <a:latin typeface="Open Sans" pitchFamily="2" charset="0"/>
              </a:rPr>
              <a:t> </a:t>
            </a:r>
            <a:r>
              <a:rPr lang="fr-FR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nulla</a:t>
            </a:r>
            <a:r>
              <a:rPr lang="fr-FR" b="0" i="0" dirty="0">
                <a:solidFill>
                  <a:srgbClr val="000000"/>
                </a:solidFill>
                <a:effectLst/>
                <a:latin typeface="Open Sans" pitchFamily="2" charset="0"/>
              </a:rPr>
              <a:t> </a:t>
            </a:r>
            <a:r>
              <a:rPr lang="fr-FR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pariatur</a:t>
            </a:r>
            <a:r>
              <a:rPr lang="fr-FR" b="0" i="0" dirty="0">
                <a:solidFill>
                  <a:srgbClr val="000000"/>
                </a:solidFill>
                <a:effectLst/>
                <a:latin typeface="Open Sans" pitchFamily="2" charset="0"/>
              </a:rPr>
              <a:t>. </a:t>
            </a:r>
          </a:p>
          <a:p>
            <a:pPr>
              <a:lnSpc>
                <a:spcPct val="134000"/>
              </a:lnSpc>
            </a:pPr>
            <a:r>
              <a:rPr lang="fr-FR" b="0" i="0" dirty="0">
                <a:solidFill>
                  <a:srgbClr val="000000"/>
                </a:solidFill>
                <a:effectLst/>
                <a:latin typeface="Open Sans" pitchFamily="2" charset="0"/>
              </a:rPr>
              <a:t>Lorem ipsum </a:t>
            </a:r>
            <a:r>
              <a:rPr lang="fr-FR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dolor</a:t>
            </a:r>
            <a:r>
              <a:rPr lang="fr-FR" b="0" i="0" dirty="0">
                <a:solidFill>
                  <a:srgbClr val="000000"/>
                </a:solidFill>
                <a:effectLst/>
                <a:latin typeface="Open Sans" pitchFamily="2" charset="0"/>
              </a:rPr>
              <a:t> </a:t>
            </a:r>
            <a:r>
              <a:rPr lang="fr-FR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sit</a:t>
            </a:r>
            <a:r>
              <a:rPr lang="fr-FR" b="0" i="0" dirty="0">
                <a:solidFill>
                  <a:srgbClr val="000000"/>
                </a:solidFill>
                <a:effectLst/>
                <a:latin typeface="Open Sans" pitchFamily="2" charset="0"/>
              </a:rPr>
              <a:t> </a:t>
            </a:r>
            <a:r>
              <a:rPr lang="fr-FR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amet</a:t>
            </a:r>
            <a:r>
              <a:rPr lang="fr-FR" b="0" i="0" dirty="0">
                <a:solidFill>
                  <a:srgbClr val="000000"/>
                </a:solidFill>
                <a:effectLst/>
                <a:latin typeface="Open Sans" pitchFamily="2" charset="0"/>
              </a:rPr>
              <a:t>, </a:t>
            </a:r>
            <a:r>
              <a:rPr lang="fr-FR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consectetur</a:t>
            </a:r>
            <a:r>
              <a:rPr lang="fr-FR" b="0" i="0" dirty="0">
                <a:solidFill>
                  <a:srgbClr val="000000"/>
                </a:solidFill>
                <a:effectLst/>
                <a:latin typeface="Open Sans" pitchFamily="2" charset="0"/>
              </a:rPr>
              <a:t> </a:t>
            </a:r>
            <a:r>
              <a:rPr lang="fr-FR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adipiscing</a:t>
            </a:r>
            <a:r>
              <a:rPr lang="fr-FR" b="0" i="0" dirty="0">
                <a:solidFill>
                  <a:srgbClr val="000000"/>
                </a:solidFill>
                <a:effectLst/>
                <a:latin typeface="Open Sans" pitchFamily="2" charset="0"/>
              </a:rPr>
              <a:t> </a:t>
            </a:r>
            <a:r>
              <a:rPr lang="fr-FR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elit</a:t>
            </a:r>
            <a:r>
              <a:rPr lang="fr-FR" b="0" i="0" dirty="0">
                <a:solidFill>
                  <a:srgbClr val="000000"/>
                </a:solidFill>
                <a:effectLst/>
                <a:latin typeface="Open Sans" pitchFamily="2" charset="0"/>
              </a:rPr>
              <a:t>, </a:t>
            </a:r>
            <a:r>
              <a:rPr lang="fr-FR" b="1" dirty="0" err="1">
                <a:solidFill>
                  <a:srgbClr val="0073A6"/>
                </a:solidFill>
              </a:rPr>
              <a:t>sed</a:t>
            </a:r>
            <a:r>
              <a:rPr lang="fr-FR" b="1" dirty="0">
                <a:solidFill>
                  <a:srgbClr val="0073A6"/>
                </a:solidFill>
              </a:rPr>
              <a:t> </a:t>
            </a:r>
            <a:r>
              <a:rPr lang="fr-FR" b="0" i="0" dirty="0">
                <a:solidFill>
                  <a:srgbClr val="000000"/>
                </a:solidFill>
                <a:effectLst/>
                <a:latin typeface="Open Sans" pitchFamily="2" charset="0"/>
              </a:rPr>
              <a:t>do </a:t>
            </a:r>
            <a:r>
              <a:rPr lang="fr-FR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eiusmod</a:t>
            </a:r>
            <a:r>
              <a:rPr lang="fr-FR" b="0" i="0" dirty="0">
                <a:solidFill>
                  <a:srgbClr val="000000"/>
                </a:solidFill>
                <a:effectLst/>
                <a:latin typeface="Open Sans" pitchFamily="2" charset="0"/>
              </a:rPr>
              <a:t> </a:t>
            </a:r>
            <a:r>
              <a:rPr lang="fr-FR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tempor</a:t>
            </a:r>
            <a:r>
              <a:rPr lang="fr-FR" b="0" i="0" dirty="0">
                <a:solidFill>
                  <a:srgbClr val="000000"/>
                </a:solidFill>
                <a:effectLst/>
                <a:latin typeface="Open Sans" pitchFamily="2" charset="0"/>
              </a:rPr>
              <a:t> </a:t>
            </a:r>
            <a:r>
              <a:rPr lang="fr-FR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incididunt</a:t>
            </a:r>
            <a:r>
              <a:rPr lang="fr-FR" b="0" i="0" dirty="0">
                <a:solidFill>
                  <a:srgbClr val="000000"/>
                </a:solidFill>
                <a:effectLst/>
                <a:latin typeface="Open Sans" pitchFamily="2" charset="0"/>
              </a:rPr>
              <a:t>.</a:t>
            </a:r>
            <a:endParaRPr lang="fr-FR" dirty="0">
              <a:solidFill>
                <a:srgbClr val="000000"/>
              </a:solidFill>
            </a:endParaRPr>
          </a:p>
          <a:p>
            <a:pPr>
              <a:lnSpc>
                <a:spcPct val="134000"/>
              </a:lnSpc>
            </a:pPr>
            <a:r>
              <a:rPr lang="fr-FR" b="0" i="0" dirty="0">
                <a:solidFill>
                  <a:srgbClr val="000000"/>
                </a:solidFill>
                <a:effectLst/>
                <a:latin typeface="Open Sans" pitchFamily="2" charset="0"/>
              </a:rPr>
              <a:t>Duis </a:t>
            </a:r>
            <a:r>
              <a:rPr lang="fr-FR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aute</a:t>
            </a:r>
            <a:r>
              <a:rPr lang="fr-FR" b="0" i="0" dirty="0">
                <a:solidFill>
                  <a:srgbClr val="000000"/>
                </a:solidFill>
                <a:effectLst/>
                <a:latin typeface="Open Sans" pitchFamily="2" charset="0"/>
              </a:rPr>
              <a:t> </a:t>
            </a:r>
            <a:r>
              <a:rPr lang="fr-FR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irure</a:t>
            </a:r>
            <a:r>
              <a:rPr lang="fr-FR" b="0" i="0" dirty="0">
                <a:solidFill>
                  <a:srgbClr val="000000"/>
                </a:solidFill>
                <a:effectLst/>
                <a:latin typeface="Open Sans" pitchFamily="2" charset="0"/>
              </a:rPr>
              <a:t> </a:t>
            </a:r>
            <a:r>
              <a:rPr lang="fr-FR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dolor</a:t>
            </a:r>
            <a:r>
              <a:rPr lang="fr-FR" b="0" i="0" dirty="0">
                <a:solidFill>
                  <a:srgbClr val="000000"/>
                </a:solidFill>
                <a:effectLst/>
                <a:latin typeface="Open Sans" pitchFamily="2" charset="0"/>
              </a:rPr>
              <a:t> in </a:t>
            </a:r>
            <a:r>
              <a:rPr lang="fr-FR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reprehenderit</a:t>
            </a:r>
            <a:r>
              <a:rPr lang="fr-FR" b="0" i="0" dirty="0">
                <a:solidFill>
                  <a:srgbClr val="000000"/>
                </a:solidFill>
                <a:effectLst/>
                <a:latin typeface="Open Sans" pitchFamily="2" charset="0"/>
              </a:rPr>
              <a:t> in </a:t>
            </a:r>
            <a:r>
              <a:rPr lang="fr-FR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voluptate</a:t>
            </a:r>
            <a:r>
              <a:rPr lang="fr-FR" dirty="0">
                <a:solidFill>
                  <a:srgbClr val="000000"/>
                </a:solidFill>
              </a:rPr>
              <a:t>.</a:t>
            </a:r>
            <a:endParaRPr lang="fr-FR" dirty="0"/>
          </a:p>
        </p:txBody>
      </p:sp>
      <p:sp>
        <p:nvSpPr>
          <p:cNvPr id="7" name="Flèche vers la droite 6">
            <a:extLst>
              <a:ext uri="{FF2B5EF4-FFF2-40B4-BE49-F238E27FC236}">
                <a16:creationId xmlns:a16="http://schemas.microsoft.com/office/drawing/2014/main" id="{700E7AA4-1189-28AD-0307-C7EE48969A07}"/>
              </a:ext>
            </a:extLst>
          </p:cNvPr>
          <p:cNvSpPr/>
          <p:nvPr/>
        </p:nvSpPr>
        <p:spPr>
          <a:xfrm>
            <a:off x="836612" y="1220260"/>
            <a:ext cx="1500641" cy="439433"/>
          </a:xfrm>
          <a:prstGeom prst="rightArrow">
            <a:avLst>
              <a:gd name="adj1" fmla="val 100000"/>
              <a:gd name="adj2" fmla="val 50000"/>
            </a:avLst>
          </a:prstGeom>
          <a:solidFill>
            <a:srgbClr val="0073A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Flèche vers la droite 7">
            <a:extLst>
              <a:ext uri="{FF2B5EF4-FFF2-40B4-BE49-F238E27FC236}">
                <a16:creationId xmlns:a16="http://schemas.microsoft.com/office/drawing/2014/main" id="{8EA94FA8-B6F8-1391-CB0C-F7EC17B20863}"/>
              </a:ext>
            </a:extLst>
          </p:cNvPr>
          <p:cNvSpPr/>
          <p:nvPr/>
        </p:nvSpPr>
        <p:spPr>
          <a:xfrm>
            <a:off x="6172200" y="1214940"/>
            <a:ext cx="1495697" cy="439433"/>
          </a:xfrm>
          <a:prstGeom prst="rightArrow">
            <a:avLst>
              <a:gd name="adj1" fmla="val 100000"/>
              <a:gd name="adj2" fmla="val 50000"/>
            </a:avLst>
          </a:prstGeom>
          <a:solidFill>
            <a:srgbClr val="0073A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9C1E30A6-2699-BED3-C409-8F06EEA9634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Sous-titre 1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8434B0D-35EE-3753-BBA0-A63E14EB03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fr-FR" dirty="0"/>
              <a:t>Sous-titre 2</a:t>
            </a:r>
          </a:p>
        </p:txBody>
      </p:sp>
      <p:sp>
        <p:nvSpPr>
          <p:cNvPr id="9" name="Espace réservé du pied de page 8">
            <a:extLst>
              <a:ext uri="{FF2B5EF4-FFF2-40B4-BE49-F238E27FC236}">
                <a16:creationId xmlns:a16="http://schemas.microsoft.com/office/drawing/2014/main" id="{438D1940-E72E-C883-5E9C-C99089E46C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Numéric'Emploi</a:t>
            </a:r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8F12EEA4-31A9-D21A-1E7C-5B420BB63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FAF9-B204-6B41-AD5E-96E5B3087680}" type="slidenum">
              <a:rPr lang="fr-FR" smtClean="0"/>
              <a:pPr/>
              <a:t>33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2505975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ce réservé pour une image  5" descr="Une image contenant plante d’intérieur, mur, intérieur, pot de fleurs&#10;&#10;Le contenu généré par l’IA peut être incorrect.">
            <a:extLst>
              <a:ext uri="{FF2B5EF4-FFF2-40B4-BE49-F238E27FC236}">
                <a16:creationId xmlns:a16="http://schemas.microsoft.com/office/drawing/2014/main" id="{60B13123-4F81-A451-A6D8-FA199B07BEC9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3"/>
          <a:srcRect t="7813" b="7813"/>
          <a:stretch/>
        </p:blipFill>
        <p:spPr>
          <a:xfrm>
            <a:off x="793493" y="0"/>
            <a:ext cx="12192000" cy="6858000"/>
          </a:xfrm>
        </p:spPr>
      </p:pic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465F7AFB-D36D-E445-2C11-7FF86DC991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236107" y="6356350"/>
            <a:ext cx="3291318" cy="365125"/>
          </a:xfrm>
        </p:spPr>
        <p:txBody>
          <a:bodyPr/>
          <a:lstStyle/>
          <a:p>
            <a:r>
              <a:rPr lang="fr-FR"/>
              <a:t>Numéric'Emploi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BE2AB78-E343-51F2-CA31-49986A8DAD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27425" y="6356350"/>
            <a:ext cx="588432" cy="365125"/>
          </a:xfrm>
        </p:spPr>
        <p:txBody>
          <a:bodyPr/>
          <a:lstStyle/>
          <a:p>
            <a:fld id="{1FE8FAF9-B204-6B41-AD5E-96E5B3087680}" type="slidenum">
              <a:rPr lang="fr-FR" smtClean="0"/>
              <a:pPr/>
              <a:t>34</a:t>
            </a:fld>
            <a:endParaRPr lang="fr-FR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1659391-C041-F61E-6F81-9295E1312F2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05813" y="1801080"/>
            <a:ext cx="5156200" cy="2146300"/>
          </a:xfrm>
        </p:spPr>
        <p:txBody>
          <a:bodyPr/>
          <a:lstStyle/>
          <a:p>
            <a:pPr marL="0" indent="0">
              <a:buNone/>
            </a:pPr>
            <a:r>
              <a:rPr lang="fr-FR" dirty="0"/>
              <a:t>MERCI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27A88396-AE1E-FFB1-266A-153483CC2A73}"/>
              </a:ext>
            </a:extLst>
          </p:cNvPr>
          <p:cNvSpPr/>
          <p:nvPr/>
        </p:nvSpPr>
        <p:spPr>
          <a:xfrm>
            <a:off x="5449175" y="3011211"/>
            <a:ext cx="3223155" cy="839350"/>
          </a:xfrm>
          <a:prstGeom prst="roundRect">
            <a:avLst>
              <a:gd name="adj" fmla="val 50000"/>
            </a:avLst>
          </a:prstGeom>
          <a:solidFill>
            <a:schemeClr val="bg1">
              <a:alpha val="26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49" name="Groupe 48">
            <a:extLst>
              <a:ext uri="{FF2B5EF4-FFF2-40B4-BE49-F238E27FC236}">
                <a16:creationId xmlns:a16="http://schemas.microsoft.com/office/drawing/2014/main" id="{4CC31F16-C2DE-C177-5902-DCB681C46105}"/>
              </a:ext>
            </a:extLst>
          </p:cNvPr>
          <p:cNvGrpSpPr/>
          <p:nvPr/>
        </p:nvGrpSpPr>
        <p:grpSpPr>
          <a:xfrm>
            <a:off x="0" y="554366"/>
            <a:ext cx="5042395" cy="7760790"/>
            <a:chOff x="0" y="-2864"/>
            <a:chExt cx="4202682" cy="6873567"/>
          </a:xfrm>
        </p:grpSpPr>
        <p:grpSp>
          <p:nvGrpSpPr>
            <p:cNvPr id="48" name="Groupe 47">
              <a:extLst>
                <a:ext uri="{FF2B5EF4-FFF2-40B4-BE49-F238E27FC236}">
                  <a16:creationId xmlns:a16="http://schemas.microsoft.com/office/drawing/2014/main" id="{B084BD12-ED1C-C6F9-ABFF-BC184EA3690A}"/>
                </a:ext>
              </a:extLst>
            </p:cNvPr>
            <p:cNvGrpSpPr/>
            <p:nvPr/>
          </p:nvGrpSpPr>
          <p:grpSpPr>
            <a:xfrm>
              <a:off x="0" y="-2864"/>
              <a:ext cx="4202682" cy="6861331"/>
              <a:chOff x="0" y="-2864"/>
              <a:chExt cx="4202682" cy="6861331"/>
            </a:xfrm>
          </p:grpSpPr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AD1F6A7E-BB28-20F0-128A-D408DF6F3498}"/>
                  </a:ext>
                </a:extLst>
              </p:cNvPr>
              <p:cNvSpPr/>
              <p:nvPr/>
            </p:nvSpPr>
            <p:spPr>
              <a:xfrm>
                <a:off x="0" y="-1"/>
                <a:ext cx="2884088" cy="6858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46" name="Bande diagonale 45">
                <a:extLst>
                  <a:ext uri="{FF2B5EF4-FFF2-40B4-BE49-F238E27FC236}">
                    <a16:creationId xmlns:a16="http://schemas.microsoft.com/office/drawing/2014/main" id="{DB462BBA-77A0-D666-21B1-19D7A07B8BF1}"/>
                  </a:ext>
                </a:extLst>
              </p:cNvPr>
              <p:cNvSpPr/>
              <p:nvPr/>
            </p:nvSpPr>
            <p:spPr>
              <a:xfrm>
                <a:off x="2905530" y="3424527"/>
                <a:ext cx="1296586" cy="3433940"/>
              </a:xfrm>
              <a:custGeom>
                <a:avLst/>
                <a:gdLst>
                  <a:gd name="connsiteX0" fmla="*/ 0 w 1105786"/>
                  <a:gd name="connsiteY0" fmla="*/ 2624432 h 3292475"/>
                  <a:gd name="connsiteX1" fmla="*/ 881422 w 1105786"/>
                  <a:gd name="connsiteY1" fmla="*/ 0 h 3292475"/>
                  <a:gd name="connsiteX2" fmla="*/ 1105786 w 1105786"/>
                  <a:gd name="connsiteY2" fmla="*/ 0 h 3292475"/>
                  <a:gd name="connsiteX3" fmla="*/ 0 w 1105786"/>
                  <a:gd name="connsiteY3" fmla="*/ 3292475 h 3292475"/>
                  <a:gd name="connsiteX4" fmla="*/ 0 w 1105786"/>
                  <a:gd name="connsiteY4" fmla="*/ 2624432 h 3292475"/>
                  <a:gd name="connsiteX0" fmla="*/ 0 w 1105786"/>
                  <a:gd name="connsiteY0" fmla="*/ 2624432 h 3292475"/>
                  <a:gd name="connsiteX1" fmla="*/ 1014622 w 1105786"/>
                  <a:gd name="connsiteY1" fmla="*/ 7200 h 3292475"/>
                  <a:gd name="connsiteX2" fmla="*/ 1105786 w 1105786"/>
                  <a:gd name="connsiteY2" fmla="*/ 0 h 3292475"/>
                  <a:gd name="connsiteX3" fmla="*/ 0 w 1105786"/>
                  <a:gd name="connsiteY3" fmla="*/ 3292475 h 3292475"/>
                  <a:gd name="connsiteX4" fmla="*/ 0 w 1105786"/>
                  <a:gd name="connsiteY4" fmla="*/ 2624432 h 3292475"/>
                  <a:gd name="connsiteX0" fmla="*/ 82800 w 1188586"/>
                  <a:gd name="connsiteY0" fmla="*/ 2624432 h 3425675"/>
                  <a:gd name="connsiteX1" fmla="*/ 1097422 w 1188586"/>
                  <a:gd name="connsiteY1" fmla="*/ 7200 h 3425675"/>
                  <a:gd name="connsiteX2" fmla="*/ 1188586 w 1188586"/>
                  <a:gd name="connsiteY2" fmla="*/ 0 h 3425675"/>
                  <a:gd name="connsiteX3" fmla="*/ 0 w 1188586"/>
                  <a:gd name="connsiteY3" fmla="*/ 3425675 h 3425675"/>
                  <a:gd name="connsiteX4" fmla="*/ 82800 w 1188586"/>
                  <a:gd name="connsiteY4" fmla="*/ 2624432 h 3425675"/>
                  <a:gd name="connsiteX0" fmla="*/ 0 w 1296586"/>
                  <a:gd name="connsiteY0" fmla="*/ 3423632 h 3425675"/>
                  <a:gd name="connsiteX1" fmla="*/ 1205422 w 1296586"/>
                  <a:gd name="connsiteY1" fmla="*/ 7200 h 3425675"/>
                  <a:gd name="connsiteX2" fmla="*/ 1296586 w 1296586"/>
                  <a:gd name="connsiteY2" fmla="*/ 0 h 3425675"/>
                  <a:gd name="connsiteX3" fmla="*/ 108000 w 1296586"/>
                  <a:gd name="connsiteY3" fmla="*/ 3425675 h 3425675"/>
                  <a:gd name="connsiteX4" fmla="*/ 0 w 1296586"/>
                  <a:gd name="connsiteY4" fmla="*/ 3423632 h 3425675"/>
                  <a:gd name="connsiteX0" fmla="*/ 0 w 1296586"/>
                  <a:gd name="connsiteY0" fmla="*/ 3423632 h 3437250"/>
                  <a:gd name="connsiteX1" fmla="*/ 1205422 w 1296586"/>
                  <a:gd name="connsiteY1" fmla="*/ 7200 h 3437250"/>
                  <a:gd name="connsiteX2" fmla="*/ 1296586 w 1296586"/>
                  <a:gd name="connsiteY2" fmla="*/ 0 h 3437250"/>
                  <a:gd name="connsiteX3" fmla="*/ 177448 w 1296586"/>
                  <a:gd name="connsiteY3" fmla="*/ 3437250 h 3437250"/>
                  <a:gd name="connsiteX4" fmla="*/ 0 w 1296586"/>
                  <a:gd name="connsiteY4" fmla="*/ 3423632 h 3437250"/>
                  <a:gd name="connsiteX0" fmla="*/ 0 w 1296586"/>
                  <a:gd name="connsiteY0" fmla="*/ 3423632 h 3429467"/>
                  <a:gd name="connsiteX1" fmla="*/ 1205422 w 1296586"/>
                  <a:gd name="connsiteY1" fmla="*/ 7200 h 3429467"/>
                  <a:gd name="connsiteX2" fmla="*/ 1296586 w 1296586"/>
                  <a:gd name="connsiteY2" fmla="*/ 0 h 3429467"/>
                  <a:gd name="connsiteX3" fmla="*/ 185231 w 1296586"/>
                  <a:gd name="connsiteY3" fmla="*/ 3429467 h 3429467"/>
                  <a:gd name="connsiteX4" fmla="*/ 0 w 1296586"/>
                  <a:gd name="connsiteY4" fmla="*/ 3423632 h 3429467"/>
                  <a:gd name="connsiteX0" fmla="*/ 0 w 1296586"/>
                  <a:gd name="connsiteY0" fmla="*/ 3428105 h 3433940"/>
                  <a:gd name="connsiteX1" fmla="*/ 1209313 w 1296586"/>
                  <a:gd name="connsiteY1" fmla="*/ 0 h 3433940"/>
                  <a:gd name="connsiteX2" fmla="*/ 1296586 w 1296586"/>
                  <a:gd name="connsiteY2" fmla="*/ 4473 h 3433940"/>
                  <a:gd name="connsiteX3" fmla="*/ 185231 w 1296586"/>
                  <a:gd name="connsiteY3" fmla="*/ 3433940 h 3433940"/>
                  <a:gd name="connsiteX4" fmla="*/ 0 w 1296586"/>
                  <a:gd name="connsiteY4" fmla="*/ 3428105 h 3433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96586" h="3433940">
                    <a:moveTo>
                      <a:pt x="0" y="3428105"/>
                    </a:moveTo>
                    <a:lnTo>
                      <a:pt x="1209313" y="0"/>
                    </a:lnTo>
                    <a:lnTo>
                      <a:pt x="1296586" y="4473"/>
                    </a:lnTo>
                    <a:lnTo>
                      <a:pt x="185231" y="3433940"/>
                    </a:lnTo>
                    <a:lnTo>
                      <a:pt x="0" y="3428105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schemeClr val="tx1"/>
                  </a:solidFill>
                </a:endParaRPr>
              </a:p>
            </p:txBody>
          </p:sp>
          <p:sp>
            <p:nvSpPr>
              <p:cNvPr id="47" name="Bande diagonale 45">
                <a:extLst>
                  <a:ext uri="{FF2B5EF4-FFF2-40B4-BE49-F238E27FC236}">
                    <a16:creationId xmlns:a16="http://schemas.microsoft.com/office/drawing/2014/main" id="{D0278BF9-B60A-55B7-37A0-7CD3ED9A4729}"/>
                  </a:ext>
                </a:extLst>
              </p:cNvPr>
              <p:cNvSpPr/>
              <p:nvPr/>
            </p:nvSpPr>
            <p:spPr>
              <a:xfrm rot="10800000" flipH="1">
                <a:off x="2882750" y="-2864"/>
                <a:ext cx="1319932" cy="3433939"/>
              </a:xfrm>
              <a:custGeom>
                <a:avLst/>
                <a:gdLst>
                  <a:gd name="connsiteX0" fmla="*/ 0 w 1105786"/>
                  <a:gd name="connsiteY0" fmla="*/ 2624432 h 3292475"/>
                  <a:gd name="connsiteX1" fmla="*/ 881422 w 1105786"/>
                  <a:gd name="connsiteY1" fmla="*/ 0 h 3292475"/>
                  <a:gd name="connsiteX2" fmla="*/ 1105786 w 1105786"/>
                  <a:gd name="connsiteY2" fmla="*/ 0 h 3292475"/>
                  <a:gd name="connsiteX3" fmla="*/ 0 w 1105786"/>
                  <a:gd name="connsiteY3" fmla="*/ 3292475 h 3292475"/>
                  <a:gd name="connsiteX4" fmla="*/ 0 w 1105786"/>
                  <a:gd name="connsiteY4" fmla="*/ 2624432 h 3292475"/>
                  <a:gd name="connsiteX0" fmla="*/ 0 w 1105786"/>
                  <a:gd name="connsiteY0" fmla="*/ 2624432 h 3292475"/>
                  <a:gd name="connsiteX1" fmla="*/ 1014622 w 1105786"/>
                  <a:gd name="connsiteY1" fmla="*/ 7200 h 3292475"/>
                  <a:gd name="connsiteX2" fmla="*/ 1105786 w 1105786"/>
                  <a:gd name="connsiteY2" fmla="*/ 0 h 3292475"/>
                  <a:gd name="connsiteX3" fmla="*/ 0 w 1105786"/>
                  <a:gd name="connsiteY3" fmla="*/ 3292475 h 3292475"/>
                  <a:gd name="connsiteX4" fmla="*/ 0 w 1105786"/>
                  <a:gd name="connsiteY4" fmla="*/ 2624432 h 3292475"/>
                  <a:gd name="connsiteX0" fmla="*/ 82800 w 1188586"/>
                  <a:gd name="connsiteY0" fmla="*/ 2624432 h 3425675"/>
                  <a:gd name="connsiteX1" fmla="*/ 1097422 w 1188586"/>
                  <a:gd name="connsiteY1" fmla="*/ 7200 h 3425675"/>
                  <a:gd name="connsiteX2" fmla="*/ 1188586 w 1188586"/>
                  <a:gd name="connsiteY2" fmla="*/ 0 h 3425675"/>
                  <a:gd name="connsiteX3" fmla="*/ 0 w 1188586"/>
                  <a:gd name="connsiteY3" fmla="*/ 3425675 h 3425675"/>
                  <a:gd name="connsiteX4" fmla="*/ 82800 w 1188586"/>
                  <a:gd name="connsiteY4" fmla="*/ 2624432 h 3425675"/>
                  <a:gd name="connsiteX0" fmla="*/ 0 w 1296586"/>
                  <a:gd name="connsiteY0" fmla="*/ 3423632 h 3425675"/>
                  <a:gd name="connsiteX1" fmla="*/ 1205422 w 1296586"/>
                  <a:gd name="connsiteY1" fmla="*/ 7200 h 3425675"/>
                  <a:gd name="connsiteX2" fmla="*/ 1296586 w 1296586"/>
                  <a:gd name="connsiteY2" fmla="*/ 0 h 3425675"/>
                  <a:gd name="connsiteX3" fmla="*/ 108000 w 1296586"/>
                  <a:gd name="connsiteY3" fmla="*/ 3425675 h 3425675"/>
                  <a:gd name="connsiteX4" fmla="*/ 0 w 1296586"/>
                  <a:gd name="connsiteY4" fmla="*/ 3423632 h 3425675"/>
                  <a:gd name="connsiteX0" fmla="*/ 0 w 1296586"/>
                  <a:gd name="connsiteY0" fmla="*/ 3423632 h 3437250"/>
                  <a:gd name="connsiteX1" fmla="*/ 1205422 w 1296586"/>
                  <a:gd name="connsiteY1" fmla="*/ 7200 h 3437250"/>
                  <a:gd name="connsiteX2" fmla="*/ 1296586 w 1296586"/>
                  <a:gd name="connsiteY2" fmla="*/ 0 h 3437250"/>
                  <a:gd name="connsiteX3" fmla="*/ 177448 w 1296586"/>
                  <a:gd name="connsiteY3" fmla="*/ 3437250 h 3437250"/>
                  <a:gd name="connsiteX4" fmla="*/ 0 w 1296586"/>
                  <a:gd name="connsiteY4" fmla="*/ 3423632 h 3437250"/>
                  <a:gd name="connsiteX0" fmla="*/ 0 w 1296586"/>
                  <a:gd name="connsiteY0" fmla="*/ 3423632 h 3429467"/>
                  <a:gd name="connsiteX1" fmla="*/ 1205422 w 1296586"/>
                  <a:gd name="connsiteY1" fmla="*/ 7200 h 3429467"/>
                  <a:gd name="connsiteX2" fmla="*/ 1296586 w 1296586"/>
                  <a:gd name="connsiteY2" fmla="*/ 0 h 3429467"/>
                  <a:gd name="connsiteX3" fmla="*/ 185231 w 1296586"/>
                  <a:gd name="connsiteY3" fmla="*/ 3429467 h 3429467"/>
                  <a:gd name="connsiteX4" fmla="*/ 0 w 1296586"/>
                  <a:gd name="connsiteY4" fmla="*/ 3423632 h 3429467"/>
                  <a:gd name="connsiteX0" fmla="*/ 0 w 1296586"/>
                  <a:gd name="connsiteY0" fmla="*/ 3428105 h 3433940"/>
                  <a:gd name="connsiteX1" fmla="*/ 1209245 w 1296586"/>
                  <a:gd name="connsiteY1" fmla="*/ 0 h 3433940"/>
                  <a:gd name="connsiteX2" fmla="*/ 1296586 w 1296586"/>
                  <a:gd name="connsiteY2" fmla="*/ 4473 h 3433940"/>
                  <a:gd name="connsiteX3" fmla="*/ 185231 w 1296586"/>
                  <a:gd name="connsiteY3" fmla="*/ 3433940 h 3433940"/>
                  <a:gd name="connsiteX4" fmla="*/ 0 w 1296586"/>
                  <a:gd name="connsiteY4" fmla="*/ 3428105 h 3433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96586" h="3433940">
                    <a:moveTo>
                      <a:pt x="0" y="3428105"/>
                    </a:moveTo>
                    <a:lnTo>
                      <a:pt x="1209245" y="0"/>
                    </a:lnTo>
                    <a:lnTo>
                      <a:pt x="1296586" y="4473"/>
                    </a:lnTo>
                    <a:lnTo>
                      <a:pt x="185231" y="3433940"/>
                    </a:lnTo>
                    <a:lnTo>
                      <a:pt x="0" y="3428105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2" name="Triangle 11">
              <a:extLst>
                <a:ext uri="{FF2B5EF4-FFF2-40B4-BE49-F238E27FC236}">
                  <a16:creationId xmlns:a16="http://schemas.microsoft.com/office/drawing/2014/main" id="{B07FBD9A-CB47-5D15-A419-9A47F84495EB}"/>
                </a:ext>
              </a:extLst>
            </p:cNvPr>
            <p:cNvSpPr/>
            <p:nvPr/>
          </p:nvSpPr>
          <p:spPr>
            <a:xfrm rot="5400000">
              <a:off x="65455" y="2831336"/>
              <a:ext cx="6858000" cy="1220733"/>
            </a:xfrm>
            <a:prstGeom prst="triangle">
              <a:avLst>
                <a:gd name="adj" fmla="val 50020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8" name="Image 7" descr="Une image contenant Police, Graphique, graphisme, capture d’écran&#10;&#10;Le contenu généré par l’IA peut être incorrect.">
            <a:extLst>
              <a:ext uri="{FF2B5EF4-FFF2-40B4-BE49-F238E27FC236}">
                <a16:creationId xmlns:a16="http://schemas.microsoft.com/office/drawing/2014/main" id="{A385DEF1-FF9C-6AC0-719C-5791BD0199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4211" y="4713709"/>
            <a:ext cx="492816" cy="453801"/>
          </a:xfrm>
          <a:prstGeom prst="rect">
            <a:avLst/>
          </a:prstGeom>
        </p:spPr>
      </p:pic>
      <p:pic>
        <p:nvPicPr>
          <p:cNvPr id="9" name="Image 8" descr="Une image contenant Police, Graphique, logo, graphisme&#10;&#10;Le contenu généré par l’IA peut être incorrect.">
            <a:extLst>
              <a:ext uri="{FF2B5EF4-FFF2-40B4-BE49-F238E27FC236}">
                <a16:creationId xmlns:a16="http://schemas.microsoft.com/office/drawing/2014/main" id="{FF9B8B9F-30D6-4F18-E8F2-334EC9D85C2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11854"/>
          <a:stretch/>
        </p:blipFill>
        <p:spPr>
          <a:xfrm>
            <a:off x="1514387" y="5418549"/>
            <a:ext cx="834363" cy="487627"/>
          </a:xfrm>
          <a:prstGeom prst="rect">
            <a:avLst/>
          </a:prstGeom>
        </p:spPr>
      </p:pic>
      <p:pic>
        <p:nvPicPr>
          <p:cNvPr id="10" name="Image 9" descr="Une image contenant capture d’écran, Graphique, Caractère coloré&#10;&#10;Le contenu généré par l’IA peut être incorrect.">
            <a:extLst>
              <a:ext uri="{FF2B5EF4-FFF2-40B4-BE49-F238E27FC236}">
                <a16:creationId xmlns:a16="http://schemas.microsoft.com/office/drawing/2014/main" id="{B10E9448-5420-62B4-CAA8-C05595C962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2577" y="4614402"/>
            <a:ext cx="1951945" cy="647006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8AE0D126-6DE9-7C59-2A4A-8354ACE48877}"/>
              </a:ext>
            </a:extLst>
          </p:cNvPr>
          <p:cNvSpPr txBox="1"/>
          <p:nvPr/>
        </p:nvSpPr>
        <p:spPr>
          <a:xfrm>
            <a:off x="1272156" y="5317062"/>
            <a:ext cx="1335466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800" i="0" dirty="0">
                <a:solidFill>
                  <a:srgbClr val="1D1D1B"/>
                </a:solidFill>
                <a:effectLst/>
                <a:latin typeface="Circular Pro Book Italic" panose="020B0604020101020102" pitchFamily="34" charset="77"/>
                <a:cs typeface="Circular Pro Book Italic" panose="020B0604020101020102" pitchFamily="34" charset="77"/>
              </a:rPr>
              <a:t>avec le soutien de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6EF27FC4-9B5D-A57B-25D9-371AEB8AB884}"/>
              </a:ext>
            </a:extLst>
          </p:cNvPr>
          <p:cNvSpPr txBox="1"/>
          <p:nvPr/>
        </p:nvSpPr>
        <p:spPr>
          <a:xfrm>
            <a:off x="361310" y="5793809"/>
            <a:ext cx="339822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800" i="0" dirty="0">
                <a:solidFill>
                  <a:srgbClr val="1D1D1B"/>
                </a:solidFill>
                <a:effectLst/>
                <a:latin typeface="Circular Pro Book Italic" panose="020B0604020101020102" pitchFamily="34" charset="77"/>
                <a:cs typeface="Circular Pro Book Italic" panose="020B0604020101020102" pitchFamily="34" charset="77"/>
              </a:rPr>
              <a:t>pour le compte de la branche Bureaux d’études</a:t>
            </a:r>
            <a:endParaRPr lang="fr-FR" sz="800" i="0" dirty="0">
              <a:solidFill>
                <a:srgbClr val="1D1D1B"/>
              </a:solidFill>
              <a:effectLst/>
              <a:latin typeface="Circular Pro Book Italic" panose="020B0604020101020102" pitchFamily="34" charset="77"/>
              <a:cs typeface="Circular Pro Book Italic" panose="020B0604020101020102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0681840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E44660-91DA-04E4-5CA1-4F619A1E04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re 55">
            <a:extLst>
              <a:ext uri="{FF2B5EF4-FFF2-40B4-BE49-F238E27FC236}">
                <a16:creationId xmlns:a16="http://schemas.microsoft.com/office/drawing/2014/main" id="{B80648A1-F012-F63D-70F3-1F3ABAA93B0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7" name="Sous-titre 56">
            <a:extLst>
              <a:ext uri="{FF2B5EF4-FFF2-40B4-BE49-F238E27FC236}">
                <a16:creationId xmlns:a16="http://schemas.microsoft.com/office/drawing/2014/main" id="{3FEF4D07-D375-3809-B129-5FA42C6426D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5" name="Espace réservé pour une image  4" descr="Une image contenant Police, texte, Graphique, capture d’écran&#10;&#10;Le contenu généré par l’IA peut être incorrect.">
            <a:extLst>
              <a:ext uri="{FF2B5EF4-FFF2-40B4-BE49-F238E27FC236}">
                <a16:creationId xmlns:a16="http://schemas.microsoft.com/office/drawing/2014/main" id="{A9D990F8-8023-C7DD-D11C-F81A0B9A0AC5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/>
          <a:srcRect t="3853" b="3853"/>
          <a:stretch>
            <a:fillRect/>
          </a:stretch>
        </p:blipFill>
        <p:spPr>
          <a:xfrm>
            <a:off x="251341" y="2302342"/>
            <a:ext cx="5334065" cy="2232000"/>
          </a:xfrm>
        </p:spPr>
      </p:pic>
    </p:spTree>
    <p:extLst>
      <p:ext uri="{BB962C8B-B14F-4D97-AF65-F5344CB8AC3E}">
        <p14:creationId xmlns:p14="http://schemas.microsoft.com/office/powerpoint/2010/main" val="29338300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145CF2-7325-DFAB-ADB6-78643D34AC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re 55">
            <a:extLst>
              <a:ext uri="{FF2B5EF4-FFF2-40B4-BE49-F238E27FC236}">
                <a16:creationId xmlns:a16="http://schemas.microsoft.com/office/drawing/2014/main" id="{6DA2D301-D337-A713-1AC2-C56B951B0CE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7" name="Sous-titre 56">
            <a:extLst>
              <a:ext uri="{FF2B5EF4-FFF2-40B4-BE49-F238E27FC236}">
                <a16:creationId xmlns:a16="http://schemas.microsoft.com/office/drawing/2014/main" id="{AFF91AC1-60C5-CDBC-D5F9-E3C87D34C72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5" name="Espace réservé pour une image  4" descr="Une image contenant texte, Police, Graphique, capture d’écran&#10;&#10;Le contenu généré par l’IA peut être incorrect.">
            <a:extLst>
              <a:ext uri="{FF2B5EF4-FFF2-40B4-BE49-F238E27FC236}">
                <a16:creationId xmlns:a16="http://schemas.microsoft.com/office/drawing/2014/main" id="{1C5C0586-279F-BCAB-EB60-27F8BF762C39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/>
          <a:srcRect l="8110" t="915" r="9239" b="12968"/>
          <a:stretch/>
        </p:blipFill>
        <p:spPr>
          <a:xfrm>
            <a:off x="494412" y="2302343"/>
            <a:ext cx="5038386" cy="2108275"/>
          </a:xfrm>
        </p:spPr>
      </p:pic>
    </p:spTree>
    <p:extLst>
      <p:ext uri="{BB962C8B-B14F-4D97-AF65-F5344CB8AC3E}">
        <p14:creationId xmlns:p14="http://schemas.microsoft.com/office/powerpoint/2010/main" val="942420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9396F5-75E1-86CD-7047-9C068F5CF5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re 55">
            <a:extLst>
              <a:ext uri="{FF2B5EF4-FFF2-40B4-BE49-F238E27FC236}">
                <a16:creationId xmlns:a16="http://schemas.microsoft.com/office/drawing/2014/main" id="{5DFBAD98-C103-D410-68D9-E0C69DD58C0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7" name="Sous-titre 56">
            <a:extLst>
              <a:ext uri="{FF2B5EF4-FFF2-40B4-BE49-F238E27FC236}">
                <a16:creationId xmlns:a16="http://schemas.microsoft.com/office/drawing/2014/main" id="{7BDC1D8C-AA5A-A973-8AD5-BB0475295AC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19" name="Espace réservé pour une image  18" descr="Une image contenant Police, texte, Graphique, capture d’écran&#10;&#10;Le contenu généré par l’IA peut être incorrect.">
            <a:extLst>
              <a:ext uri="{FF2B5EF4-FFF2-40B4-BE49-F238E27FC236}">
                <a16:creationId xmlns:a16="http://schemas.microsoft.com/office/drawing/2014/main" id="{7849D241-B3F5-9F65-4A41-0064F7B03BE8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/>
          <a:srcRect l="89" r="89"/>
          <a:stretch/>
        </p:blipFill>
        <p:spPr>
          <a:xfrm>
            <a:off x="896990" y="2478157"/>
            <a:ext cx="4306020" cy="1801822"/>
          </a:xfrm>
        </p:spPr>
      </p:pic>
    </p:spTree>
    <p:extLst>
      <p:ext uri="{BB962C8B-B14F-4D97-AF65-F5344CB8AC3E}">
        <p14:creationId xmlns:p14="http://schemas.microsoft.com/office/powerpoint/2010/main" val="40702060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88C5E7-83A4-EF65-837D-8EDC5214E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re 55">
            <a:extLst>
              <a:ext uri="{FF2B5EF4-FFF2-40B4-BE49-F238E27FC236}">
                <a16:creationId xmlns:a16="http://schemas.microsoft.com/office/drawing/2014/main" id="{20BD6738-5815-2EC3-6533-1A85684C692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7" name="Sous-titre 56">
            <a:extLst>
              <a:ext uri="{FF2B5EF4-FFF2-40B4-BE49-F238E27FC236}">
                <a16:creationId xmlns:a16="http://schemas.microsoft.com/office/drawing/2014/main" id="{EAB8EEF3-3A01-36F0-1D1D-B5F512A3B56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7" name="Espace réservé pour une image  6" descr="Une image contenant texte, Police, Graphique, capture d’écran&#10;&#10;Le contenu généré par l’IA peut être incorrect.">
            <a:extLst>
              <a:ext uri="{FF2B5EF4-FFF2-40B4-BE49-F238E27FC236}">
                <a16:creationId xmlns:a16="http://schemas.microsoft.com/office/drawing/2014/main" id="{F2D1761C-AAE7-0E07-6D2C-DF738C524F2B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/>
          <a:srcRect t="1537" b="1537"/>
          <a:stretch>
            <a:fillRect/>
          </a:stretch>
        </p:blipFill>
        <p:spPr>
          <a:xfrm>
            <a:off x="339810" y="2302342"/>
            <a:ext cx="5334065" cy="2232000"/>
          </a:xfrm>
        </p:spPr>
      </p:pic>
    </p:spTree>
    <p:extLst>
      <p:ext uri="{BB962C8B-B14F-4D97-AF65-F5344CB8AC3E}">
        <p14:creationId xmlns:p14="http://schemas.microsoft.com/office/powerpoint/2010/main" val="5250727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AB4036-B61A-FE1C-937F-4822557FA8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re 55">
            <a:extLst>
              <a:ext uri="{FF2B5EF4-FFF2-40B4-BE49-F238E27FC236}">
                <a16:creationId xmlns:a16="http://schemas.microsoft.com/office/drawing/2014/main" id="{40829D78-5AA6-CB2D-1068-B379DF3EC0F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7" name="Sous-titre 56">
            <a:extLst>
              <a:ext uri="{FF2B5EF4-FFF2-40B4-BE49-F238E27FC236}">
                <a16:creationId xmlns:a16="http://schemas.microsoft.com/office/drawing/2014/main" id="{2CAD3D42-A747-F59F-3166-77E7A6EDB10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5" name="Espace réservé pour une image  4" descr="Une image contenant Police, texte, Graphique, capture d’écran&#10;&#10;Le contenu généré par l’IA peut être incorrect.">
            <a:extLst>
              <a:ext uri="{FF2B5EF4-FFF2-40B4-BE49-F238E27FC236}">
                <a16:creationId xmlns:a16="http://schemas.microsoft.com/office/drawing/2014/main" id="{C0C466D9-4624-5CF2-A736-7A02129FB42F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/>
          <a:srcRect l="7098" t="5947" r="5572" b="13452"/>
          <a:stretch/>
        </p:blipFill>
        <p:spPr>
          <a:xfrm>
            <a:off x="494412" y="2302343"/>
            <a:ext cx="5038386" cy="2108275"/>
          </a:xfrm>
        </p:spPr>
      </p:pic>
    </p:spTree>
    <p:extLst>
      <p:ext uri="{BB962C8B-B14F-4D97-AF65-F5344CB8AC3E}">
        <p14:creationId xmlns:p14="http://schemas.microsoft.com/office/powerpoint/2010/main" val="34987553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B629B7-90B1-E6AD-330F-8C13722F54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re 55">
            <a:extLst>
              <a:ext uri="{FF2B5EF4-FFF2-40B4-BE49-F238E27FC236}">
                <a16:creationId xmlns:a16="http://schemas.microsoft.com/office/drawing/2014/main" id="{48773329-76F6-8FB0-3A4A-F32E1740CA2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7" name="Sous-titre 56">
            <a:extLst>
              <a:ext uri="{FF2B5EF4-FFF2-40B4-BE49-F238E27FC236}">
                <a16:creationId xmlns:a16="http://schemas.microsoft.com/office/drawing/2014/main" id="{37E0BB39-3BDA-BFA6-0C87-88639D44CE0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5" name="Espace réservé pour une image  4" descr="Une image contenant Police, texte, Graphique, logo&#10;&#10;Le contenu généré par l’IA peut être incorrect.">
            <a:extLst>
              <a:ext uri="{FF2B5EF4-FFF2-40B4-BE49-F238E27FC236}">
                <a16:creationId xmlns:a16="http://schemas.microsoft.com/office/drawing/2014/main" id="{45999FCB-F7AC-95A3-8761-C9EE9F69F938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/>
          <a:srcRect l="6316" t="4163" r="7039" b="15871"/>
          <a:stretch/>
        </p:blipFill>
        <p:spPr>
          <a:xfrm>
            <a:off x="494412" y="2302343"/>
            <a:ext cx="5038386" cy="2108275"/>
          </a:xfrm>
        </p:spPr>
      </p:pic>
    </p:spTree>
    <p:extLst>
      <p:ext uri="{BB962C8B-B14F-4D97-AF65-F5344CB8AC3E}">
        <p14:creationId xmlns:p14="http://schemas.microsoft.com/office/powerpoint/2010/main" val="1851464876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NumericEmploi">
      <a:dk1>
        <a:srgbClr val="2D2F2D"/>
      </a:dk1>
      <a:lt1>
        <a:srgbClr val="FFFFFF"/>
      </a:lt1>
      <a:dk2>
        <a:srgbClr val="306F9C"/>
      </a:dk2>
      <a:lt2>
        <a:srgbClr val="E7F1F5"/>
      </a:lt2>
      <a:accent1>
        <a:srgbClr val="419079"/>
      </a:accent1>
      <a:accent2>
        <a:srgbClr val="306F9C"/>
      </a:accent2>
      <a:accent3>
        <a:srgbClr val="A6C448"/>
      </a:accent3>
      <a:accent4>
        <a:srgbClr val="E8F4F1"/>
      </a:accent4>
      <a:accent5>
        <a:srgbClr val="F5F9E8"/>
      </a:accent5>
      <a:accent6>
        <a:srgbClr val="E7F1F5"/>
      </a:accent6>
      <a:hlink>
        <a:srgbClr val="419079"/>
      </a:hlink>
      <a:folHlink>
        <a:srgbClr val="A6C448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7254137A234474A9DA563FA3331163A" ma:contentTypeVersion="15" ma:contentTypeDescription="Crée un document." ma:contentTypeScope="" ma:versionID="e1b4b00e6ffa5020bdd07baf386506dc">
  <xsd:schema xmlns:xsd="http://www.w3.org/2001/XMLSchema" xmlns:xs="http://www.w3.org/2001/XMLSchema" xmlns:p="http://schemas.microsoft.com/office/2006/metadata/properties" xmlns:ns2="bd724b11-f43f-450f-b014-34ceac171d31" xmlns:ns3="7bb7693c-da28-47d8-af59-604a0f35d887" targetNamespace="http://schemas.microsoft.com/office/2006/metadata/properties" ma:root="true" ma:fieldsID="11907b503ed7e0aaea4b1e5e5ca3517e" ns2:_="" ns3:_="">
    <xsd:import namespace="bd724b11-f43f-450f-b014-34ceac171d31"/>
    <xsd:import namespace="7bb7693c-da28-47d8-af59-604a0f35d88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d724b11-f43f-450f-b014-34ceac171d3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Balises d’images" ma:readOnly="false" ma:fieldId="{5cf76f15-5ced-4ddc-b409-7134ff3c332f}" ma:taxonomyMulti="true" ma:sspId="d49b6ef3-b2ae-41b4-baa9-7342a8e6a08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bb7693c-da28-47d8-af59-604a0f35d887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2b7fd4ec-238d-45df-8ae0-fab9219408e0}" ma:internalName="TaxCatchAll" ma:showField="CatchAllData" ma:web="7bb7693c-da28-47d8-af59-604a0f35d88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7bb7693c-da28-47d8-af59-604a0f35d887" xsi:nil="true"/>
    <lcf76f155ced4ddcb4097134ff3c332f xmlns="bd724b11-f43f-450f-b014-34ceac171d31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EC2058F8-A1BF-4897-8C31-DE08BA3C3E8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d724b11-f43f-450f-b014-34ceac171d31"/>
    <ds:schemaRef ds:uri="7bb7693c-da28-47d8-af59-604a0f35d88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9BA780A-8237-49D5-B2B8-4AFA2F5E2D7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2957287-36CB-4306-AB0E-A89D7F3D7F34}">
  <ds:schemaRefs>
    <ds:schemaRef ds:uri="http://schemas.microsoft.com/office/2006/metadata/properties"/>
    <ds:schemaRef ds:uri="http://schemas.microsoft.com/office/infopath/2007/PartnerControls"/>
    <ds:schemaRef ds:uri="7bb7693c-da28-47d8-af59-604a0f35d887"/>
    <ds:schemaRef ds:uri="bd724b11-f43f-450f-b014-34ceac171d31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2662</TotalTime>
  <Words>1303</Words>
  <Application>Microsoft Macintosh PowerPoint</Application>
  <PresentationFormat>Grand écran</PresentationFormat>
  <Paragraphs>205</Paragraphs>
  <Slides>34</Slides>
  <Notes>5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34</vt:i4>
      </vt:variant>
    </vt:vector>
  </HeadingPairs>
  <TitlesOfParts>
    <vt:vector size="42" baseType="lpstr">
      <vt:lpstr>Aptos</vt:lpstr>
      <vt:lpstr>Arial</vt:lpstr>
      <vt:lpstr>Circular Pro Book</vt:lpstr>
      <vt:lpstr>Circular Pro Book Italic</vt:lpstr>
      <vt:lpstr>Open Sans</vt:lpstr>
      <vt:lpstr>Open Sans ExtraBold</vt:lpstr>
      <vt:lpstr>Open Sans Light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Sommaire</vt:lpstr>
      <vt:lpstr>Sommaire</vt:lpstr>
      <vt:lpstr>Titre de la partie</vt:lpstr>
      <vt:lpstr>Titre de la partie</vt:lpstr>
      <vt:lpstr>Titre de la slide</vt:lpstr>
      <vt:lpstr>Titre de la slide</vt:lpstr>
      <vt:lpstr>Sous-titre long si besoin</vt:lpstr>
      <vt:lpstr>Titre de la slide qui peut être long</vt:lpstr>
      <vt:lpstr>Titre de la slide</vt:lpstr>
      <vt:lpstr>Titre de la slide</vt:lpstr>
      <vt:lpstr>Titre de la slide</vt:lpstr>
      <vt:lpstr>Titre de la slide, même long</vt:lpstr>
      <vt:lpstr>Titre de la slide, même long</vt:lpstr>
      <vt:lpstr>Présentation PowerPoint</vt:lpstr>
      <vt:lpstr>20%</vt:lpstr>
      <vt:lpstr>Titre de la slide</vt:lpstr>
      <vt:lpstr>Titre de la slide</vt:lpstr>
      <vt:lpstr>Titre de la slide qui peut être long</vt:lpstr>
      <vt:lpstr>Titre de la slide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Floriane</dc:creator>
  <cp:lastModifiedBy>ABOUSSA Mireille</cp:lastModifiedBy>
  <cp:revision>43</cp:revision>
  <dcterms:created xsi:type="dcterms:W3CDTF">2025-02-14T12:41:06Z</dcterms:created>
  <dcterms:modified xsi:type="dcterms:W3CDTF">2025-07-10T13:16:03Z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0x01010007254137A234474A9DA563FA3331163A</vt:lpwstr>
  </property>
  <property fmtid="{D5CDD505-2E9C-101B-9397-08002B2CF9AE}" pid="3" name="MediaServiceImageTags">
    <vt:lpwstr/>
  </property>
</Properties>
</file>