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handoutMasterIdLst>
    <p:handoutMasterId r:id="rId53"/>
  </p:handoutMasterIdLst>
  <p:sldIdLst>
    <p:sldId id="2126989427" r:id="rId5"/>
    <p:sldId id="2126989431" r:id="rId6"/>
    <p:sldId id="2126989451" r:id="rId7"/>
    <p:sldId id="2126989440" r:id="rId8"/>
    <p:sldId id="2126989428" r:id="rId9"/>
    <p:sldId id="2126989462" r:id="rId10"/>
    <p:sldId id="2126989385" r:id="rId11"/>
    <p:sldId id="2126989498" r:id="rId12"/>
    <p:sldId id="2126989377" r:id="rId13"/>
    <p:sldId id="2126989378" r:id="rId14"/>
    <p:sldId id="2126989448" r:id="rId15"/>
    <p:sldId id="2126989445" r:id="rId16"/>
    <p:sldId id="2126989497" r:id="rId17"/>
    <p:sldId id="2126989433" r:id="rId18"/>
    <p:sldId id="2126989496" r:id="rId19"/>
    <p:sldId id="2126989486" r:id="rId20"/>
    <p:sldId id="2126989465" r:id="rId21"/>
    <p:sldId id="2126989414" r:id="rId22"/>
    <p:sldId id="2126989466" r:id="rId23"/>
    <p:sldId id="2126989499" r:id="rId24"/>
    <p:sldId id="2126989490" r:id="rId25"/>
    <p:sldId id="2126989467" r:id="rId26"/>
    <p:sldId id="2126989485" r:id="rId27"/>
    <p:sldId id="2126989491" r:id="rId28"/>
    <p:sldId id="2126989484" r:id="rId29"/>
    <p:sldId id="2126989482" r:id="rId30"/>
    <p:sldId id="2126989483" r:id="rId31"/>
    <p:sldId id="2126989464" r:id="rId32"/>
    <p:sldId id="2126989390" r:id="rId33"/>
    <p:sldId id="2126989492" r:id="rId34"/>
    <p:sldId id="2126989501" r:id="rId35"/>
    <p:sldId id="2126989500" r:id="rId36"/>
    <p:sldId id="2126989502" r:id="rId37"/>
    <p:sldId id="2126989495" r:id="rId38"/>
    <p:sldId id="2126989417" r:id="rId39"/>
    <p:sldId id="2126989424" r:id="rId40"/>
    <p:sldId id="2126989452" r:id="rId41"/>
    <p:sldId id="2126989407" r:id="rId42"/>
    <p:sldId id="2126989444" r:id="rId43"/>
    <p:sldId id="2126989443" r:id="rId44"/>
    <p:sldId id="2126989442" r:id="rId45"/>
    <p:sldId id="2126989441" r:id="rId46"/>
    <p:sldId id="2126989457" r:id="rId47"/>
    <p:sldId id="2126989412" r:id="rId48"/>
    <p:sldId id="2126989487" r:id="rId49"/>
    <p:sldId id="2126989392" r:id="rId50"/>
    <p:sldId id="2126989461"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15004-95A2-5820-EA49-98A2BE9ECADA}" name="SEBAS Christele" initials="SC" userId="S::csebas@opco-atlas.fr::c560f7d9-2050-4610-a11a-e65c0aeca18a" providerId="AD"/>
  <p188:author id="{AFE11A30-B180-2E03-266F-92361E5E6930}" name="GAUBERT Erika" initials="EG" userId="S::egaubert@opco-atlas.fr::ac662b8a-6317-48f3-85d0-6213261972f9" providerId="AD"/>
  <p188:author id="{38CD4DA4-6B43-8F79-8C6D-F02CDBCAD834}" name="NDJEUDJI Karen" initials="" userId="S::kndjeudji@opco-atlas.fr::8d71ee27-33c6-46fd-8356-b7134ab18291" providerId="AD"/>
  <p188:author id="{3AF3A7F6-FBD8-CB0B-4A42-59578106D346}" name="WOEHREL Célia" initials="CW" userId="S::cwoehrel@opco-atlas.fr::c98bd16b-24bb-4e4a-b3a5-d4596257b7b7" providerId="AD"/>
  <p188:author id="{00ACDCF6-ECEF-D102-222D-4284B2DD171D}" name="DUPLAN Mathilde" initials="MD" userId="S::mduplan@opco-atlas.fr::591e84cd-d057-4330-8411-4e77fdd9eb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42B9"/>
    <a:srgbClr val="7FD236"/>
    <a:srgbClr val="F0FAE7"/>
    <a:srgbClr val="D7F4E1"/>
    <a:srgbClr val="194626"/>
    <a:srgbClr val="1E2128"/>
    <a:srgbClr val="36C868"/>
    <a:srgbClr val="262626"/>
    <a:srgbClr val="521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6080A-04F7-44D5-8826-9C639D624455}" v="35" dt="2025-08-07T13:54:09.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4" d="100"/>
          <a:sy n="84" d="100"/>
        </p:scale>
        <p:origin x="78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EHREL Célia" userId="S::cwoehrel@opco-atlas.fr::c98bd16b-24bb-4e4a-b3a5-d4596257b7b7" providerId="AD" clId="Web-{0FE109DC-6DC2-E41E-07B6-02692E52143D}"/>
    <pc:docChg chg="modSld">
      <pc:chgData name="WOEHREL Célia" userId="S::cwoehrel@opco-atlas.fr::c98bd16b-24bb-4e4a-b3a5-d4596257b7b7" providerId="AD" clId="Web-{0FE109DC-6DC2-E41E-07B6-02692E52143D}" dt="2025-08-01T14:34:05.665" v="4" actId="20577"/>
      <pc:docMkLst>
        <pc:docMk/>
      </pc:docMkLst>
      <pc:sldChg chg="modSp">
        <pc:chgData name="WOEHREL Célia" userId="S::cwoehrel@opco-atlas.fr::c98bd16b-24bb-4e4a-b3a5-d4596257b7b7" providerId="AD" clId="Web-{0FE109DC-6DC2-E41E-07B6-02692E52143D}" dt="2025-08-01T14:34:05.665" v="4" actId="20577"/>
        <pc:sldMkLst>
          <pc:docMk/>
          <pc:sldMk cId="3079515211" sldId="2126989431"/>
        </pc:sldMkLst>
        <pc:spChg chg="mod">
          <ac:chgData name="WOEHREL Célia" userId="S::cwoehrel@opco-atlas.fr::c98bd16b-24bb-4e4a-b3a5-d4596257b7b7" providerId="AD" clId="Web-{0FE109DC-6DC2-E41E-07B6-02692E52143D}" dt="2025-08-01T14:34:05.665" v="4" actId="20577"/>
          <ac:spMkLst>
            <pc:docMk/>
            <pc:sldMk cId="3079515211" sldId="2126989431"/>
            <ac:spMk id="12" creationId="{BD70D9A8-582B-BB07-F23B-6962FCE5B742}"/>
          </ac:spMkLst>
        </pc:spChg>
      </pc:sldChg>
    </pc:docChg>
  </pc:docChgLst>
  <pc:docChgLst>
    <pc:chgData name="WOEHREL Célia" userId="c98bd16b-24bb-4e4a-b3a5-d4596257b7b7" providerId="ADAL" clId="{B346080A-04F7-44D5-8826-9C639D624455}"/>
    <pc:docChg chg="undo redo custSel addSld delSld modSld">
      <pc:chgData name="WOEHREL Célia" userId="c98bd16b-24bb-4e4a-b3a5-d4596257b7b7" providerId="ADAL" clId="{B346080A-04F7-44D5-8826-9C639D624455}" dt="2025-08-11T09:07:37.833" v="8075" actId="478"/>
      <pc:docMkLst>
        <pc:docMk/>
      </pc:docMkLst>
      <pc:sldChg chg="addSp modSp">
        <pc:chgData name="WOEHREL Célia" userId="c98bd16b-24bb-4e4a-b3a5-d4596257b7b7" providerId="ADAL" clId="{B346080A-04F7-44D5-8826-9C639D624455}" dt="2025-08-05T07:21:59.186" v="2698"/>
        <pc:sldMkLst>
          <pc:docMk/>
          <pc:sldMk cId="2739437515" sldId="2126989377"/>
        </pc:sldMkLst>
        <pc:spChg chg="add mod">
          <ac:chgData name="WOEHREL Célia" userId="c98bd16b-24bb-4e4a-b3a5-d4596257b7b7" providerId="ADAL" clId="{B346080A-04F7-44D5-8826-9C639D624455}" dt="2025-08-05T07:21:59.186" v="2698"/>
          <ac:spMkLst>
            <pc:docMk/>
            <pc:sldMk cId="2739437515" sldId="2126989377"/>
            <ac:spMk id="3" creationId="{88819705-DA47-547C-6562-8441ECF74065}"/>
          </ac:spMkLst>
        </pc:spChg>
      </pc:sldChg>
      <pc:sldChg chg="addSp modSp">
        <pc:chgData name="WOEHREL Célia" userId="c98bd16b-24bb-4e4a-b3a5-d4596257b7b7" providerId="ADAL" clId="{B346080A-04F7-44D5-8826-9C639D624455}" dt="2025-08-05T07:22:00.400" v="2699"/>
        <pc:sldMkLst>
          <pc:docMk/>
          <pc:sldMk cId="820204332" sldId="2126989378"/>
        </pc:sldMkLst>
        <pc:spChg chg="add mod">
          <ac:chgData name="WOEHREL Célia" userId="c98bd16b-24bb-4e4a-b3a5-d4596257b7b7" providerId="ADAL" clId="{B346080A-04F7-44D5-8826-9C639D624455}" dt="2025-08-05T07:22:00.400" v="2699"/>
          <ac:spMkLst>
            <pc:docMk/>
            <pc:sldMk cId="820204332" sldId="2126989378"/>
            <ac:spMk id="3" creationId="{018589F7-792C-2D73-C9F8-3A955F220D0A}"/>
          </ac:spMkLst>
        </pc:spChg>
      </pc:sldChg>
      <pc:sldChg chg="modNotesTx">
        <pc:chgData name="WOEHREL Célia" userId="c98bd16b-24bb-4e4a-b3a5-d4596257b7b7" providerId="ADAL" clId="{B346080A-04F7-44D5-8826-9C639D624455}" dt="2025-07-30T14:35:03.632" v="2358" actId="20577"/>
        <pc:sldMkLst>
          <pc:docMk/>
          <pc:sldMk cId="3418675675" sldId="2126989385"/>
        </pc:sldMkLst>
      </pc:sldChg>
      <pc:sldChg chg="modNotesTx">
        <pc:chgData name="WOEHREL Célia" userId="c98bd16b-24bb-4e4a-b3a5-d4596257b7b7" providerId="ADAL" clId="{B346080A-04F7-44D5-8826-9C639D624455}" dt="2025-07-30T14:35:03.962" v="2360" actId="20577"/>
        <pc:sldMkLst>
          <pc:docMk/>
          <pc:sldMk cId="1775162468" sldId="2126989392"/>
        </pc:sldMkLst>
      </pc:sldChg>
      <pc:sldChg chg="delSp mod">
        <pc:chgData name="WOEHREL Célia" userId="c98bd16b-24bb-4e4a-b3a5-d4596257b7b7" providerId="ADAL" clId="{B346080A-04F7-44D5-8826-9C639D624455}" dt="2025-08-11T09:07:23.890" v="8068" actId="478"/>
        <pc:sldMkLst>
          <pc:docMk/>
          <pc:sldMk cId="1632218443" sldId="2126989407"/>
        </pc:sldMkLst>
        <pc:spChg chg="del">
          <ac:chgData name="WOEHREL Célia" userId="c98bd16b-24bb-4e4a-b3a5-d4596257b7b7" providerId="ADAL" clId="{B346080A-04F7-44D5-8826-9C639D624455}" dt="2025-08-11T09:07:23.890" v="8068" actId="478"/>
          <ac:spMkLst>
            <pc:docMk/>
            <pc:sldMk cId="1632218443" sldId="2126989407"/>
            <ac:spMk id="4" creationId="{9E0D6DDC-6829-7AB3-C9EE-5C68EC08C58F}"/>
          </ac:spMkLst>
        </pc:spChg>
      </pc:sldChg>
      <pc:sldChg chg="delSp mod">
        <pc:chgData name="WOEHREL Célia" userId="c98bd16b-24bb-4e4a-b3a5-d4596257b7b7" providerId="ADAL" clId="{B346080A-04F7-44D5-8826-9C639D624455}" dt="2025-08-11T09:07:37.833" v="8075" actId="478"/>
        <pc:sldMkLst>
          <pc:docMk/>
          <pc:sldMk cId="2630911482" sldId="2126989412"/>
        </pc:sldMkLst>
        <pc:spChg chg="del">
          <ac:chgData name="WOEHREL Célia" userId="c98bd16b-24bb-4e4a-b3a5-d4596257b7b7" providerId="ADAL" clId="{B346080A-04F7-44D5-8826-9C639D624455}" dt="2025-08-11T09:07:37.833" v="8075" actId="478"/>
          <ac:spMkLst>
            <pc:docMk/>
            <pc:sldMk cId="2630911482" sldId="2126989412"/>
            <ac:spMk id="3" creationId="{509B697D-B391-3863-3649-02FCA9D08BC1}"/>
          </ac:spMkLst>
        </pc:spChg>
      </pc:sldChg>
      <pc:sldChg chg="modSp mod">
        <pc:chgData name="WOEHREL Célia" userId="c98bd16b-24bb-4e4a-b3a5-d4596257b7b7" providerId="ADAL" clId="{B346080A-04F7-44D5-8826-9C639D624455}" dt="2025-08-05T07:19:19.780" v="2695" actId="1035"/>
        <pc:sldMkLst>
          <pc:docMk/>
          <pc:sldMk cId="3947732746" sldId="2126989414"/>
        </pc:sldMkLst>
        <pc:spChg chg="mod">
          <ac:chgData name="WOEHREL Célia" userId="c98bd16b-24bb-4e4a-b3a5-d4596257b7b7" providerId="ADAL" clId="{B346080A-04F7-44D5-8826-9C639D624455}" dt="2025-08-05T07:19:19.780" v="2695" actId="1035"/>
          <ac:spMkLst>
            <pc:docMk/>
            <pc:sldMk cId="3947732746" sldId="2126989414"/>
            <ac:spMk id="55" creationId="{C2989109-903E-B315-6E83-BED1EC8EE93F}"/>
          </ac:spMkLst>
        </pc:spChg>
        <pc:spChg chg="mod">
          <ac:chgData name="WOEHREL Célia" userId="c98bd16b-24bb-4e4a-b3a5-d4596257b7b7" providerId="ADAL" clId="{B346080A-04F7-44D5-8826-9C639D624455}" dt="2025-08-05T07:19:19.780" v="2695" actId="1035"/>
          <ac:spMkLst>
            <pc:docMk/>
            <pc:sldMk cId="3947732746" sldId="2126989414"/>
            <ac:spMk id="56" creationId="{1D394E6B-DF46-7BAE-C9F7-CAC5F9609CD8}"/>
          </ac:spMkLst>
        </pc:spChg>
      </pc:sldChg>
      <pc:sldChg chg="modNotesTx">
        <pc:chgData name="WOEHREL Célia" userId="c98bd16b-24bb-4e4a-b3a5-d4596257b7b7" providerId="ADAL" clId="{B346080A-04F7-44D5-8826-9C639D624455}" dt="2025-07-30T14:35:04.313" v="2362" actId="20577"/>
        <pc:sldMkLst>
          <pc:docMk/>
          <pc:sldMk cId="3053740597" sldId="2126989417"/>
        </pc:sldMkLst>
      </pc:sldChg>
      <pc:sldChg chg="addSp delSp modSp mod modNotesTx">
        <pc:chgData name="WOEHREL Célia" userId="c98bd16b-24bb-4e4a-b3a5-d4596257b7b7" providerId="ADAL" clId="{B346080A-04F7-44D5-8826-9C639D624455}" dt="2025-07-30T14:37:00.363" v="2376" actId="1036"/>
        <pc:sldMkLst>
          <pc:docMk/>
          <pc:sldMk cId="2846759528" sldId="2126989428"/>
        </pc:sldMkLst>
        <pc:spChg chg="mod">
          <ac:chgData name="WOEHREL Célia" userId="c98bd16b-24bb-4e4a-b3a5-d4596257b7b7" providerId="ADAL" clId="{B346080A-04F7-44D5-8826-9C639D624455}" dt="2025-07-30T08:18:34.408" v="23" actId="1076"/>
          <ac:spMkLst>
            <pc:docMk/>
            <pc:sldMk cId="2846759528" sldId="2126989428"/>
            <ac:spMk id="56" creationId="{75A1853C-7592-0F26-0779-7B629A626B8D}"/>
          </ac:spMkLst>
        </pc:spChg>
        <pc:picChg chg="add del mod modCrop">
          <ac:chgData name="WOEHREL Célia" userId="c98bd16b-24bb-4e4a-b3a5-d4596257b7b7" providerId="ADAL" clId="{B346080A-04F7-44D5-8826-9C639D624455}" dt="2025-07-30T14:37:00.363" v="2376" actId="1036"/>
          <ac:picMkLst>
            <pc:docMk/>
            <pc:sldMk cId="2846759528" sldId="2126989428"/>
            <ac:picMk id="64" creationId="{168B9C85-5A63-E407-7DB0-B406492A3B46}"/>
          </ac:picMkLst>
        </pc:picChg>
      </pc:sldChg>
      <pc:sldChg chg="addSp modSp mod">
        <pc:chgData name="WOEHREL Célia" userId="c98bd16b-24bb-4e4a-b3a5-d4596257b7b7" providerId="ADAL" clId="{B346080A-04F7-44D5-8826-9C639D624455}" dt="2025-08-01T14:35:50.368" v="2644" actId="207"/>
        <pc:sldMkLst>
          <pc:docMk/>
          <pc:sldMk cId="3079515211" sldId="2126989431"/>
        </pc:sldMkLst>
        <pc:spChg chg="mod">
          <ac:chgData name="WOEHREL Célia" userId="c98bd16b-24bb-4e4a-b3a5-d4596257b7b7" providerId="ADAL" clId="{B346080A-04F7-44D5-8826-9C639D624455}" dt="2025-08-01T14:34:48.577" v="2608" actId="1036"/>
          <ac:spMkLst>
            <pc:docMk/>
            <pc:sldMk cId="3079515211" sldId="2126989431"/>
            <ac:spMk id="4" creationId="{9707C000-29AF-C46F-AAD6-5B3DE7C80503}"/>
          </ac:spMkLst>
        </pc:spChg>
        <pc:spChg chg="mod">
          <ac:chgData name="WOEHREL Célia" userId="c98bd16b-24bb-4e4a-b3a5-d4596257b7b7" providerId="ADAL" clId="{B346080A-04F7-44D5-8826-9C639D624455}" dt="2025-08-01T14:34:48.577" v="2608" actId="1036"/>
          <ac:spMkLst>
            <pc:docMk/>
            <pc:sldMk cId="3079515211" sldId="2126989431"/>
            <ac:spMk id="6" creationId="{BB0ED8C6-6067-229F-32F5-C32EB1B38216}"/>
          </ac:spMkLst>
        </pc:spChg>
        <pc:spChg chg="mod">
          <ac:chgData name="WOEHREL Célia" userId="c98bd16b-24bb-4e4a-b3a5-d4596257b7b7" providerId="ADAL" clId="{B346080A-04F7-44D5-8826-9C639D624455}" dt="2025-08-01T14:35:25.312" v="2639" actId="1036"/>
          <ac:spMkLst>
            <pc:docMk/>
            <pc:sldMk cId="3079515211" sldId="2126989431"/>
            <ac:spMk id="7" creationId="{5977DD7A-AA10-A6CD-B117-FB0556EAB659}"/>
          </ac:spMkLst>
        </pc:spChg>
        <pc:spChg chg="mod">
          <ac:chgData name="WOEHREL Célia" userId="c98bd16b-24bb-4e4a-b3a5-d4596257b7b7" providerId="ADAL" clId="{B346080A-04F7-44D5-8826-9C639D624455}" dt="2025-08-01T14:34:48.577" v="2608" actId="1036"/>
          <ac:spMkLst>
            <pc:docMk/>
            <pc:sldMk cId="3079515211" sldId="2126989431"/>
            <ac:spMk id="9" creationId="{991E406D-26FE-9B61-B050-65CC646F57DD}"/>
          </ac:spMkLst>
        </pc:spChg>
        <pc:spChg chg="mod">
          <ac:chgData name="WOEHREL Célia" userId="c98bd16b-24bb-4e4a-b3a5-d4596257b7b7" providerId="ADAL" clId="{B346080A-04F7-44D5-8826-9C639D624455}" dt="2025-08-01T14:34:48.577" v="2608" actId="1036"/>
          <ac:spMkLst>
            <pc:docMk/>
            <pc:sldMk cId="3079515211" sldId="2126989431"/>
            <ac:spMk id="11" creationId="{080D5FAA-4410-2583-9CE8-5E357FB8C54A}"/>
          </ac:spMkLst>
        </pc:spChg>
        <pc:spChg chg="mod">
          <ac:chgData name="WOEHREL Célia" userId="c98bd16b-24bb-4e4a-b3a5-d4596257b7b7" providerId="ADAL" clId="{B346080A-04F7-44D5-8826-9C639D624455}" dt="2025-08-01T14:34:48.577" v="2608" actId="1036"/>
          <ac:spMkLst>
            <pc:docMk/>
            <pc:sldMk cId="3079515211" sldId="2126989431"/>
            <ac:spMk id="12" creationId="{BD70D9A8-582B-BB07-F23B-6962FCE5B742}"/>
          </ac:spMkLst>
        </pc:spChg>
        <pc:spChg chg="add mod">
          <ac:chgData name="WOEHREL Célia" userId="c98bd16b-24bb-4e4a-b3a5-d4596257b7b7" providerId="ADAL" clId="{B346080A-04F7-44D5-8826-9C639D624455}" dt="2025-08-01T14:35:40.048" v="2643" actId="207"/>
          <ac:spMkLst>
            <pc:docMk/>
            <pc:sldMk cId="3079515211" sldId="2126989431"/>
            <ac:spMk id="14" creationId="{5F773190-DCF2-5ACE-2092-A5B81954ACFA}"/>
          </ac:spMkLst>
        </pc:spChg>
        <pc:spChg chg="add mod">
          <ac:chgData name="WOEHREL Célia" userId="c98bd16b-24bb-4e4a-b3a5-d4596257b7b7" providerId="ADAL" clId="{B346080A-04F7-44D5-8826-9C639D624455}" dt="2025-08-01T14:35:30.834" v="2640" actId="207"/>
          <ac:spMkLst>
            <pc:docMk/>
            <pc:sldMk cId="3079515211" sldId="2126989431"/>
            <ac:spMk id="15" creationId="{39AE30DA-5343-B98B-480B-803FA534F90A}"/>
          </ac:spMkLst>
        </pc:spChg>
        <pc:spChg chg="add mod">
          <ac:chgData name="WOEHREL Célia" userId="c98bd16b-24bb-4e4a-b3a5-d4596257b7b7" providerId="ADAL" clId="{B346080A-04F7-44D5-8826-9C639D624455}" dt="2025-08-01T14:35:50.368" v="2644" actId="207"/>
          <ac:spMkLst>
            <pc:docMk/>
            <pc:sldMk cId="3079515211" sldId="2126989431"/>
            <ac:spMk id="16" creationId="{4BE815FB-B98B-9D97-338B-C597AB6C2AA3}"/>
          </ac:spMkLst>
        </pc:spChg>
        <pc:spChg chg="add mod">
          <ac:chgData name="WOEHREL Célia" userId="c98bd16b-24bb-4e4a-b3a5-d4596257b7b7" providerId="ADAL" clId="{B346080A-04F7-44D5-8826-9C639D624455}" dt="2025-08-01T14:35:33.125" v="2641" actId="207"/>
          <ac:spMkLst>
            <pc:docMk/>
            <pc:sldMk cId="3079515211" sldId="2126989431"/>
            <ac:spMk id="17" creationId="{287009AC-CACF-CFC5-092D-2AE450B77B4C}"/>
          </ac:spMkLst>
        </pc:spChg>
        <pc:spChg chg="mod">
          <ac:chgData name="WOEHREL Célia" userId="c98bd16b-24bb-4e4a-b3a5-d4596257b7b7" providerId="ADAL" clId="{B346080A-04F7-44D5-8826-9C639D624455}" dt="2025-08-01T14:34:48.577" v="2608" actId="1036"/>
          <ac:spMkLst>
            <pc:docMk/>
            <pc:sldMk cId="3079515211" sldId="2126989431"/>
            <ac:spMk id="35" creationId="{5B381939-CBC2-A3D2-C5C5-76250728EE9E}"/>
          </ac:spMkLst>
        </pc:spChg>
        <pc:spChg chg="mod">
          <ac:chgData name="WOEHREL Célia" userId="c98bd16b-24bb-4e4a-b3a5-d4596257b7b7" providerId="ADAL" clId="{B346080A-04F7-44D5-8826-9C639D624455}" dt="2025-08-01T14:34:48.577" v="2608" actId="1036"/>
          <ac:spMkLst>
            <pc:docMk/>
            <pc:sldMk cId="3079515211" sldId="2126989431"/>
            <ac:spMk id="40" creationId="{2847BBF8-D627-5DDF-2C86-CE3105121189}"/>
          </ac:spMkLst>
        </pc:spChg>
      </pc:sldChg>
      <pc:sldChg chg="modNotesTx">
        <pc:chgData name="WOEHREL Célia" userId="c98bd16b-24bb-4e4a-b3a5-d4596257b7b7" providerId="ADAL" clId="{B346080A-04F7-44D5-8826-9C639D624455}" dt="2025-07-30T14:35:02.236" v="2349" actId="20577"/>
        <pc:sldMkLst>
          <pc:docMk/>
          <pc:sldMk cId="2618495735" sldId="2126989440"/>
        </pc:sldMkLst>
      </pc:sldChg>
      <pc:sldChg chg="delSp mod">
        <pc:chgData name="WOEHREL Célia" userId="c98bd16b-24bb-4e4a-b3a5-d4596257b7b7" providerId="ADAL" clId="{B346080A-04F7-44D5-8826-9C639D624455}" dt="2025-08-11T09:07:34.945" v="8073" actId="478"/>
        <pc:sldMkLst>
          <pc:docMk/>
          <pc:sldMk cId="1988213978" sldId="2126989441"/>
        </pc:sldMkLst>
        <pc:spChg chg="del">
          <ac:chgData name="WOEHREL Célia" userId="c98bd16b-24bb-4e4a-b3a5-d4596257b7b7" providerId="ADAL" clId="{B346080A-04F7-44D5-8826-9C639D624455}" dt="2025-08-11T09:07:34.945" v="8073" actId="478"/>
          <ac:spMkLst>
            <pc:docMk/>
            <pc:sldMk cId="1988213978" sldId="2126989441"/>
            <ac:spMk id="2" creationId="{3B300FE1-6C9F-DC11-B1EF-256A8B4D21E5}"/>
          </ac:spMkLst>
        </pc:spChg>
      </pc:sldChg>
      <pc:sldChg chg="delSp mod">
        <pc:chgData name="WOEHREL Célia" userId="c98bd16b-24bb-4e4a-b3a5-d4596257b7b7" providerId="ADAL" clId="{B346080A-04F7-44D5-8826-9C639D624455}" dt="2025-08-11T09:07:32.921" v="8072" actId="478"/>
        <pc:sldMkLst>
          <pc:docMk/>
          <pc:sldMk cId="1477510800" sldId="2126989442"/>
        </pc:sldMkLst>
        <pc:spChg chg="del">
          <ac:chgData name="WOEHREL Célia" userId="c98bd16b-24bb-4e4a-b3a5-d4596257b7b7" providerId="ADAL" clId="{B346080A-04F7-44D5-8826-9C639D624455}" dt="2025-08-11T09:07:32.921" v="8072" actId="478"/>
          <ac:spMkLst>
            <pc:docMk/>
            <pc:sldMk cId="1477510800" sldId="2126989442"/>
            <ac:spMk id="2" creationId="{35E7EE3C-6509-E048-5C51-D6CFC5E69C9F}"/>
          </ac:spMkLst>
        </pc:spChg>
      </pc:sldChg>
      <pc:sldChg chg="modSp mod">
        <pc:chgData name="WOEHREL Célia" userId="c98bd16b-24bb-4e4a-b3a5-d4596257b7b7" providerId="ADAL" clId="{B346080A-04F7-44D5-8826-9C639D624455}" dt="2025-08-07T13:52:07" v="8043" actId="113"/>
        <pc:sldMkLst>
          <pc:docMk/>
          <pc:sldMk cId="4228752919" sldId="2126989443"/>
        </pc:sldMkLst>
        <pc:spChg chg="mod">
          <ac:chgData name="WOEHREL Célia" userId="c98bd16b-24bb-4e4a-b3a5-d4596257b7b7" providerId="ADAL" clId="{B346080A-04F7-44D5-8826-9C639D624455}" dt="2025-08-07T13:52:07" v="8043" actId="113"/>
          <ac:spMkLst>
            <pc:docMk/>
            <pc:sldMk cId="4228752919" sldId="2126989443"/>
            <ac:spMk id="2" creationId="{22A443F6-4966-114B-A6CF-1D07302FC21B}"/>
          </ac:spMkLst>
        </pc:spChg>
      </pc:sldChg>
      <pc:sldChg chg="addSp delSp mod">
        <pc:chgData name="WOEHREL Célia" userId="c98bd16b-24bb-4e4a-b3a5-d4596257b7b7" providerId="ADAL" clId="{B346080A-04F7-44D5-8826-9C639D624455}" dt="2025-08-11T09:07:28.857" v="8071" actId="478"/>
        <pc:sldMkLst>
          <pc:docMk/>
          <pc:sldMk cId="3363693017" sldId="2126989444"/>
        </pc:sldMkLst>
        <pc:spChg chg="del">
          <ac:chgData name="WOEHREL Célia" userId="c98bd16b-24bb-4e4a-b3a5-d4596257b7b7" providerId="ADAL" clId="{B346080A-04F7-44D5-8826-9C639D624455}" dt="2025-08-11T09:07:28.857" v="8071" actId="478"/>
          <ac:spMkLst>
            <pc:docMk/>
            <pc:sldMk cId="3363693017" sldId="2126989444"/>
            <ac:spMk id="2" creationId="{F5637B3F-0AFD-23AD-375E-BC26E24054D5}"/>
          </ac:spMkLst>
        </pc:spChg>
        <pc:spChg chg="add del">
          <ac:chgData name="WOEHREL Célia" userId="c98bd16b-24bb-4e4a-b3a5-d4596257b7b7" providerId="ADAL" clId="{B346080A-04F7-44D5-8826-9C639D624455}" dt="2025-08-11T09:07:27.633" v="8070" actId="478"/>
          <ac:spMkLst>
            <pc:docMk/>
            <pc:sldMk cId="3363693017" sldId="2126989444"/>
            <ac:spMk id="115" creationId="{92E044D1-A493-11C9-F6C6-C950EBAB1CC4}"/>
          </ac:spMkLst>
        </pc:spChg>
      </pc:sldChg>
      <pc:sldChg chg="addSp modSp">
        <pc:chgData name="WOEHREL Célia" userId="c98bd16b-24bb-4e4a-b3a5-d4596257b7b7" providerId="ADAL" clId="{B346080A-04F7-44D5-8826-9C639D624455}" dt="2025-08-05T07:22:01.686" v="2700"/>
        <pc:sldMkLst>
          <pc:docMk/>
          <pc:sldMk cId="3534753674" sldId="2126989448"/>
        </pc:sldMkLst>
        <pc:spChg chg="add mod">
          <ac:chgData name="WOEHREL Célia" userId="c98bd16b-24bb-4e4a-b3a5-d4596257b7b7" providerId="ADAL" clId="{B346080A-04F7-44D5-8826-9C639D624455}" dt="2025-08-05T07:22:01.686" v="2700"/>
          <ac:spMkLst>
            <pc:docMk/>
            <pc:sldMk cId="3534753674" sldId="2126989448"/>
            <ac:spMk id="4" creationId="{0B91F518-443A-0E3A-87DE-E0B848E0AA2D}"/>
          </ac:spMkLst>
        </pc:spChg>
      </pc:sldChg>
      <pc:sldChg chg="modNotesTx">
        <pc:chgData name="WOEHREL Célia" userId="c98bd16b-24bb-4e4a-b3a5-d4596257b7b7" providerId="ADAL" clId="{B346080A-04F7-44D5-8826-9C639D624455}" dt="2025-07-30T14:35:03.789" v="2359" actId="20577"/>
        <pc:sldMkLst>
          <pc:docMk/>
          <pc:sldMk cId="3692799130" sldId="2126989449"/>
        </pc:sldMkLst>
      </pc:sldChg>
      <pc:sldChg chg="modSp mod modNotesTx">
        <pc:chgData name="WOEHREL Célia" userId="c98bd16b-24bb-4e4a-b3a5-d4596257b7b7" providerId="ADAL" clId="{B346080A-04F7-44D5-8826-9C639D624455}" dt="2025-07-30T14:35:29.175" v="2367"/>
        <pc:sldMkLst>
          <pc:docMk/>
          <pc:sldMk cId="272332046" sldId="2126989451"/>
        </pc:sldMkLst>
        <pc:picChg chg="mod">
          <ac:chgData name="WOEHREL Célia" userId="c98bd16b-24bb-4e4a-b3a5-d4596257b7b7" providerId="ADAL" clId="{B346080A-04F7-44D5-8826-9C639D624455}" dt="2025-07-30T14:35:29.175" v="2367"/>
          <ac:picMkLst>
            <pc:docMk/>
            <pc:sldMk cId="272332046" sldId="2126989451"/>
            <ac:picMk id="9" creationId="{60C7A984-DCA3-5B50-978A-929F91714D9A}"/>
          </ac:picMkLst>
        </pc:picChg>
      </pc:sldChg>
      <pc:sldChg chg="modNotesTx">
        <pc:chgData name="WOEHREL Célia" userId="c98bd16b-24bb-4e4a-b3a5-d4596257b7b7" providerId="ADAL" clId="{B346080A-04F7-44D5-8826-9C639D624455}" dt="2025-07-30T14:35:04.514" v="2363" actId="20577"/>
        <pc:sldMkLst>
          <pc:docMk/>
          <pc:sldMk cId="3664846178" sldId="2126989452"/>
        </pc:sldMkLst>
      </pc:sldChg>
      <pc:sldChg chg="delSp mod">
        <pc:chgData name="WOEHREL Célia" userId="c98bd16b-24bb-4e4a-b3a5-d4596257b7b7" providerId="ADAL" clId="{B346080A-04F7-44D5-8826-9C639D624455}" dt="2025-08-11T09:07:36.531" v="8074" actId="478"/>
        <pc:sldMkLst>
          <pc:docMk/>
          <pc:sldMk cId="3968229329" sldId="2126989457"/>
        </pc:sldMkLst>
        <pc:spChg chg="del">
          <ac:chgData name="WOEHREL Célia" userId="c98bd16b-24bb-4e4a-b3a5-d4596257b7b7" providerId="ADAL" clId="{B346080A-04F7-44D5-8826-9C639D624455}" dt="2025-08-11T09:07:36.531" v="8074" actId="478"/>
          <ac:spMkLst>
            <pc:docMk/>
            <pc:sldMk cId="3968229329" sldId="2126989457"/>
            <ac:spMk id="2" creationId="{87FAD727-DE30-D085-A875-6FE0376DE83F}"/>
          </ac:spMkLst>
        </pc:spChg>
      </pc:sldChg>
      <pc:sldChg chg="modNotesTx">
        <pc:chgData name="WOEHREL Célia" userId="c98bd16b-24bb-4e4a-b3a5-d4596257b7b7" providerId="ADAL" clId="{B346080A-04F7-44D5-8826-9C639D624455}" dt="2025-07-30T14:35:04.119" v="2361" actId="20577"/>
        <pc:sldMkLst>
          <pc:docMk/>
          <pc:sldMk cId="4190256324" sldId="2126989461"/>
        </pc:sldMkLst>
      </pc:sldChg>
      <pc:sldChg chg="modNotesTx">
        <pc:chgData name="WOEHREL Célia" userId="c98bd16b-24bb-4e4a-b3a5-d4596257b7b7" providerId="ADAL" clId="{B346080A-04F7-44D5-8826-9C639D624455}" dt="2025-07-30T14:35:03.020" v="2354" actId="6549"/>
        <pc:sldMkLst>
          <pc:docMk/>
          <pc:sldMk cId="2245160253" sldId="2126989462"/>
        </pc:sldMkLst>
      </pc:sldChg>
      <pc:sldChg chg="modSp mod modCm">
        <pc:chgData name="WOEHREL Célia" userId="c98bd16b-24bb-4e4a-b3a5-d4596257b7b7" providerId="ADAL" clId="{B346080A-04F7-44D5-8826-9C639D624455}" dt="2025-07-30T14:06:20.879" v="2143" actId="20577"/>
        <pc:sldMkLst>
          <pc:docMk/>
          <pc:sldMk cId="135913381" sldId="2126989464"/>
        </pc:sldMkLst>
        <pc:spChg chg="mod">
          <ac:chgData name="WOEHREL Célia" userId="c98bd16b-24bb-4e4a-b3a5-d4596257b7b7" providerId="ADAL" clId="{B346080A-04F7-44D5-8826-9C639D624455}" dt="2025-07-30T14:04:56.850" v="1930" actId="14100"/>
          <ac:spMkLst>
            <pc:docMk/>
            <pc:sldMk cId="135913381" sldId="2126989464"/>
            <ac:spMk id="55" creationId="{341A0E71-7921-2232-E7F0-C0ACAA4C6223}"/>
          </ac:spMkLst>
        </pc:spChg>
        <pc:spChg chg="mod">
          <ac:chgData name="WOEHREL Célia" userId="c98bd16b-24bb-4e4a-b3a5-d4596257b7b7" providerId="ADAL" clId="{B346080A-04F7-44D5-8826-9C639D624455}" dt="2025-07-30T14:06:20.879" v="2143" actId="20577"/>
          <ac:spMkLst>
            <pc:docMk/>
            <pc:sldMk cId="135913381" sldId="2126989464"/>
            <ac:spMk id="70" creationId="{4C0861A6-096B-9593-2082-227C662604D4}"/>
          </ac:spMkLst>
        </pc:spChg>
        <pc:extLst>
          <p:ext xmlns:p="http://schemas.openxmlformats.org/presentationml/2006/main" uri="{D6D511B9-2390-475A-947B-AFAB55BFBCF1}">
            <pc226:cmChg xmlns:pc226="http://schemas.microsoft.com/office/powerpoint/2022/06/main/command" chg="mod">
              <pc226:chgData name="WOEHREL Célia" userId="c98bd16b-24bb-4e4a-b3a5-d4596257b7b7" providerId="ADAL" clId="{B346080A-04F7-44D5-8826-9C639D624455}" dt="2025-07-30T14:04:52.622" v="1929" actId="20577"/>
              <pc2:cmMkLst xmlns:pc2="http://schemas.microsoft.com/office/powerpoint/2019/9/main/command">
                <pc:docMk/>
                <pc:sldMk cId="135913381" sldId="2126989464"/>
                <pc2:cmMk id="{7D8E90E0-F7A5-4FB9-9518-C02FD9E5B52C}"/>
              </pc2:cmMkLst>
            </pc226:cmChg>
            <pc226:cmChg xmlns:pc226="http://schemas.microsoft.com/office/powerpoint/2022/06/main/command" chg="mod">
              <pc226:chgData name="WOEHREL Célia" userId="c98bd16b-24bb-4e4a-b3a5-d4596257b7b7" providerId="ADAL" clId="{B346080A-04F7-44D5-8826-9C639D624455}" dt="2025-07-30T14:06:20.879" v="2143" actId="20577"/>
              <pc2:cmMkLst xmlns:pc2="http://schemas.microsoft.com/office/powerpoint/2019/9/main/command">
                <pc:docMk/>
                <pc:sldMk cId="135913381" sldId="2126989464"/>
                <pc2:cmMk id="{117333EF-EDF1-4AEB-85D0-E0B4F83E0038}"/>
              </pc2:cmMkLst>
            </pc226:cmChg>
          </p:ext>
        </pc:extLst>
      </pc:sldChg>
      <pc:sldChg chg="addSp delSp modSp mod modCm">
        <pc:chgData name="WOEHREL Célia" userId="c98bd16b-24bb-4e4a-b3a5-d4596257b7b7" providerId="ADAL" clId="{B346080A-04F7-44D5-8826-9C639D624455}" dt="2025-08-07T13:54:46.699" v="8067" actId="403"/>
        <pc:sldMkLst>
          <pc:docMk/>
          <pc:sldMk cId="2898722438" sldId="2126989465"/>
        </pc:sldMkLst>
        <pc:spChg chg="mod">
          <ac:chgData name="WOEHREL Célia" userId="c98bd16b-24bb-4e4a-b3a5-d4596257b7b7" providerId="ADAL" clId="{B346080A-04F7-44D5-8826-9C639D624455}" dt="2025-08-07T13:54:46.699" v="8067" actId="403"/>
          <ac:spMkLst>
            <pc:docMk/>
            <pc:sldMk cId="2898722438" sldId="2126989465"/>
            <ac:spMk id="2" creationId="{D7B4AC2B-673D-E7C6-876A-5BFBA8292524}"/>
          </ac:spMkLst>
        </pc:spChg>
        <pc:spChg chg="mod">
          <ac:chgData name="WOEHREL Célia" userId="c98bd16b-24bb-4e4a-b3a5-d4596257b7b7" providerId="ADAL" clId="{B346080A-04F7-44D5-8826-9C639D624455}" dt="2025-08-01T14:05:34.516" v="2415" actId="20577"/>
          <ac:spMkLst>
            <pc:docMk/>
            <pc:sldMk cId="2898722438" sldId="2126989465"/>
            <ac:spMk id="30" creationId="{AD223C2F-B737-DA38-9635-37FBD91DA454}"/>
          </ac:spMkLst>
        </pc:spChg>
        <pc:spChg chg="mod">
          <ac:chgData name="WOEHREL Célia" userId="c98bd16b-24bb-4e4a-b3a5-d4596257b7b7" providerId="ADAL" clId="{B346080A-04F7-44D5-8826-9C639D624455}" dt="2025-07-30T14:00:07.570" v="1620" actId="20577"/>
          <ac:spMkLst>
            <pc:docMk/>
            <pc:sldMk cId="2898722438" sldId="2126989465"/>
            <ac:spMk id="35" creationId="{11033478-A045-48E7-AE1C-054B323F9CB5}"/>
          </ac:spMkLst>
        </pc:spChg>
        <pc:spChg chg="mod">
          <ac:chgData name="WOEHREL Célia" userId="c98bd16b-24bb-4e4a-b3a5-d4596257b7b7" providerId="ADAL" clId="{B346080A-04F7-44D5-8826-9C639D624455}" dt="2025-08-01T14:07:55.181" v="2483"/>
          <ac:spMkLst>
            <pc:docMk/>
            <pc:sldMk cId="2898722438" sldId="2126989465"/>
            <ac:spMk id="37" creationId="{20B22DE8-0476-FC33-0A5A-A02EAFC886FF}"/>
          </ac:spMkLst>
        </pc:spChg>
        <pc:spChg chg="mod">
          <ac:chgData name="WOEHREL Célia" userId="c98bd16b-24bb-4e4a-b3a5-d4596257b7b7" providerId="ADAL" clId="{B346080A-04F7-44D5-8826-9C639D624455}" dt="2025-08-01T14:07:55.181" v="2483"/>
          <ac:spMkLst>
            <pc:docMk/>
            <pc:sldMk cId="2898722438" sldId="2126989465"/>
            <ac:spMk id="38" creationId="{7C9A8155-A073-F648-441F-C158AFBBDE7E}"/>
          </ac:spMkLst>
        </pc:spChg>
        <pc:spChg chg="add mod">
          <ac:chgData name="WOEHREL Célia" userId="c98bd16b-24bb-4e4a-b3a5-d4596257b7b7" providerId="ADAL" clId="{B346080A-04F7-44D5-8826-9C639D624455}" dt="2025-08-01T14:09:52.212" v="2518" actId="208"/>
          <ac:spMkLst>
            <pc:docMk/>
            <pc:sldMk cId="2898722438" sldId="2126989465"/>
            <ac:spMk id="46" creationId="{7F4114D6-EEAE-9FD5-596A-F67A16900791}"/>
          </ac:spMkLst>
        </pc:spChg>
        <pc:grpChg chg="add mod">
          <ac:chgData name="WOEHREL Célia" userId="c98bd16b-24bb-4e4a-b3a5-d4596257b7b7" providerId="ADAL" clId="{B346080A-04F7-44D5-8826-9C639D624455}" dt="2025-08-01T14:08:35.533" v="2498" actId="1036"/>
          <ac:grpSpMkLst>
            <pc:docMk/>
            <pc:sldMk cId="2898722438" sldId="2126989465"/>
            <ac:grpSpMk id="36" creationId="{47538B4A-038F-4C0E-05D1-024A2C02F337}"/>
          </ac:grpSpMkLst>
        </pc:grpChg>
        <pc:extLst>
          <p:ext xmlns:p="http://schemas.openxmlformats.org/presentationml/2006/main" uri="{D6D511B9-2390-475A-947B-AFAB55BFBCF1}">
            <pc226:cmChg xmlns:pc226="http://schemas.microsoft.com/office/powerpoint/2022/06/main/command" chg="mod">
              <pc226:chgData name="WOEHREL Célia" userId="c98bd16b-24bb-4e4a-b3a5-d4596257b7b7" providerId="ADAL" clId="{B346080A-04F7-44D5-8826-9C639D624455}" dt="2025-07-30T14:00:07.570" v="1620" actId="20577"/>
              <pc2:cmMkLst xmlns:pc2="http://schemas.microsoft.com/office/powerpoint/2019/9/main/command">
                <pc:docMk/>
                <pc:sldMk cId="2898722438" sldId="2126989465"/>
                <pc2:cmMk id="{7AEFBE16-BF5F-4220-BA33-DFE377CDB0DF}"/>
              </pc2:cmMkLst>
            </pc226:cmChg>
            <pc226:cmChg xmlns:pc226="http://schemas.microsoft.com/office/powerpoint/2022/06/main/command" chg="mod">
              <pc226:chgData name="WOEHREL Célia" userId="c98bd16b-24bb-4e4a-b3a5-d4596257b7b7" providerId="ADAL" clId="{B346080A-04F7-44D5-8826-9C639D624455}" dt="2025-08-01T14:05:34.516" v="2415" actId="20577"/>
              <pc2:cmMkLst xmlns:pc2="http://schemas.microsoft.com/office/powerpoint/2019/9/main/command">
                <pc:docMk/>
                <pc:sldMk cId="2898722438" sldId="2126989465"/>
                <pc2:cmMk id="{6DFBCE95-96C4-4B7F-9C1C-5F379BAD27F2}"/>
              </pc2:cmMkLst>
            </pc226:cmChg>
            <pc226:cmChg xmlns:pc226="http://schemas.microsoft.com/office/powerpoint/2022/06/main/command" chg="mod">
              <pc226:chgData name="WOEHREL Célia" userId="c98bd16b-24bb-4e4a-b3a5-d4596257b7b7" providerId="ADAL" clId="{B346080A-04F7-44D5-8826-9C639D624455}" dt="2025-08-07T13:53:19.027" v="8049" actId="20577"/>
              <pc2:cmMkLst xmlns:pc2="http://schemas.microsoft.com/office/powerpoint/2019/9/main/command">
                <pc:docMk/>
                <pc:sldMk cId="2898722438" sldId="2126989465"/>
                <pc2:cmMk id="{91B919D7-0513-48FD-B524-D6CC0B54F595}"/>
              </pc2:cmMkLst>
            </pc226:cmChg>
          </p:ext>
        </pc:extLst>
      </pc:sldChg>
      <pc:sldChg chg="modCm">
        <pc:chgData name="WOEHREL Célia" userId="c98bd16b-24bb-4e4a-b3a5-d4596257b7b7" providerId="ADAL" clId="{B346080A-04F7-44D5-8826-9C639D624455}" dt="2025-08-01T14:06:37.094" v="2421" actId="404"/>
        <pc:sldMkLst>
          <pc:docMk/>
          <pc:sldMk cId="705687996" sldId="2126989466"/>
        </pc:sldMkLst>
        <pc:extLst>
          <p:ext xmlns:p="http://schemas.openxmlformats.org/presentationml/2006/main" uri="{D6D511B9-2390-475A-947B-AFAB55BFBCF1}">
            <pc226:cmChg xmlns:pc226="http://schemas.microsoft.com/office/powerpoint/2022/06/main/command" chg="mod">
              <pc226:chgData name="WOEHREL Célia" userId="c98bd16b-24bb-4e4a-b3a5-d4596257b7b7" providerId="ADAL" clId="{B346080A-04F7-44D5-8826-9C639D624455}" dt="2025-08-01T14:06:37.094" v="2421" actId="404"/>
              <pc2:cmMkLst xmlns:pc2="http://schemas.microsoft.com/office/powerpoint/2019/9/main/command">
                <pc:docMk/>
                <pc:sldMk cId="705687996" sldId="2126989466"/>
                <pc2:cmMk id="{B09BE89D-E375-4ECC-B8E9-1656C6AADCC5}"/>
              </pc2:cmMkLst>
            </pc226:cmChg>
          </p:ext>
        </pc:extLst>
      </pc:sldChg>
      <pc:sldChg chg="modSp mod modCm">
        <pc:chgData name="WOEHREL Célia" userId="c98bd16b-24bb-4e4a-b3a5-d4596257b7b7" providerId="ADAL" clId="{B346080A-04F7-44D5-8826-9C639D624455}" dt="2025-07-30T14:08:04.179" v="2147" actId="108"/>
        <pc:sldMkLst>
          <pc:docMk/>
          <pc:sldMk cId="3450823808" sldId="2126989482"/>
        </pc:sldMkLst>
        <pc:spChg chg="mod">
          <ac:chgData name="WOEHREL Célia" userId="c98bd16b-24bb-4e4a-b3a5-d4596257b7b7" providerId="ADAL" clId="{B346080A-04F7-44D5-8826-9C639D624455}" dt="2025-07-30T14:08:04.179" v="2147" actId="108"/>
          <ac:spMkLst>
            <pc:docMk/>
            <pc:sldMk cId="3450823808" sldId="2126989482"/>
            <ac:spMk id="20" creationId="{9F108806-0ADE-5672-0101-B5240D03237A}"/>
          </ac:spMkLst>
        </pc:spChg>
        <pc:extLst>
          <p:ext xmlns:p="http://schemas.openxmlformats.org/presentationml/2006/main" uri="{D6D511B9-2390-475A-947B-AFAB55BFBCF1}">
            <pc226:cmChg xmlns:pc226="http://schemas.microsoft.com/office/powerpoint/2022/06/main/command" chg="mod">
              <pc226:chgData name="WOEHREL Célia" userId="c98bd16b-24bb-4e4a-b3a5-d4596257b7b7" providerId="ADAL" clId="{B346080A-04F7-44D5-8826-9C639D624455}" dt="2025-07-30T14:07:54.483" v="2145" actId="20577"/>
              <pc2:cmMkLst xmlns:pc2="http://schemas.microsoft.com/office/powerpoint/2019/9/main/command">
                <pc:docMk/>
                <pc:sldMk cId="3450823808" sldId="2126989482"/>
                <pc2:cmMk id="{7DB90AB9-B9FF-4E6A-8DF5-52BDE12012E3}"/>
              </pc2:cmMkLst>
            </pc226:cmChg>
            <pc226:cmChg xmlns:pc226="http://schemas.microsoft.com/office/powerpoint/2022/06/main/command" chg="mod">
              <pc226:chgData name="WOEHREL Célia" userId="c98bd16b-24bb-4e4a-b3a5-d4596257b7b7" providerId="ADAL" clId="{B346080A-04F7-44D5-8826-9C639D624455}" dt="2025-07-30T14:07:54.483" v="2145" actId="20577"/>
              <pc2:cmMkLst xmlns:pc2="http://schemas.microsoft.com/office/powerpoint/2019/9/main/command">
                <pc:docMk/>
                <pc:sldMk cId="3450823808" sldId="2126989482"/>
                <pc2:cmMk id="{3B7C4FC0-A936-4F3F-9275-2D50408002F6}"/>
              </pc2:cmMkLst>
            </pc226:cmChg>
          </p:ext>
        </pc:extLst>
      </pc:sldChg>
      <pc:sldChg chg="modSp mod modCm">
        <pc:chgData name="WOEHREL Célia" userId="c98bd16b-24bb-4e4a-b3a5-d4596257b7b7" providerId="ADAL" clId="{B346080A-04F7-44D5-8826-9C639D624455}" dt="2025-07-30T14:10:35.355" v="2236" actId="20577"/>
        <pc:sldMkLst>
          <pc:docMk/>
          <pc:sldMk cId="547143857" sldId="2126989483"/>
        </pc:sldMkLst>
        <pc:spChg chg="mod">
          <ac:chgData name="WOEHREL Célia" userId="c98bd16b-24bb-4e4a-b3a5-d4596257b7b7" providerId="ADAL" clId="{B346080A-04F7-44D5-8826-9C639D624455}" dt="2025-07-30T14:10:35.355" v="2236" actId="20577"/>
          <ac:spMkLst>
            <pc:docMk/>
            <pc:sldMk cId="547143857" sldId="2126989483"/>
            <ac:spMk id="6" creationId="{9FF6FD3E-E412-5F3B-546D-4B5799C7C185}"/>
          </ac:spMkLst>
        </pc:spChg>
        <pc:extLst>
          <p:ext xmlns:p="http://schemas.openxmlformats.org/presentationml/2006/main" uri="{D6D511B9-2390-475A-947B-AFAB55BFBCF1}">
            <pc226:cmChg xmlns:pc226="http://schemas.microsoft.com/office/powerpoint/2022/06/main/command" chg="mod">
              <pc226:chgData name="WOEHREL Célia" userId="c98bd16b-24bb-4e4a-b3a5-d4596257b7b7" providerId="ADAL" clId="{B346080A-04F7-44D5-8826-9C639D624455}" dt="2025-07-30T14:09:07.757" v="2214" actId="6549"/>
              <pc2:cmMkLst xmlns:pc2="http://schemas.microsoft.com/office/powerpoint/2019/9/main/command">
                <pc:docMk/>
                <pc:sldMk cId="547143857" sldId="2126989483"/>
                <pc2:cmMk id="{23E58F35-9A41-4656-898A-DC7798C7D61B}"/>
              </pc2:cmMkLst>
            </pc226:cmChg>
            <pc226:cmChg xmlns:pc226="http://schemas.microsoft.com/office/powerpoint/2022/06/main/command" chg="mod">
              <pc226:chgData name="WOEHREL Célia" userId="c98bd16b-24bb-4e4a-b3a5-d4596257b7b7" providerId="ADAL" clId="{B346080A-04F7-44D5-8826-9C639D624455}" dt="2025-07-30T14:10:35.355" v="2236" actId="20577"/>
              <pc2:cmMkLst xmlns:pc2="http://schemas.microsoft.com/office/powerpoint/2019/9/main/command">
                <pc:docMk/>
                <pc:sldMk cId="547143857" sldId="2126989483"/>
                <pc2:cmMk id="{F812AA9F-CCE5-45D0-ABD8-238A6FF88543}"/>
              </pc2:cmMkLst>
            </pc226:cmChg>
            <pc226:cmChg xmlns:pc226="http://schemas.microsoft.com/office/powerpoint/2022/06/main/command" chg="mod">
              <pc226:chgData name="WOEHREL Célia" userId="c98bd16b-24bb-4e4a-b3a5-d4596257b7b7" providerId="ADAL" clId="{B346080A-04F7-44D5-8826-9C639D624455}" dt="2025-07-30T14:10:35.355" v="2236" actId="20577"/>
              <pc2:cmMkLst xmlns:pc2="http://schemas.microsoft.com/office/powerpoint/2019/9/main/command">
                <pc:docMk/>
                <pc:sldMk cId="547143857" sldId="2126989483"/>
                <pc2:cmMk id="{931425CA-9A7A-4BC9-AAF7-676791EC75E5}"/>
              </pc2:cmMkLst>
            </pc226:cmChg>
            <pc226:cmChg xmlns:pc226="http://schemas.microsoft.com/office/powerpoint/2022/06/main/command" chg="mod">
              <pc226:chgData name="WOEHREL Célia" userId="c98bd16b-24bb-4e4a-b3a5-d4596257b7b7" providerId="ADAL" clId="{B346080A-04F7-44D5-8826-9C639D624455}" dt="2025-07-30T14:10:35.355" v="2236" actId="20577"/>
              <pc2:cmMkLst xmlns:pc2="http://schemas.microsoft.com/office/powerpoint/2019/9/main/command">
                <pc:docMk/>
                <pc:sldMk cId="547143857" sldId="2126989483"/>
                <pc2:cmMk id="{8AD387E0-7C9F-4331-8EF5-4567B65CCD92}"/>
              </pc2:cmMkLst>
            </pc226:cmChg>
          </p:ext>
        </pc:extLst>
      </pc:sldChg>
      <pc:sldChg chg="modSp mod">
        <pc:chgData name="WOEHREL Célia" userId="c98bd16b-24bb-4e4a-b3a5-d4596257b7b7" providerId="ADAL" clId="{B346080A-04F7-44D5-8826-9C639D624455}" dt="2025-08-07T13:54:36.444" v="8065" actId="403"/>
        <pc:sldMkLst>
          <pc:docMk/>
          <pc:sldMk cId="89310230" sldId="2126989487"/>
        </pc:sldMkLst>
        <pc:spChg chg="mod">
          <ac:chgData name="WOEHREL Célia" userId="c98bd16b-24bb-4e4a-b3a5-d4596257b7b7" providerId="ADAL" clId="{B346080A-04F7-44D5-8826-9C639D624455}" dt="2025-08-07T13:54:36.444" v="8065" actId="403"/>
          <ac:spMkLst>
            <pc:docMk/>
            <pc:sldMk cId="89310230" sldId="2126989487"/>
            <ac:spMk id="2" creationId="{3F5DFFF7-E93C-ACAE-66EB-8EE2D9A2552E}"/>
          </ac:spMkLst>
        </pc:spChg>
      </pc:sldChg>
      <pc:sldChg chg="addSp delSp modSp mod">
        <pc:chgData name="WOEHREL Célia" userId="c98bd16b-24bb-4e4a-b3a5-d4596257b7b7" providerId="ADAL" clId="{B346080A-04F7-44D5-8826-9C639D624455}" dt="2025-08-05T07:21:42.288" v="2697"/>
        <pc:sldMkLst>
          <pc:docMk/>
          <pc:sldMk cId="2499431948" sldId="2126989491"/>
        </pc:sldMkLst>
        <pc:spChg chg="add mod">
          <ac:chgData name="WOEHREL Célia" userId="c98bd16b-24bb-4e4a-b3a5-d4596257b7b7" providerId="ADAL" clId="{B346080A-04F7-44D5-8826-9C639D624455}" dt="2025-08-05T07:21:42.288" v="2697"/>
          <ac:spMkLst>
            <pc:docMk/>
            <pc:sldMk cId="2499431948" sldId="2126989491"/>
            <ac:spMk id="2" creationId="{6CBECE6C-9CD5-1EDC-F323-F0CD8C172C6E}"/>
          </ac:spMkLst>
        </pc:spChg>
      </pc:sldChg>
      <pc:sldChg chg="delSp modSp mod">
        <pc:chgData name="WOEHREL Célia" userId="c98bd16b-24bb-4e4a-b3a5-d4596257b7b7" providerId="ADAL" clId="{B346080A-04F7-44D5-8826-9C639D624455}" dt="2025-08-07T13:06:27.154" v="7798" actId="12"/>
        <pc:sldMkLst>
          <pc:docMk/>
          <pc:sldMk cId="1337784717" sldId="2126989492"/>
        </pc:sldMkLst>
        <pc:spChg chg="mod">
          <ac:chgData name="WOEHREL Célia" userId="c98bd16b-24bb-4e4a-b3a5-d4596257b7b7" providerId="ADAL" clId="{B346080A-04F7-44D5-8826-9C639D624455}" dt="2025-08-01T14:38:43.521" v="2678" actId="6549"/>
          <ac:spMkLst>
            <pc:docMk/>
            <pc:sldMk cId="1337784717" sldId="2126989492"/>
            <ac:spMk id="2" creationId="{5E7407C0-4C5C-E4C8-9DCE-25D5E8B9BF6F}"/>
          </ac:spMkLst>
        </pc:spChg>
        <pc:spChg chg="mod">
          <ac:chgData name="WOEHREL Célia" userId="c98bd16b-24bb-4e4a-b3a5-d4596257b7b7" providerId="ADAL" clId="{B346080A-04F7-44D5-8826-9C639D624455}" dt="2025-08-07T13:06:27.154" v="7798" actId="12"/>
          <ac:spMkLst>
            <pc:docMk/>
            <pc:sldMk cId="1337784717" sldId="2126989492"/>
            <ac:spMk id="12" creationId="{4D468F58-ED68-BE80-A262-557432160E5E}"/>
          </ac:spMkLst>
        </pc:spChg>
      </pc:sldChg>
      <pc:sldChg chg="modSp mod">
        <pc:chgData name="WOEHREL Célia" userId="c98bd16b-24bb-4e4a-b3a5-d4596257b7b7" providerId="ADAL" clId="{B346080A-04F7-44D5-8826-9C639D624455}" dt="2025-08-01T14:23:12.752" v="2572" actId="20577"/>
        <pc:sldMkLst>
          <pc:docMk/>
          <pc:sldMk cId="4261659543" sldId="2126989493"/>
        </pc:sldMkLst>
      </pc:sldChg>
      <pc:sldChg chg="addSp delSp modSp mod">
        <pc:chgData name="WOEHREL Célia" userId="c98bd16b-24bb-4e4a-b3a5-d4596257b7b7" providerId="ADAL" clId="{B346080A-04F7-44D5-8826-9C639D624455}" dt="2025-08-05T07:22:30.736" v="2702"/>
        <pc:sldMkLst>
          <pc:docMk/>
          <pc:sldMk cId="2895687416" sldId="2126989496"/>
        </pc:sldMkLst>
        <pc:spChg chg="add mod">
          <ac:chgData name="WOEHREL Célia" userId="c98bd16b-24bb-4e4a-b3a5-d4596257b7b7" providerId="ADAL" clId="{B346080A-04F7-44D5-8826-9C639D624455}" dt="2025-08-05T07:22:30.736" v="2702"/>
          <ac:spMkLst>
            <pc:docMk/>
            <pc:sldMk cId="2895687416" sldId="2126989496"/>
            <ac:spMk id="2" creationId="{E6F86874-4264-00BE-E8D4-1B0BE2ED54A8}"/>
          </ac:spMkLst>
        </pc:spChg>
        <pc:grpChg chg="mod">
          <ac:chgData name="WOEHREL Célia" userId="c98bd16b-24bb-4e4a-b3a5-d4596257b7b7" providerId="ADAL" clId="{B346080A-04F7-44D5-8826-9C639D624455}" dt="2025-08-01T14:37:41.391" v="2661" actId="1037"/>
          <ac:grpSpMkLst>
            <pc:docMk/>
            <pc:sldMk cId="2895687416" sldId="2126989496"/>
            <ac:grpSpMk id="27" creationId="{F8D1A6A8-6E84-C109-58D2-4FFF219DD7B9}"/>
          </ac:grpSpMkLst>
        </pc:grpChg>
      </pc:sldChg>
      <pc:sldChg chg="addSp delSp modSp add del mod">
        <pc:chgData name="WOEHREL Célia" userId="c98bd16b-24bb-4e4a-b3a5-d4596257b7b7" providerId="ADAL" clId="{B346080A-04F7-44D5-8826-9C639D624455}" dt="2025-07-30T14:27:47.283" v="2266" actId="47"/>
        <pc:sldMkLst>
          <pc:docMk/>
          <pc:sldMk cId="180460088" sldId="2126989497"/>
        </pc:sldMkLst>
      </pc:sldChg>
      <pc:sldChg chg="modSp mod modCm">
        <pc:chgData name="WOEHREL Célia" userId="c98bd16b-24bb-4e4a-b3a5-d4596257b7b7" providerId="ADAL" clId="{B346080A-04F7-44D5-8826-9C639D624455}" dt="2025-08-05T12:07:47.734" v="6810"/>
        <pc:sldMkLst>
          <pc:docMk/>
          <pc:sldMk cId="917074932" sldId="2126989497"/>
        </pc:sldMkLst>
        <pc:spChg chg="mod">
          <ac:chgData name="WOEHREL Célia" userId="c98bd16b-24bb-4e4a-b3a5-d4596257b7b7" providerId="ADAL" clId="{B346080A-04F7-44D5-8826-9C639D624455}" dt="2025-08-05T12:07:47.734" v="6810"/>
          <ac:spMkLst>
            <pc:docMk/>
            <pc:sldMk cId="917074932" sldId="2126989497"/>
            <ac:spMk id="48" creationId="{E061B97E-A58B-D196-AB08-6B323B72FE4A}"/>
          </ac:spMkLst>
        </pc:spChg>
        <pc:extLst>
          <p:ext xmlns:p="http://schemas.openxmlformats.org/presentationml/2006/main" uri="{D6D511B9-2390-475A-947B-AFAB55BFBCF1}">
            <pc226:cmChg xmlns:pc226="http://schemas.microsoft.com/office/powerpoint/2022/06/main/command" chg="mod">
              <pc226:chgData name="WOEHREL Célia" userId="c98bd16b-24bb-4e4a-b3a5-d4596257b7b7" providerId="ADAL" clId="{B346080A-04F7-44D5-8826-9C639D624455}" dt="2025-08-05T12:07:46.732" v="6809" actId="21"/>
              <pc2:cmMkLst xmlns:pc2="http://schemas.microsoft.com/office/powerpoint/2019/9/main/command">
                <pc:docMk/>
                <pc:sldMk cId="917074932" sldId="2126989497"/>
                <pc2:cmMk id="{C6914879-EB8C-4975-9E4E-C64C28AA37FB}"/>
              </pc2:cmMkLst>
            </pc226:cmChg>
          </p:ext>
        </pc:extLst>
      </pc:sldChg>
      <pc:sldChg chg="addSp delSp modSp add del mod">
        <pc:chgData name="WOEHREL Célia" userId="c98bd16b-24bb-4e4a-b3a5-d4596257b7b7" providerId="ADAL" clId="{B346080A-04F7-44D5-8826-9C639D624455}" dt="2025-07-30T14:27:51.132" v="2267" actId="47"/>
        <pc:sldMkLst>
          <pc:docMk/>
          <pc:sldMk cId="3817681814" sldId="2126989498"/>
        </pc:sldMkLst>
      </pc:sldChg>
      <pc:sldChg chg="addSp delSp modSp add del mod">
        <pc:chgData name="WOEHREL Célia" userId="c98bd16b-24bb-4e4a-b3a5-d4596257b7b7" providerId="ADAL" clId="{B346080A-04F7-44D5-8826-9C639D624455}" dt="2025-07-30T14:27:43.605" v="2265" actId="47"/>
        <pc:sldMkLst>
          <pc:docMk/>
          <pc:sldMk cId="833328177" sldId="2126989499"/>
        </pc:sldMkLst>
      </pc:sldChg>
      <pc:sldChg chg="addSp delSp modSp mod">
        <pc:chgData name="WOEHREL Célia" userId="c98bd16b-24bb-4e4a-b3a5-d4596257b7b7" providerId="ADAL" clId="{B346080A-04F7-44D5-8826-9C639D624455}" dt="2025-08-07T13:09:30.543" v="8004" actId="478"/>
        <pc:sldMkLst>
          <pc:docMk/>
          <pc:sldMk cId="4042226132" sldId="2126989499"/>
        </pc:sldMkLst>
        <pc:spChg chg="add mod">
          <ac:chgData name="WOEHREL Célia" userId="c98bd16b-24bb-4e4a-b3a5-d4596257b7b7" providerId="ADAL" clId="{B346080A-04F7-44D5-8826-9C639D624455}" dt="2025-08-05T07:43:07.809" v="2936" actId="14100"/>
          <ac:spMkLst>
            <pc:docMk/>
            <pc:sldMk cId="4042226132" sldId="2126989499"/>
            <ac:spMk id="4" creationId="{16305EE6-0224-40A4-5723-08EFC9AD6357}"/>
          </ac:spMkLst>
        </pc:spChg>
        <pc:spChg chg="mod">
          <ac:chgData name="WOEHREL Célia" userId="c98bd16b-24bb-4e4a-b3a5-d4596257b7b7" providerId="ADAL" clId="{B346080A-04F7-44D5-8826-9C639D624455}" dt="2025-08-05T07:46:44.135" v="3049" actId="1076"/>
          <ac:spMkLst>
            <pc:docMk/>
            <pc:sldMk cId="4042226132" sldId="2126989499"/>
            <ac:spMk id="5" creationId="{BF384B92-4882-66B0-0BEC-085736252CFC}"/>
          </ac:spMkLst>
        </pc:spChg>
        <pc:spChg chg="mod">
          <ac:chgData name="WOEHREL Célia" userId="c98bd16b-24bb-4e4a-b3a5-d4596257b7b7" providerId="ADAL" clId="{B346080A-04F7-44D5-8826-9C639D624455}" dt="2025-08-05T07:35:58.929" v="2769" actId="2711"/>
          <ac:spMkLst>
            <pc:docMk/>
            <pc:sldMk cId="4042226132" sldId="2126989499"/>
            <ac:spMk id="8" creationId="{6A1FF37D-537E-B78D-F066-2F6D39CA2966}"/>
          </ac:spMkLst>
        </pc:spChg>
        <pc:spChg chg="mod">
          <ac:chgData name="WOEHREL Célia" userId="c98bd16b-24bb-4e4a-b3a5-d4596257b7b7" providerId="ADAL" clId="{B346080A-04F7-44D5-8826-9C639D624455}" dt="2025-08-05T07:35:58.929" v="2769" actId="2711"/>
          <ac:spMkLst>
            <pc:docMk/>
            <pc:sldMk cId="4042226132" sldId="2126989499"/>
            <ac:spMk id="10" creationId="{928B2AFD-7A2A-6113-8B19-7419AD89A1C5}"/>
          </ac:spMkLst>
        </pc:spChg>
        <pc:spChg chg="mod">
          <ac:chgData name="WOEHREL Célia" userId="c98bd16b-24bb-4e4a-b3a5-d4596257b7b7" providerId="ADAL" clId="{B346080A-04F7-44D5-8826-9C639D624455}" dt="2025-08-05T07:43:20.232" v="2965" actId="1037"/>
          <ac:spMkLst>
            <pc:docMk/>
            <pc:sldMk cId="4042226132" sldId="2126989499"/>
            <ac:spMk id="13" creationId="{E507BE24-AAC1-66CD-4B2B-F86F367150BF}"/>
          </ac:spMkLst>
        </pc:spChg>
        <pc:spChg chg="mod">
          <ac:chgData name="WOEHREL Célia" userId="c98bd16b-24bb-4e4a-b3a5-d4596257b7b7" providerId="ADAL" clId="{B346080A-04F7-44D5-8826-9C639D624455}" dt="2025-08-07T12:38:39.244" v="7797" actId="20577"/>
          <ac:spMkLst>
            <pc:docMk/>
            <pc:sldMk cId="4042226132" sldId="2126989499"/>
            <ac:spMk id="16" creationId="{A110545D-414F-2E0F-5FE6-F1684A303D4D}"/>
          </ac:spMkLst>
        </pc:spChg>
        <pc:spChg chg="add mod">
          <ac:chgData name="WOEHREL Célia" userId="c98bd16b-24bb-4e4a-b3a5-d4596257b7b7" providerId="ADAL" clId="{B346080A-04F7-44D5-8826-9C639D624455}" dt="2025-08-05T07:43:35.459" v="2966" actId="14100"/>
          <ac:spMkLst>
            <pc:docMk/>
            <pc:sldMk cId="4042226132" sldId="2126989499"/>
            <ac:spMk id="17" creationId="{6B30370C-9694-F1ED-64C2-B1455C579129}"/>
          </ac:spMkLst>
        </pc:spChg>
        <pc:spChg chg="add mod">
          <ac:chgData name="WOEHREL Célia" userId="c98bd16b-24bb-4e4a-b3a5-d4596257b7b7" providerId="ADAL" clId="{B346080A-04F7-44D5-8826-9C639D624455}" dt="2025-08-05T07:43:48.635" v="2979" actId="1035"/>
          <ac:spMkLst>
            <pc:docMk/>
            <pc:sldMk cId="4042226132" sldId="2126989499"/>
            <ac:spMk id="22" creationId="{B739E994-9A4A-E2AC-BB70-7427E72294BA}"/>
          </ac:spMkLst>
        </pc:spChg>
        <pc:spChg chg="add mod">
          <ac:chgData name="WOEHREL Célia" userId="c98bd16b-24bb-4e4a-b3a5-d4596257b7b7" providerId="ADAL" clId="{B346080A-04F7-44D5-8826-9C639D624455}" dt="2025-08-05T07:43:48.635" v="2979" actId="1035"/>
          <ac:spMkLst>
            <pc:docMk/>
            <pc:sldMk cId="4042226132" sldId="2126989499"/>
            <ac:spMk id="25" creationId="{8B4A0078-DFB2-7277-CC8C-59EC05250A21}"/>
          </ac:spMkLst>
        </pc:spChg>
        <pc:spChg chg="add mod">
          <ac:chgData name="WOEHREL Célia" userId="c98bd16b-24bb-4e4a-b3a5-d4596257b7b7" providerId="ADAL" clId="{B346080A-04F7-44D5-8826-9C639D624455}" dt="2025-08-05T07:41:47.563" v="2898" actId="164"/>
          <ac:spMkLst>
            <pc:docMk/>
            <pc:sldMk cId="4042226132" sldId="2126989499"/>
            <ac:spMk id="26" creationId="{2CF56531-7A90-4654-1EC7-3B6328A60221}"/>
          </ac:spMkLst>
        </pc:spChg>
        <pc:spChg chg="add mod">
          <ac:chgData name="WOEHREL Célia" userId="c98bd16b-24bb-4e4a-b3a5-d4596257b7b7" providerId="ADAL" clId="{B346080A-04F7-44D5-8826-9C639D624455}" dt="2025-08-05T07:41:47.563" v="2898" actId="164"/>
          <ac:spMkLst>
            <pc:docMk/>
            <pc:sldMk cId="4042226132" sldId="2126989499"/>
            <ac:spMk id="27" creationId="{CA2BB9B7-2FD3-385F-C3B4-14C872BF1784}"/>
          </ac:spMkLst>
        </pc:spChg>
        <pc:spChg chg="add mod">
          <ac:chgData name="WOEHREL Célia" userId="c98bd16b-24bb-4e4a-b3a5-d4596257b7b7" providerId="ADAL" clId="{B346080A-04F7-44D5-8826-9C639D624455}" dt="2025-08-05T07:41:47.563" v="2898" actId="164"/>
          <ac:spMkLst>
            <pc:docMk/>
            <pc:sldMk cId="4042226132" sldId="2126989499"/>
            <ac:spMk id="28" creationId="{98F0F877-0ACF-6D5B-5A22-47CCE5C5A652}"/>
          </ac:spMkLst>
        </pc:spChg>
        <pc:spChg chg="add mod">
          <ac:chgData name="WOEHREL Célia" userId="c98bd16b-24bb-4e4a-b3a5-d4596257b7b7" providerId="ADAL" clId="{B346080A-04F7-44D5-8826-9C639D624455}" dt="2025-08-05T08:07:46.910" v="4218" actId="1037"/>
          <ac:spMkLst>
            <pc:docMk/>
            <pc:sldMk cId="4042226132" sldId="2126989499"/>
            <ac:spMk id="38" creationId="{9D2390FF-F533-E807-F25D-F7F9B7E6A4E7}"/>
          </ac:spMkLst>
        </pc:spChg>
        <pc:spChg chg="add mod">
          <ac:chgData name="WOEHREL Célia" userId="c98bd16b-24bb-4e4a-b3a5-d4596257b7b7" providerId="ADAL" clId="{B346080A-04F7-44D5-8826-9C639D624455}" dt="2025-08-07T13:08:10.823" v="7808" actId="1076"/>
          <ac:spMkLst>
            <pc:docMk/>
            <pc:sldMk cId="4042226132" sldId="2126989499"/>
            <ac:spMk id="42" creationId="{030FA0D5-4CD7-0D2B-E4F1-D83DB6111BB9}"/>
          </ac:spMkLst>
        </pc:spChg>
        <pc:spChg chg="add mod">
          <ac:chgData name="WOEHREL Célia" userId="c98bd16b-24bb-4e4a-b3a5-d4596257b7b7" providerId="ADAL" clId="{B346080A-04F7-44D5-8826-9C639D624455}" dt="2025-08-05T07:49:04.857" v="3149" actId="207"/>
          <ac:spMkLst>
            <pc:docMk/>
            <pc:sldMk cId="4042226132" sldId="2126989499"/>
            <ac:spMk id="43" creationId="{202C3C51-6C15-24C4-4897-C2E816CB2195}"/>
          </ac:spMkLst>
        </pc:spChg>
        <pc:spChg chg="add mod">
          <ac:chgData name="WOEHREL Célia" userId="c98bd16b-24bb-4e4a-b3a5-d4596257b7b7" providerId="ADAL" clId="{B346080A-04F7-44D5-8826-9C639D624455}" dt="2025-08-07T12:38:35.803" v="7790" actId="20577"/>
          <ac:spMkLst>
            <pc:docMk/>
            <pc:sldMk cId="4042226132" sldId="2126989499"/>
            <ac:spMk id="45" creationId="{9ADE736A-597D-F6A6-7098-548E81608A54}"/>
          </ac:spMkLst>
        </pc:spChg>
        <pc:spChg chg="add mod">
          <ac:chgData name="WOEHREL Célia" userId="c98bd16b-24bb-4e4a-b3a5-d4596257b7b7" providerId="ADAL" clId="{B346080A-04F7-44D5-8826-9C639D624455}" dt="2025-08-05T07:59:21.201" v="4205" actId="14100"/>
          <ac:spMkLst>
            <pc:docMk/>
            <pc:sldMk cId="4042226132" sldId="2126989499"/>
            <ac:spMk id="46" creationId="{7818880B-F45C-D118-AF39-0EE47B27E5EC}"/>
          </ac:spMkLst>
        </pc:spChg>
        <pc:spChg chg="add mod">
          <ac:chgData name="WOEHREL Célia" userId="c98bd16b-24bb-4e4a-b3a5-d4596257b7b7" providerId="ADAL" clId="{B346080A-04F7-44D5-8826-9C639D624455}" dt="2025-08-05T07:54:02.513" v="3648" actId="1036"/>
          <ac:spMkLst>
            <pc:docMk/>
            <pc:sldMk cId="4042226132" sldId="2126989499"/>
            <ac:spMk id="49" creationId="{5BAEA9A0-01E4-275B-E105-AB68D6F64E36}"/>
          </ac:spMkLst>
        </pc:spChg>
        <pc:spChg chg="add mod">
          <ac:chgData name="WOEHREL Célia" userId="c98bd16b-24bb-4e4a-b3a5-d4596257b7b7" providerId="ADAL" clId="{B346080A-04F7-44D5-8826-9C639D624455}" dt="2025-08-05T07:51:27.503" v="3243" actId="20577"/>
          <ac:spMkLst>
            <pc:docMk/>
            <pc:sldMk cId="4042226132" sldId="2126989499"/>
            <ac:spMk id="52" creationId="{942F5892-5F11-748C-D8A4-284D20246AFB}"/>
          </ac:spMkLst>
        </pc:spChg>
        <pc:spChg chg="add mod">
          <ac:chgData name="WOEHREL Célia" userId="c98bd16b-24bb-4e4a-b3a5-d4596257b7b7" providerId="ADAL" clId="{B346080A-04F7-44D5-8826-9C639D624455}" dt="2025-08-05T07:46:57.663" v="3050" actId="164"/>
          <ac:spMkLst>
            <pc:docMk/>
            <pc:sldMk cId="4042226132" sldId="2126989499"/>
            <ac:spMk id="58" creationId="{EEEF7B9B-71CE-EDFE-F56C-5139AF280017}"/>
          </ac:spMkLst>
        </pc:spChg>
        <pc:spChg chg="add mod">
          <ac:chgData name="WOEHREL Célia" userId="c98bd16b-24bb-4e4a-b3a5-d4596257b7b7" providerId="ADAL" clId="{B346080A-04F7-44D5-8826-9C639D624455}" dt="2025-08-05T07:46:57.663" v="3050" actId="164"/>
          <ac:spMkLst>
            <pc:docMk/>
            <pc:sldMk cId="4042226132" sldId="2126989499"/>
            <ac:spMk id="59" creationId="{6B6D2AF9-1478-9D7E-4AE9-B12E6130218B}"/>
          </ac:spMkLst>
        </pc:spChg>
        <pc:spChg chg="add mod">
          <ac:chgData name="WOEHREL Célia" userId="c98bd16b-24bb-4e4a-b3a5-d4596257b7b7" providerId="ADAL" clId="{B346080A-04F7-44D5-8826-9C639D624455}" dt="2025-08-05T07:46:57.663" v="3050" actId="164"/>
          <ac:spMkLst>
            <pc:docMk/>
            <pc:sldMk cId="4042226132" sldId="2126989499"/>
            <ac:spMk id="60" creationId="{DC3BDBBB-4CCA-DA9E-4894-F30FF312F052}"/>
          </ac:spMkLst>
        </pc:spChg>
        <pc:spChg chg="add mod">
          <ac:chgData name="WOEHREL Célia" userId="c98bd16b-24bb-4e4a-b3a5-d4596257b7b7" providerId="ADAL" clId="{B346080A-04F7-44D5-8826-9C639D624455}" dt="2025-08-05T07:49:52.484" v="3157" actId="207"/>
          <ac:spMkLst>
            <pc:docMk/>
            <pc:sldMk cId="4042226132" sldId="2126989499"/>
            <ac:spMk id="64" creationId="{57B68F17-43AE-AF32-B4D5-BAF63BD98F61}"/>
          </ac:spMkLst>
        </pc:spChg>
        <pc:grpChg chg="add mod">
          <ac:chgData name="WOEHREL Célia" userId="c98bd16b-24bb-4e4a-b3a5-d4596257b7b7" providerId="ADAL" clId="{B346080A-04F7-44D5-8826-9C639D624455}" dt="2025-08-05T07:41:47.563" v="2898" actId="164"/>
          <ac:grpSpMkLst>
            <pc:docMk/>
            <pc:sldMk cId="4042226132" sldId="2126989499"/>
            <ac:grpSpMk id="37" creationId="{BC5FAFCE-EB87-8B36-E6BA-A6D3401954B8}"/>
          </ac:grpSpMkLst>
        </pc:grpChg>
        <pc:grpChg chg="add mod">
          <ac:chgData name="WOEHREL Célia" userId="c98bd16b-24bb-4e4a-b3a5-d4596257b7b7" providerId="ADAL" clId="{B346080A-04F7-44D5-8826-9C639D624455}" dt="2025-08-05T07:47:01.033" v="3057" actId="1036"/>
          <ac:grpSpMkLst>
            <pc:docMk/>
            <pc:sldMk cId="4042226132" sldId="2126989499"/>
            <ac:grpSpMk id="63" creationId="{3FA33847-F57C-79EB-DDEF-B4FC5E47B28C}"/>
          </ac:grpSpMkLst>
        </pc:grpChg>
        <pc:picChg chg="add mod">
          <ac:chgData name="WOEHREL Célia" userId="c98bd16b-24bb-4e4a-b3a5-d4596257b7b7" providerId="ADAL" clId="{B346080A-04F7-44D5-8826-9C639D624455}" dt="2025-08-07T13:08:20.829" v="7871" actId="1037"/>
          <ac:picMkLst>
            <pc:docMk/>
            <pc:sldMk cId="4042226132" sldId="2126989499"/>
            <ac:picMk id="3" creationId="{837BF337-36D6-FAA4-9D7C-2F3A1920BDD8}"/>
          </ac:picMkLst>
        </pc:picChg>
        <pc:picChg chg="add mod">
          <ac:chgData name="WOEHREL Célia" userId="c98bd16b-24bb-4e4a-b3a5-d4596257b7b7" providerId="ADAL" clId="{B346080A-04F7-44D5-8826-9C639D624455}" dt="2025-08-07T13:09:01.922" v="8003" actId="208"/>
          <ac:picMkLst>
            <pc:docMk/>
            <pc:sldMk cId="4042226132" sldId="2126989499"/>
            <ac:picMk id="11" creationId="{CE9014BA-88C9-9D20-ED2F-C6502FAE32E9}"/>
          </ac:picMkLst>
        </pc:picChg>
        <pc:picChg chg="mod">
          <ac:chgData name="WOEHREL Célia" userId="c98bd16b-24bb-4e4a-b3a5-d4596257b7b7" providerId="ADAL" clId="{B346080A-04F7-44D5-8826-9C639D624455}" dt="2025-08-05T07:43:20.232" v="2965" actId="1037"/>
          <ac:picMkLst>
            <pc:docMk/>
            <pc:sldMk cId="4042226132" sldId="2126989499"/>
            <ac:picMk id="18" creationId="{4648509F-89D1-4429-D49B-8A76D1592E8A}"/>
          </ac:picMkLst>
        </pc:picChg>
        <pc:picChg chg="mod">
          <ac:chgData name="WOEHREL Célia" userId="c98bd16b-24bb-4e4a-b3a5-d4596257b7b7" providerId="ADAL" clId="{B346080A-04F7-44D5-8826-9C639D624455}" dt="2025-08-05T07:43:48.635" v="2979" actId="1035"/>
          <ac:picMkLst>
            <pc:docMk/>
            <pc:sldMk cId="4042226132" sldId="2126989499"/>
            <ac:picMk id="24" creationId="{9125D8D3-5D2A-74D7-CBB6-F5D3D64D26ED}"/>
          </ac:picMkLst>
        </pc:picChg>
        <pc:picChg chg="mod">
          <ac:chgData name="WOEHREL Célia" userId="c98bd16b-24bb-4e4a-b3a5-d4596257b7b7" providerId="ADAL" clId="{B346080A-04F7-44D5-8826-9C639D624455}" dt="2025-08-05T07:41:47.563" v="2898" actId="164"/>
          <ac:picMkLst>
            <pc:docMk/>
            <pc:sldMk cId="4042226132" sldId="2126989499"/>
            <ac:picMk id="29" creationId="{14EE6412-9878-BB94-9F46-ECA2E4E5F25C}"/>
          </ac:picMkLst>
        </pc:picChg>
        <pc:picChg chg="add mod">
          <ac:chgData name="WOEHREL Célia" userId="c98bd16b-24bb-4e4a-b3a5-d4596257b7b7" providerId="ADAL" clId="{B346080A-04F7-44D5-8826-9C639D624455}" dt="2025-08-05T08:07:46.910" v="4218" actId="1037"/>
          <ac:picMkLst>
            <pc:docMk/>
            <pc:sldMk cId="4042226132" sldId="2126989499"/>
            <ac:picMk id="36" creationId="{90D06989-F34F-6B81-55EE-046958CF34DF}"/>
          </ac:picMkLst>
        </pc:picChg>
        <pc:picChg chg="mod">
          <ac:chgData name="WOEHREL Célia" userId="c98bd16b-24bb-4e4a-b3a5-d4596257b7b7" providerId="ADAL" clId="{B346080A-04F7-44D5-8826-9C639D624455}" dt="2025-08-05T07:48:59.736" v="3148" actId="207"/>
          <ac:picMkLst>
            <pc:docMk/>
            <pc:sldMk cId="4042226132" sldId="2126989499"/>
            <ac:picMk id="47" creationId="{FAD07AA6-B0A5-F8B9-17B5-B728358BC694}"/>
          </ac:picMkLst>
        </pc:picChg>
        <pc:picChg chg="mod">
          <ac:chgData name="WOEHREL Célia" userId="c98bd16b-24bb-4e4a-b3a5-d4596257b7b7" providerId="ADAL" clId="{B346080A-04F7-44D5-8826-9C639D624455}" dt="2025-08-05T07:48:49.906" v="3146" actId="208"/>
          <ac:picMkLst>
            <pc:docMk/>
            <pc:sldMk cId="4042226132" sldId="2126989499"/>
            <ac:picMk id="51" creationId="{8F2C92D8-9E8E-058D-CF4F-E5C82086F672}"/>
          </ac:picMkLst>
        </pc:picChg>
        <pc:picChg chg="add mod">
          <ac:chgData name="WOEHREL Célia" userId="c98bd16b-24bb-4e4a-b3a5-d4596257b7b7" providerId="ADAL" clId="{B346080A-04F7-44D5-8826-9C639D624455}" dt="2025-08-05T07:46:57.663" v="3050" actId="164"/>
          <ac:picMkLst>
            <pc:docMk/>
            <pc:sldMk cId="4042226132" sldId="2126989499"/>
            <ac:picMk id="61" creationId="{B14F14FD-F88B-1BF9-811B-422515A6AEFE}"/>
          </ac:picMkLst>
        </pc:picChg>
        <pc:picChg chg="add mod">
          <ac:chgData name="WOEHREL Célia" userId="c98bd16b-24bb-4e4a-b3a5-d4596257b7b7" providerId="ADAL" clId="{B346080A-04F7-44D5-8826-9C639D624455}" dt="2025-08-05T07:50:52.420" v="3168" actId="1035"/>
          <ac:picMkLst>
            <pc:docMk/>
            <pc:sldMk cId="4042226132" sldId="2126989499"/>
            <ac:picMk id="1026" creationId="{A02A2E24-2F76-A27E-6FC8-187CB57B92BD}"/>
          </ac:picMkLst>
        </pc:picChg>
        <pc:cxnChg chg="mod">
          <ac:chgData name="WOEHREL Célia" userId="c98bd16b-24bb-4e4a-b3a5-d4596257b7b7" providerId="ADAL" clId="{B346080A-04F7-44D5-8826-9C639D624455}" dt="2025-08-05T07:43:48.635" v="2979" actId="1035"/>
          <ac:cxnSpMkLst>
            <pc:docMk/>
            <pc:sldMk cId="4042226132" sldId="2126989499"/>
            <ac:cxnSpMk id="15" creationId="{60201BD3-EC60-2867-5FE4-A08604F914DB}"/>
          </ac:cxnSpMkLst>
        </pc:cxnChg>
        <pc:cxnChg chg="mod">
          <ac:chgData name="WOEHREL Célia" userId="c98bd16b-24bb-4e4a-b3a5-d4596257b7b7" providerId="ADAL" clId="{B346080A-04F7-44D5-8826-9C639D624455}" dt="2025-08-05T07:43:48.635" v="2979" actId="1035"/>
          <ac:cxnSpMkLst>
            <pc:docMk/>
            <pc:sldMk cId="4042226132" sldId="2126989499"/>
            <ac:cxnSpMk id="23" creationId="{FD18F639-5577-E3AF-9F9D-4BFA2866E7D2}"/>
          </ac:cxnSpMkLst>
        </pc:cxnChg>
        <pc:cxnChg chg="mod">
          <ac:chgData name="WOEHREL Célia" userId="c98bd16b-24bb-4e4a-b3a5-d4596257b7b7" providerId="ADAL" clId="{B346080A-04F7-44D5-8826-9C639D624455}" dt="2025-08-05T07:54:07.281" v="3659" actId="1036"/>
          <ac:cxnSpMkLst>
            <pc:docMk/>
            <pc:sldMk cId="4042226132" sldId="2126989499"/>
            <ac:cxnSpMk id="44" creationId="{CD553BE8-3859-9F4F-C24A-CFB4FBDE1672}"/>
          </ac:cxnSpMkLst>
        </pc:cxnChg>
      </pc:sldChg>
      <pc:sldChg chg="addSp delSp modSp mod">
        <pc:chgData name="WOEHREL Célia" userId="c98bd16b-24bb-4e4a-b3a5-d4596257b7b7" providerId="ADAL" clId="{B346080A-04F7-44D5-8826-9C639D624455}" dt="2025-08-07T13:06:45.864" v="7800" actId="478"/>
        <pc:sldMkLst>
          <pc:docMk/>
          <pc:sldMk cId="1449459633" sldId="2126989500"/>
        </pc:sldMkLst>
        <pc:spChg chg="mod">
          <ac:chgData name="WOEHREL Célia" userId="c98bd16b-24bb-4e4a-b3a5-d4596257b7b7" providerId="ADAL" clId="{B346080A-04F7-44D5-8826-9C639D624455}" dt="2025-08-05T12:00:53.633" v="6640" actId="20577"/>
          <ac:spMkLst>
            <pc:docMk/>
            <pc:sldMk cId="1449459633" sldId="2126989500"/>
            <ac:spMk id="2" creationId="{4C5C9E67-911B-7B41-6114-650FAEC802DF}"/>
          </ac:spMkLst>
        </pc:spChg>
        <pc:spChg chg="add mod">
          <ac:chgData name="WOEHREL Célia" userId="c98bd16b-24bb-4e4a-b3a5-d4596257b7b7" providerId="ADAL" clId="{B346080A-04F7-44D5-8826-9C639D624455}" dt="2025-08-05T12:16:42.966" v="6892" actId="14100"/>
          <ac:spMkLst>
            <pc:docMk/>
            <pc:sldMk cId="1449459633" sldId="2126989500"/>
            <ac:spMk id="8" creationId="{43C33FA3-3C43-1104-7910-AE9D55C1D2CF}"/>
          </ac:spMkLst>
        </pc:spChg>
        <pc:spChg chg="add mod">
          <ac:chgData name="WOEHREL Célia" userId="c98bd16b-24bb-4e4a-b3a5-d4596257b7b7" providerId="ADAL" clId="{B346080A-04F7-44D5-8826-9C639D624455}" dt="2025-08-05T12:16:55.927" v="6911" actId="1036"/>
          <ac:spMkLst>
            <pc:docMk/>
            <pc:sldMk cId="1449459633" sldId="2126989500"/>
            <ac:spMk id="12" creationId="{516B51C7-9FBD-72C6-6B2A-D92FB80FF954}"/>
          </ac:spMkLst>
        </pc:spChg>
        <pc:spChg chg="add mod ord">
          <ac:chgData name="WOEHREL Célia" userId="c98bd16b-24bb-4e4a-b3a5-d4596257b7b7" providerId="ADAL" clId="{B346080A-04F7-44D5-8826-9C639D624455}" dt="2025-08-05T12:16:50.257" v="6896" actId="14100"/>
          <ac:spMkLst>
            <pc:docMk/>
            <pc:sldMk cId="1449459633" sldId="2126989500"/>
            <ac:spMk id="15" creationId="{F1ED8886-5D2E-6C3B-B7D7-1C396DFD7797}"/>
          </ac:spMkLst>
        </pc:spChg>
        <pc:spChg chg="add mod">
          <ac:chgData name="WOEHREL Célia" userId="c98bd16b-24bb-4e4a-b3a5-d4596257b7b7" providerId="ADAL" clId="{B346080A-04F7-44D5-8826-9C639D624455}" dt="2025-08-05T12:16:13.082" v="6868" actId="1035"/>
          <ac:spMkLst>
            <pc:docMk/>
            <pc:sldMk cId="1449459633" sldId="2126989500"/>
            <ac:spMk id="16" creationId="{96C96ECB-CEE9-9D0F-AE21-F040EF716E1A}"/>
          </ac:spMkLst>
        </pc:spChg>
        <pc:spChg chg="add mod ord">
          <ac:chgData name="WOEHREL Célia" userId="c98bd16b-24bb-4e4a-b3a5-d4596257b7b7" providerId="ADAL" clId="{B346080A-04F7-44D5-8826-9C639D624455}" dt="2025-08-05T12:16:55.927" v="6911" actId="1036"/>
          <ac:spMkLst>
            <pc:docMk/>
            <pc:sldMk cId="1449459633" sldId="2126989500"/>
            <ac:spMk id="18" creationId="{48984139-D394-4B07-A33C-5B39E0661400}"/>
          </ac:spMkLst>
        </pc:spChg>
        <pc:spChg chg="add mod">
          <ac:chgData name="WOEHREL Célia" userId="c98bd16b-24bb-4e4a-b3a5-d4596257b7b7" providerId="ADAL" clId="{B346080A-04F7-44D5-8826-9C639D624455}" dt="2025-08-05T12:16:55.927" v="6911" actId="1036"/>
          <ac:spMkLst>
            <pc:docMk/>
            <pc:sldMk cId="1449459633" sldId="2126989500"/>
            <ac:spMk id="19" creationId="{B88DEC9F-5507-4261-C905-E946E160399B}"/>
          </ac:spMkLst>
        </pc:spChg>
        <pc:picChg chg="add mod">
          <ac:chgData name="WOEHREL Célia" userId="c98bd16b-24bb-4e4a-b3a5-d4596257b7b7" providerId="ADAL" clId="{B346080A-04F7-44D5-8826-9C639D624455}" dt="2025-08-05T12:01:08.907" v="6653" actId="1037"/>
          <ac:picMkLst>
            <pc:docMk/>
            <pc:sldMk cId="1449459633" sldId="2126989500"/>
            <ac:picMk id="9" creationId="{2D0E31D2-CBA7-2912-63D4-1689FB6F0F43}"/>
          </ac:picMkLst>
        </pc:picChg>
      </pc:sldChg>
      <pc:sldChg chg="addSp delSp modSp mod">
        <pc:chgData name="WOEHREL Célia" userId="c98bd16b-24bb-4e4a-b3a5-d4596257b7b7" providerId="ADAL" clId="{B346080A-04F7-44D5-8826-9C639D624455}" dt="2025-08-07T13:06:43.018" v="7799" actId="478"/>
        <pc:sldMkLst>
          <pc:docMk/>
          <pc:sldMk cId="3595547612" sldId="2126989501"/>
        </pc:sldMkLst>
        <pc:spChg chg="mod">
          <ac:chgData name="WOEHREL Célia" userId="c98bd16b-24bb-4e4a-b3a5-d4596257b7b7" providerId="ADAL" clId="{B346080A-04F7-44D5-8826-9C639D624455}" dt="2025-08-05T08:10:53.013" v="4238" actId="2711"/>
          <ac:spMkLst>
            <pc:docMk/>
            <pc:sldMk cId="3595547612" sldId="2126989501"/>
            <ac:spMk id="2" creationId="{B40E066E-9980-0C1B-9E19-C7EF48548E24}"/>
          </ac:spMkLst>
        </pc:spChg>
        <pc:spChg chg="mod">
          <ac:chgData name="WOEHREL Célia" userId="c98bd16b-24bb-4e4a-b3a5-d4596257b7b7" providerId="ADAL" clId="{B346080A-04F7-44D5-8826-9C639D624455}" dt="2025-08-05T08:10:53.013" v="4238" actId="2711"/>
          <ac:spMkLst>
            <pc:docMk/>
            <pc:sldMk cId="3595547612" sldId="2126989501"/>
            <ac:spMk id="3" creationId="{179DF39B-4B68-0D76-4027-A1A5516A6CC6}"/>
          </ac:spMkLst>
        </pc:spChg>
        <pc:spChg chg="mod">
          <ac:chgData name="WOEHREL Célia" userId="c98bd16b-24bb-4e4a-b3a5-d4596257b7b7" providerId="ADAL" clId="{B346080A-04F7-44D5-8826-9C639D624455}" dt="2025-08-05T08:10:53.013" v="4238" actId="2711"/>
          <ac:spMkLst>
            <pc:docMk/>
            <pc:sldMk cId="3595547612" sldId="2126989501"/>
            <ac:spMk id="6" creationId="{05C49F9A-A4A2-7399-FF8B-7309EEF06449}"/>
          </ac:spMkLst>
        </pc:spChg>
        <pc:spChg chg="add mod ord">
          <ac:chgData name="WOEHREL Célia" userId="c98bd16b-24bb-4e4a-b3a5-d4596257b7b7" providerId="ADAL" clId="{B346080A-04F7-44D5-8826-9C639D624455}" dt="2025-08-05T09:44:01.405" v="5000" actId="1076"/>
          <ac:spMkLst>
            <pc:docMk/>
            <pc:sldMk cId="3595547612" sldId="2126989501"/>
            <ac:spMk id="7" creationId="{CA2B066A-05AF-3F5C-C0A1-4BCE0E0A25BC}"/>
          </ac:spMkLst>
        </pc:spChg>
        <pc:spChg chg="mod">
          <ac:chgData name="WOEHREL Célia" userId="c98bd16b-24bb-4e4a-b3a5-d4596257b7b7" providerId="ADAL" clId="{B346080A-04F7-44D5-8826-9C639D624455}" dt="2025-08-05T08:10:53.013" v="4238" actId="2711"/>
          <ac:spMkLst>
            <pc:docMk/>
            <pc:sldMk cId="3595547612" sldId="2126989501"/>
            <ac:spMk id="17" creationId="{3996C99B-E1A9-E891-DD1D-361761AF5B77}"/>
          </ac:spMkLst>
        </pc:spChg>
        <pc:spChg chg="add mod">
          <ac:chgData name="WOEHREL Célia" userId="c98bd16b-24bb-4e4a-b3a5-d4596257b7b7" providerId="ADAL" clId="{B346080A-04F7-44D5-8826-9C639D624455}" dt="2025-08-05T09:03:16.412" v="4971" actId="1036"/>
          <ac:spMkLst>
            <pc:docMk/>
            <pc:sldMk cId="3595547612" sldId="2126989501"/>
            <ac:spMk id="19" creationId="{14019C81-F0F0-0A61-C5C2-C6304772E769}"/>
          </ac:spMkLst>
        </pc:spChg>
        <pc:spChg chg="add mod">
          <ac:chgData name="WOEHREL Célia" userId="c98bd16b-24bb-4e4a-b3a5-d4596257b7b7" providerId="ADAL" clId="{B346080A-04F7-44D5-8826-9C639D624455}" dt="2025-08-05T09:03:16.412" v="4971" actId="1036"/>
          <ac:spMkLst>
            <pc:docMk/>
            <pc:sldMk cId="3595547612" sldId="2126989501"/>
            <ac:spMk id="21" creationId="{AFD78A7E-BB08-56EB-655A-E28F905B9252}"/>
          </ac:spMkLst>
        </pc:spChg>
        <pc:spChg chg="add mod">
          <ac:chgData name="WOEHREL Célia" userId="c98bd16b-24bb-4e4a-b3a5-d4596257b7b7" providerId="ADAL" clId="{B346080A-04F7-44D5-8826-9C639D624455}" dt="2025-08-05T09:03:16.412" v="4971" actId="1036"/>
          <ac:spMkLst>
            <pc:docMk/>
            <pc:sldMk cId="3595547612" sldId="2126989501"/>
            <ac:spMk id="23" creationId="{B9D81AED-2597-127B-9AE5-5EB0203E0275}"/>
          </ac:spMkLst>
        </pc:spChg>
        <pc:spChg chg="mod">
          <ac:chgData name="WOEHREL Célia" userId="c98bd16b-24bb-4e4a-b3a5-d4596257b7b7" providerId="ADAL" clId="{B346080A-04F7-44D5-8826-9C639D624455}" dt="2025-08-05T08:10:53.013" v="4238" actId="2711"/>
          <ac:spMkLst>
            <pc:docMk/>
            <pc:sldMk cId="3595547612" sldId="2126989501"/>
            <ac:spMk id="26" creationId="{E7B2C524-32D4-6BFA-312B-9D9584E7BC1C}"/>
          </ac:spMkLst>
        </pc:spChg>
        <pc:spChg chg="add mod">
          <ac:chgData name="WOEHREL Célia" userId="c98bd16b-24bb-4e4a-b3a5-d4596257b7b7" providerId="ADAL" clId="{B346080A-04F7-44D5-8826-9C639D624455}" dt="2025-08-05T08:21:42.843" v="4309" actId="403"/>
          <ac:spMkLst>
            <pc:docMk/>
            <pc:sldMk cId="3595547612" sldId="2126989501"/>
            <ac:spMk id="32" creationId="{49B03416-D89E-075A-9910-13EE1196D90D}"/>
          </ac:spMkLst>
        </pc:spChg>
        <pc:spChg chg="add mod">
          <ac:chgData name="WOEHREL Célia" userId="c98bd16b-24bb-4e4a-b3a5-d4596257b7b7" providerId="ADAL" clId="{B346080A-04F7-44D5-8826-9C639D624455}" dt="2025-08-05T08:10:53.013" v="4238" actId="2711"/>
          <ac:spMkLst>
            <pc:docMk/>
            <pc:sldMk cId="3595547612" sldId="2126989501"/>
            <ac:spMk id="33" creationId="{A451A6C1-3C53-DDEB-B7BA-E40CB798EC79}"/>
          </ac:spMkLst>
        </pc:spChg>
        <pc:spChg chg="mod topLvl">
          <ac:chgData name="WOEHREL Célia" userId="c98bd16b-24bb-4e4a-b3a5-d4596257b7b7" providerId="ADAL" clId="{B346080A-04F7-44D5-8826-9C639D624455}" dt="2025-08-05T08:13:08.506" v="4249" actId="164"/>
          <ac:spMkLst>
            <pc:docMk/>
            <pc:sldMk cId="3595547612" sldId="2126989501"/>
            <ac:spMk id="37" creationId="{38BBE7DE-455D-78F0-8AB8-96B912083300}"/>
          </ac:spMkLst>
        </pc:spChg>
        <pc:spChg chg="mod topLvl">
          <ac:chgData name="WOEHREL Célia" userId="c98bd16b-24bb-4e4a-b3a5-d4596257b7b7" providerId="ADAL" clId="{B346080A-04F7-44D5-8826-9C639D624455}" dt="2025-08-05T08:13:08.506" v="4249" actId="164"/>
          <ac:spMkLst>
            <pc:docMk/>
            <pc:sldMk cId="3595547612" sldId="2126989501"/>
            <ac:spMk id="38" creationId="{B8D1E048-0C63-4E4B-71EB-DCB8B97D1999}"/>
          </ac:spMkLst>
        </pc:spChg>
        <pc:spChg chg="mod topLvl">
          <ac:chgData name="WOEHREL Célia" userId="c98bd16b-24bb-4e4a-b3a5-d4596257b7b7" providerId="ADAL" clId="{B346080A-04F7-44D5-8826-9C639D624455}" dt="2025-08-05T08:13:08.506" v="4249" actId="164"/>
          <ac:spMkLst>
            <pc:docMk/>
            <pc:sldMk cId="3595547612" sldId="2126989501"/>
            <ac:spMk id="39" creationId="{F1BDBADF-CE83-1977-5004-9A0AC6992790}"/>
          </ac:spMkLst>
        </pc:spChg>
        <pc:grpChg chg="add mod">
          <ac:chgData name="WOEHREL Célia" userId="c98bd16b-24bb-4e4a-b3a5-d4596257b7b7" providerId="ADAL" clId="{B346080A-04F7-44D5-8826-9C639D624455}" dt="2025-08-05T08:13:08.506" v="4249" actId="164"/>
          <ac:grpSpMkLst>
            <pc:docMk/>
            <pc:sldMk cId="3595547612" sldId="2126989501"/>
            <ac:grpSpMk id="41" creationId="{C104F5C5-2B2B-0712-9DCE-3033FA5660C2}"/>
          </ac:grpSpMkLst>
        </pc:grpChg>
        <pc:picChg chg="mod">
          <ac:chgData name="WOEHREL Célia" userId="c98bd16b-24bb-4e4a-b3a5-d4596257b7b7" providerId="ADAL" clId="{B346080A-04F7-44D5-8826-9C639D624455}" dt="2025-08-05T09:44:04.860" v="5005" actId="1035"/>
          <ac:picMkLst>
            <pc:docMk/>
            <pc:sldMk cId="3595547612" sldId="2126989501"/>
            <ac:picMk id="8" creationId="{E7D12BDE-D324-5F85-E395-A3089FFD2668}"/>
          </ac:picMkLst>
        </pc:picChg>
        <pc:picChg chg="mod">
          <ac:chgData name="WOEHREL Célia" userId="c98bd16b-24bb-4e4a-b3a5-d4596257b7b7" providerId="ADAL" clId="{B346080A-04F7-44D5-8826-9C639D624455}" dt="2025-08-05T09:44:04.860" v="5005" actId="1035"/>
          <ac:picMkLst>
            <pc:docMk/>
            <pc:sldMk cId="3595547612" sldId="2126989501"/>
            <ac:picMk id="9" creationId="{8EA387E7-3A14-12BC-E140-8B8A7553B4B9}"/>
          </ac:picMkLst>
        </pc:picChg>
        <pc:picChg chg="mod">
          <ac:chgData name="WOEHREL Célia" userId="c98bd16b-24bb-4e4a-b3a5-d4596257b7b7" providerId="ADAL" clId="{B346080A-04F7-44D5-8826-9C639D624455}" dt="2025-08-05T09:44:04.860" v="5005" actId="1035"/>
          <ac:picMkLst>
            <pc:docMk/>
            <pc:sldMk cId="3595547612" sldId="2126989501"/>
            <ac:picMk id="10" creationId="{CF3D067B-1AA9-FF7C-5ECF-D34AC7F92012}"/>
          </ac:picMkLst>
        </pc:picChg>
        <pc:picChg chg="mod">
          <ac:chgData name="WOEHREL Célia" userId="c98bd16b-24bb-4e4a-b3a5-d4596257b7b7" providerId="ADAL" clId="{B346080A-04F7-44D5-8826-9C639D624455}" dt="2025-08-05T09:44:04.860" v="5005" actId="1035"/>
          <ac:picMkLst>
            <pc:docMk/>
            <pc:sldMk cId="3595547612" sldId="2126989501"/>
            <ac:picMk id="12" creationId="{39BF744C-0BDA-2F99-E036-72EC84C4EEC1}"/>
          </ac:picMkLst>
        </pc:picChg>
        <pc:picChg chg="add mod">
          <ac:chgData name="WOEHREL Célia" userId="c98bd16b-24bb-4e4a-b3a5-d4596257b7b7" providerId="ADAL" clId="{B346080A-04F7-44D5-8826-9C639D624455}" dt="2025-08-05T09:44:04.860" v="5005" actId="1035"/>
          <ac:picMkLst>
            <pc:docMk/>
            <pc:sldMk cId="3595547612" sldId="2126989501"/>
            <ac:picMk id="15" creationId="{199D8B95-1535-0B52-0937-3478D5CD05C2}"/>
          </ac:picMkLst>
        </pc:picChg>
        <pc:picChg chg="add mod">
          <ac:chgData name="WOEHREL Célia" userId="c98bd16b-24bb-4e4a-b3a5-d4596257b7b7" providerId="ADAL" clId="{B346080A-04F7-44D5-8826-9C639D624455}" dt="2025-08-05T09:44:04.860" v="5005" actId="1035"/>
          <ac:picMkLst>
            <pc:docMk/>
            <pc:sldMk cId="3595547612" sldId="2126989501"/>
            <ac:picMk id="16" creationId="{7C641C5B-3995-A50F-BF0B-B9F3589CFEB5}"/>
          </ac:picMkLst>
        </pc:picChg>
        <pc:picChg chg="mod">
          <ac:chgData name="WOEHREL Célia" userId="c98bd16b-24bb-4e4a-b3a5-d4596257b7b7" providerId="ADAL" clId="{B346080A-04F7-44D5-8826-9C639D624455}" dt="2025-08-05T09:44:04.860" v="5005" actId="1035"/>
          <ac:picMkLst>
            <pc:docMk/>
            <pc:sldMk cId="3595547612" sldId="2126989501"/>
            <ac:picMk id="18" creationId="{94124F07-B72D-38E6-C365-2598CE17C9FF}"/>
          </ac:picMkLst>
        </pc:picChg>
        <pc:picChg chg="mod">
          <ac:chgData name="WOEHREL Célia" userId="c98bd16b-24bb-4e4a-b3a5-d4596257b7b7" providerId="ADAL" clId="{B346080A-04F7-44D5-8826-9C639D624455}" dt="2025-08-05T09:03:16.412" v="4971" actId="1036"/>
          <ac:picMkLst>
            <pc:docMk/>
            <pc:sldMk cId="3595547612" sldId="2126989501"/>
            <ac:picMk id="20" creationId="{B865D2C4-C137-3F4A-F32E-9E2958EF1F89}"/>
          </ac:picMkLst>
        </pc:picChg>
        <pc:picChg chg="add mod">
          <ac:chgData name="WOEHREL Célia" userId="c98bd16b-24bb-4e4a-b3a5-d4596257b7b7" providerId="ADAL" clId="{B346080A-04F7-44D5-8826-9C639D624455}" dt="2025-08-05T09:03:16.412" v="4971" actId="1036"/>
          <ac:picMkLst>
            <pc:docMk/>
            <pc:sldMk cId="3595547612" sldId="2126989501"/>
            <ac:picMk id="22" creationId="{E4A7C212-3574-59AA-7531-5EC40422A970}"/>
          </ac:picMkLst>
        </pc:picChg>
        <pc:picChg chg="mod">
          <ac:chgData name="WOEHREL Célia" userId="c98bd16b-24bb-4e4a-b3a5-d4596257b7b7" providerId="ADAL" clId="{B346080A-04F7-44D5-8826-9C639D624455}" dt="2025-08-05T09:03:16.412" v="4971" actId="1036"/>
          <ac:picMkLst>
            <pc:docMk/>
            <pc:sldMk cId="3595547612" sldId="2126989501"/>
            <ac:picMk id="24" creationId="{8311C155-F4CE-3866-6E11-52A185DD0CBE}"/>
          </ac:picMkLst>
        </pc:picChg>
        <pc:picChg chg="mod">
          <ac:chgData name="WOEHREL Célia" userId="c98bd16b-24bb-4e4a-b3a5-d4596257b7b7" providerId="ADAL" clId="{B346080A-04F7-44D5-8826-9C639D624455}" dt="2025-08-05T09:44:04.860" v="5005" actId="1035"/>
          <ac:picMkLst>
            <pc:docMk/>
            <pc:sldMk cId="3595547612" sldId="2126989501"/>
            <ac:picMk id="35" creationId="{6352FBC9-18F0-E44B-186A-888411313280}"/>
          </ac:picMkLst>
        </pc:picChg>
        <pc:picChg chg="mod topLvl">
          <ac:chgData name="WOEHREL Célia" userId="c98bd16b-24bb-4e4a-b3a5-d4596257b7b7" providerId="ADAL" clId="{B346080A-04F7-44D5-8826-9C639D624455}" dt="2025-08-05T08:13:08.506" v="4249" actId="164"/>
          <ac:picMkLst>
            <pc:docMk/>
            <pc:sldMk cId="3595547612" sldId="2126989501"/>
            <ac:picMk id="40" creationId="{1B279C40-1C4C-2EB8-EC76-F501130C8154}"/>
          </ac:picMkLst>
        </pc:picChg>
        <pc:cxnChg chg="mod topLvl">
          <ac:chgData name="WOEHREL Célia" userId="c98bd16b-24bb-4e4a-b3a5-d4596257b7b7" providerId="ADAL" clId="{B346080A-04F7-44D5-8826-9C639D624455}" dt="2025-08-05T09:03:16.412" v="4971" actId="1036"/>
          <ac:cxnSpMkLst>
            <pc:docMk/>
            <pc:sldMk cId="3595547612" sldId="2126989501"/>
            <ac:cxnSpMk id="29" creationId="{AE584749-2346-FEE2-5A29-D27C7CB602CF}"/>
          </ac:cxnSpMkLst>
        </pc:cxnChg>
        <pc:cxnChg chg="mod topLvl">
          <ac:chgData name="WOEHREL Célia" userId="c98bd16b-24bb-4e4a-b3a5-d4596257b7b7" providerId="ADAL" clId="{B346080A-04F7-44D5-8826-9C639D624455}" dt="2025-08-05T09:03:16.412" v="4971" actId="1036"/>
          <ac:cxnSpMkLst>
            <pc:docMk/>
            <pc:sldMk cId="3595547612" sldId="2126989501"/>
            <ac:cxnSpMk id="30" creationId="{CE58FE61-8FB0-DFD2-F3C4-A8509EC2EAC5}"/>
          </ac:cxnSpMkLst>
        </pc:cxnChg>
      </pc:sldChg>
      <pc:sldChg chg="addSp delSp modSp mod">
        <pc:chgData name="WOEHREL Célia" userId="c98bd16b-24bb-4e4a-b3a5-d4596257b7b7" providerId="ADAL" clId="{B346080A-04F7-44D5-8826-9C639D624455}" dt="2025-08-07T13:06:48.501" v="7801" actId="478"/>
        <pc:sldMkLst>
          <pc:docMk/>
          <pc:sldMk cId="1413195444" sldId="2126989502"/>
        </pc:sldMkLst>
        <pc:spChg chg="mod">
          <ac:chgData name="WOEHREL Célia" userId="c98bd16b-24bb-4e4a-b3a5-d4596257b7b7" providerId="ADAL" clId="{B346080A-04F7-44D5-8826-9C639D624455}" dt="2025-08-05T12:28:51.074" v="7434" actId="1076"/>
          <ac:spMkLst>
            <pc:docMk/>
            <pc:sldMk cId="1413195444" sldId="2126989502"/>
            <ac:spMk id="3" creationId="{EE84F3D7-8115-7911-0A0B-5003B5FEDF25}"/>
          </ac:spMkLst>
        </pc:spChg>
        <pc:spChg chg="add mod">
          <ac:chgData name="WOEHREL Célia" userId="c98bd16b-24bb-4e4a-b3a5-d4596257b7b7" providerId="ADAL" clId="{B346080A-04F7-44D5-8826-9C639D624455}" dt="2025-08-05T12:36:51.109" v="7767" actId="20577"/>
          <ac:spMkLst>
            <pc:docMk/>
            <pc:sldMk cId="1413195444" sldId="2126989502"/>
            <ac:spMk id="8" creationId="{D09F058F-BFFD-DA11-CA81-4C2E0A3E0A3D}"/>
          </ac:spMkLst>
        </pc:spChg>
        <pc:spChg chg="add del mod">
          <ac:chgData name="WOEHREL Célia" userId="c98bd16b-24bb-4e4a-b3a5-d4596257b7b7" providerId="ADAL" clId="{B346080A-04F7-44D5-8826-9C639D624455}" dt="2025-08-05T12:28:59.213" v="7448" actId="1035"/>
          <ac:spMkLst>
            <pc:docMk/>
            <pc:sldMk cId="1413195444" sldId="2126989502"/>
            <ac:spMk id="9" creationId="{D7C1540C-23C6-343C-A932-0A3AB3429832}"/>
          </ac:spMkLst>
        </pc:spChg>
        <pc:spChg chg="add mod ord">
          <ac:chgData name="WOEHREL Célia" userId="c98bd16b-24bb-4e4a-b3a5-d4596257b7b7" providerId="ADAL" clId="{B346080A-04F7-44D5-8826-9C639D624455}" dt="2025-08-05T12:28:59.213" v="7448" actId="1035"/>
          <ac:spMkLst>
            <pc:docMk/>
            <pc:sldMk cId="1413195444" sldId="2126989502"/>
            <ac:spMk id="10" creationId="{0B1AD779-9790-010F-F74C-08FB372BDD67}"/>
          </ac:spMkLst>
        </pc:spChg>
        <pc:spChg chg="mod">
          <ac:chgData name="WOEHREL Célia" userId="c98bd16b-24bb-4e4a-b3a5-d4596257b7b7" providerId="ADAL" clId="{B346080A-04F7-44D5-8826-9C639D624455}" dt="2025-08-05T12:26:07.213" v="7411" actId="3626"/>
          <ac:spMkLst>
            <pc:docMk/>
            <pc:sldMk cId="1413195444" sldId="2126989502"/>
            <ac:spMk id="16" creationId="{5C767950-082C-BD0F-11A6-5ABCBA051517}"/>
          </ac:spMkLst>
        </pc:spChg>
        <pc:grpChg chg="add mod">
          <ac:chgData name="WOEHREL Célia" userId="c98bd16b-24bb-4e4a-b3a5-d4596257b7b7" providerId="ADAL" clId="{B346080A-04F7-44D5-8826-9C639D624455}" dt="2025-08-05T12:28:59.213" v="7448" actId="1035"/>
          <ac:grpSpMkLst>
            <pc:docMk/>
            <pc:sldMk cId="1413195444" sldId="2126989502"/>
            <ac:grpSpMk id="15" creationId="{77E3374A-C6B2-1D75-58B2-43E36E4F06C5}"/>
          </ac:grpSpMkLst>
        </pc:grpChg>
        <pc:picChg chg="mod">
          <ac:chgData name="WOEHREL Célia" userId="c98bd16b-24bb-4e4a-b3a5-d4596257b7b7" providerId="ADAL" clId="{B346080A-04F7-44D5-8826-9C639D624455}" dt="2025-08-05T12:25:01.393" v="7355"/>
          <ac:picMkLst>
            <pc:docMk/>
            <pc:sldMk cId="1413195444" sldId="2126989502"/>
            <ac:picMk id="18" creationId="{86A3BC99-5427-3A44-B396-7553AF50EFF4}"/>
          </ac:picMkLst>
        </pc:picChg>
        <pc:picChg chg="add mod">
          <ac:chgData name="WOEHREL Célia" userId="c98bd16b-24bb-4e4a-b3a5-d4596257b7b7" providerId="ADAL" clId="{B346080A-04F7-44D5-8826-9C639D624455}" dt="2025-08-05T12:36:16.693" v="7691" actId="1036"/>
          <ac:picMkLst>
            <pc:docMk/>
            <pc:sldMk cId="1413195444" sldId="2126989502"/>
            <ac:picMk id="20" creationId="{AE5E68A6-8813-BCF1-2030-B85DEEBDC624}"/>
          </ac:picMkLst>
        </pc:picChg>
        <pc:picChg chg="add mod">
          <ac:chgData name="WOEHREL Célia" userId="c98bd16b-24bb-4e4a-b3a5-d4596257b7b7" providerId="ADAL" clId="{B346080A-04F7-44D5-8826-9C639D624455}" dt="2025-08-05T12:36:19.194" v="7697" actId="1035"/>
          <ac:picMkLst>
            <pc:docMk/>
            <pc:sldMk cId="1413195444" sldId="2126989502"/>
            <ac:picMk id="2050" creationId="{8A1A768F-46D9-FCB9-6CDD-C774AA105730}"/>
          </ac:picMkLst>
        </pc:picChg>
      </pc:sldChg>
    </pc:docChg>
  </pc:docChgLst>
  <pc:docChgLst>
    <pc:chgData name="DUPLAN Mathilde" userId="591e84cd-d057-4330-8411-4e77fdd9eb9b" providerId="ADAL" clId="{840EC981-B8DA-44A4-A0D4-6166C99FC971}"/>
    <pc:docChg chg="undo redo custSel addSld delSld modSld">
      <pc:chgData name="DUPLAN Mathilde" userId="591e84cd-d057-4330-8411-4e77fdd9eb9b" providerId="ADAL" clId="{840EC981-B8DA-44A4-A0D4-6166C99FC971}" dt="2025-08-06T15:21:28.290" v="3630" actId="403"/>
      <pc:docMkLst>
        <pc:docMk/>
      </pc:docMkLst>
      <pc:sldChg chg="modSp add mod">
        <pc:chgData name="DUPLAN Mathilde" userId="591e84cd-d057-4330-8411-4e77fdd9eb9b" providerId="ADAL" clId="{840EC981-B8DA-44A4-A0D4-6166C99FC971}" dt="2025-08-01T14:33:27.687" v="2257" actId="2711"/>
        <pc:sldMkLst>
          <pc:docMk/>
          <pc:sldMk cId="2739437515" sldId="2126989377"/>
        </pc:sldMkLst>
        <pc:spChg chg="mod">
          <ac:chgData name="DUPLAN Mathilde" userId="591e84cd-d057-4330-8411-4e77fdd9eb9b" providerId="ADAL" clId="{840EC981-B8DA-44A4-A0D4-6166C99FC971}" dt="2025-08-01T14:33:27.687" v="2257" actId="2711"/>
          <ac:spMkLst>
            <pc:docMk/>
            <pc:sldMk cId="2739437515" sldId="2126989377"/>
            <ac:spMk id="2" creationId="{98456455-1CC1-8EFF-0625-9E551807B1FA}"/>
          </ac:spMkLst>
        </pc:spChg>
        <pc:spChg chg="mod">
          <ac:chgData name="DUPLAN Mathilde" userId="591e84cd-d057-4330-8411-4e77fdd9eb9b" providerId="ADAL" clId="{840EC981-B8DA-44A4-A0D4-6166C99FC971}" dt="2025-08-01T14:33:27.687" v="2257" actId="2711"/>
          <ac:spMkLst>
            <pc:docMk/>
            <pc:sldMk cId="2739437515" sldId="2126989377"/>
            <ac:spMk id="5" creationId="{DAA00CC6-D80C-54A4-5EEA-2A179CAD5E6F}"/>
          </ac:spMkLst>
        </pc:spChg>
        <pc:spChg chg="mod">
          <ac:chgData name="DUPLAN Mathilde" userId="591e84cd-d057-4330-8411-4e77fdd9eb9b" providerId="ADAL" clId="{840EC981-B8DA-44A4-A0D4-6166C99FC971}" dt="2025-08-01T14:33:27.687" v="2257" actId="2711"/>
          <ac:spMkLst>
            <pc:docMk/>
            <pc:sldMk cId="2739437515" sldId="2126989377"/>
            <ac:spMk id="8" creationId="{1DCFF744-7D4A-3139-0A97-1F7D0687A2F9}"/>
          </ac:spMkLst>
        </pc:spChg>
        <pc:spChg chg="mod">
          <ac:chgData name="DUPLAN Mathilde" userId="591e84cd-d057-4330-8411-4e77fdd9eb9b" providerId="ADAL" clId="{840EC981-B8DA-44A4-A0D4-6166C99FC971}" dt="2025-08-01T14:33:27.687" v="2257" actId="2711"/>
          <ac:spMkLst>
            <pc:docMk/>
            <pc:sldMk cId="2739437515" sldId="2126989377"/>
            <ac:spMk id="11" creationId="{EF4FEE59-0881-A31A-E5BE-281E4E5F1C4B}"/>
          </ac:spMkLst>
        </pc:spChg>
        <pc:spChg chg="mod">
          <ac:chgData name="DUPLAN Mathilde" userId="591e84cd-d057-4330-8411-4e77fdd9eb9b" providerId="ADAL" clId="{840EC981-B8DA-44A4-A0D4-6166C99FC971}" dt="2025-08-01T14:33:27.687" v="2257" actId="2711"/>
          <ac:spMkLst>
            <pc:docMk/>
            <pc:sldMk cId="2739437515" sldId="2126989377"/>
            <ac:spMk id="41" creationId="{3D349E0C-69C8-80DE-BDF0-AC3F9ECD9E00}"/>
          </ac:spMkLst>
        </pc:spChg>
        <pc:spChg chg="mod">
          <ac:chgData name="DUPLAN Mathilde" userId="591e84cd-d057-4330-8411-4e77fdd9eb9b" providerId="ADAL" clId="{840EC981-B8DA-44A4-A0D4-6166C99FC971}" dt="2025-08-01T14:33:27.687" v="2257" actId="2711"/>
          <ac:spMkLst>
            <pc:docMk/>
            <pc:sldMk cId="2739437515" sldId="2126989377"/>
            <ac:spMk id="42" creationId="{51DC3CA5-46B2-30F2-6DC7-2786356E5DEF}"/>
          </ac:spMkLst>
        </pc:spChg>
        <pc:spChg chg="mod">
          <ac:chgData name="DUPLAN Mathilde" userId="591e84cd-d057-4330-8411-4e77fdd9eb9b" providerId="ADAL" clId="{840EC981-B8DA-44A4-A0D4-6166C99FC971}" dt="2025-08-01T14:33:27.687" v="2257" actId="2711"/>
          <ac:spMkLst>
            <pc:docMk/>
            <pc:sldMk cId="2739437515" sldId="2126989377"/>
            <ac:spMk id="44" creationId="{340F94D6-69A8-ECB8-DA64-F11C12849271}"/>
          </ac:spMkLst>
        </pc:spChg>
        <pc:spChg chg="mod">
          <ac:chgData name="DUPLAN Mathilde" userId="591e84cd-d057-4330-8411-4e77fdd9eb9b" providerId="ADAL" clId="{840EC981-B8DA-44A4-A0D4-6166C99FC971}" dt="2025-08-01T14:33:27.687" v="2257" actId="2711"/>
          <ac:spMkLst>
            <pc:docMk/>
            <pc:sldMk cId="2739437515" sldId="2126989377"/>
            <ac:spMk id="45" creationId="{5F9DFF7B-ED1A-BB9F-EFF3-5A439516616F}"/>
          </ac:spMkLst>
        </pc:spChg>
        <pc:spChg chg="mod">
          <ac:chgData name="DUPLAN Mathilde" userId="591e84cd-d057-4330-8411-4e77fdd9eb9b" providerId="ADAL" clId="{840EC981-B8DA-44A4-A0D4-6166C99FC971}" dt="2025-08-01T14:33:27.687" v="2257" actId="2711"/>
          <ac:spMkLst>
            <pc:docMk/>
            <pc:sldMk cId="2739437515" sldId="2126989377"/>
            <ac:spMk id="47" creationId="{4FC1981A-F33B-16F3-11E8-E208E26CA603}"/>
          </ac:spMkLst>
        </pc:spChg>
        <pc:spChg chg="mod">
          <ac:chgData name="DUPLAN Mathilde" userId="591e84cd-d057-4330-8411-4e77fdd9eb9b" providerId="ADAL" clId="{840EC981-B8DA-44A4-A0D4-6166C99FC971}" dt="2025-08-01T14:33:27.687" v="2257" actId="2711"/>
          <ac:spMkLst>
            <pc:docMk/>
            <pc:sldMk cId="2739437515" sldId="2126989377"/>
            <ac:spMk id="52" creationId="{5E791D16-137C-D2E0-7E3F-A5C277EA6330}"/>
          </ac:spMkLst>
        </pc:spChg>
      </pc:sldChg>
      <pc:sldChg chg="modSp add mod">
        <pc:chgData name="DUPLAN Mathilde" userId="591e84cd-d057-4330-8411-4e77fdd9eb9b" providerId="ADAL" clId="{840EC981-B8DA-44A4-A0D4-6166C99FC971}" dt="2025-08-01T14:42:58.209" v="2567" actId="403"/>
        <pc:sldMkLst>
          <pc:docMk/>
          <pc:sldMk cId="820204332" sldId="2126989378"/>
        </pc:sldMkLst>
        <pc:spChg chg="mod">
          <ac:chgData name="DUPLAN Mathilde" userId="591e84cd-d057-4330-8411-4e77fdd9eb9b" providerId="ADAL" clId="{840EC981-B8DA-44A4-A0D4-6166C99FC971}" dt="2025-08-01T14:33:41.299" v="2258" actId="2711"/>
          <ac:spMkLst>
            <pc:docMk/>
            <pc:sldMk cId="820204332" sldId="2126989378"/>
            <ac:spMk id="4" creationId="{90E95F31-7BC3-DFEB-B3B4-B9AF2FA5BD57}"/>
          </ac:spMkLst>
        </pc:spChg>
        <pc:spChg chg="mod">
          <ac:chgData name="DUPLAN Mathilde" userId="591e84cd-d057-4330-8411-4e77fdd9eb9b" providerId="ADAL" clId="{840EC981-B8DA-44A4-A0D4-6166C99FC971}" dt="2025-08-01T14:42:58.209" v="2567" actId="403"/>
          <ac:spMkLst>
            <pc:docMk/>
            <pc:sldMk cId="820204332" sldId="2126989378"/>
            <ac:spMk id="25" creationId="{C9EB3EB1-AC56-31F1-EDDA-ABBF0B74E53A}"/>
          </ac:spMkLst>
        </pc:spChg>
        <pc:spChg chg="mod">
          <ac:chgData name="DUPLAN Mathilde" userId="591e84cd-d057-4330-8411-4e77fdd9eb9b" providerId="ADAL" clId="{840EC981-B8DA-44A4-A0D4-6166C99FC971}" dt="2025-08-01T14:42:58.209" v="2567" actId="403"/>
          <ac:spMkLst>
            <pc:docMk/>
            <pc:sldMk cId="820204332" sldId="2126989378"/>
            <ac:spMk id="28" creationId="{0C54913C-274E-ED8E-5A19-1E71AF473757}"/>
          </ac:spMkLst>
        </pc:spChg>
        <pc:spChg chg="mod">
          <ac:chgData name="DUPLAN Mathilde" userId="591e84cd-d057-4330-8411-4e77fdd9eb9b" providerId="ADAL" clId="{840EC981-B8DA-44A4-A0D4-6166C99FC971}" dt="2025-08-01T14:42:58.209" v="2567" actId="403"/>
          <ac:spMkLst>
            <pc:docMk/>
            <pc:sldMk cId="820204332" sldId="2126989378"/>
            <ac:spMk id="31" creationId="{892648BC-08E4-5DAE-4F5F-D85E7DF3F775}"/>
          </ac:spMkLst>
        </pc:spChg>
        <pc:spChg chg="mod">
          <ac:chgData name="DUPLAN Mathilde" userId="591e84cd-d057-4330-8411-4e77fdd9eb9b" providerId="ADAL" clId="{840EC981-B8DA-44A4-A0D4-6166C99FC971}" dt="2025-08-01T14:42:58.209" v="2567" actId="403"/>
          <ac:spMkLst>
            <pc:docMk/>
            <pc:sldMk cId="820204332" sldId="2126989378"/>
            <ac:spMk id="34" creationId="{2834E555-CE38-B29D-B524-2B7844BC0568}"/>
          </ac:spMkLst>
        </pc:spChg>
        <pc:spChg chg="mod">
          <ac:chgData name="DUPLAN Mathilde" userId="591e84cd-d057-4330-8411-4e77fdd9eb9b" providerId="ADAL" clId="{840EC981-B8DA-44A4-A0D4-6166C99FC971}" dt="2025-08-01T14:42:53.055" v="2565" actId="403"/>
          <ac:spMkLst>
            <pc:docMk/>
            <pc:sldMk cId="820204332" sldId="2126989378"/>
            <ac:spMk id="61" creationId="{5DF5F159-F56E-BA29-78D6-AA25577FA323}"/>
          </ac:spMkLst>
        </pc:spChg>
        <pc:spChg chg="mod">
          <ac:chgData name="DUPLAN Mathilde" userId="591e84cd-d057-4330-8411-4e77fdd9eb9b" providerId="ADAL" clId="{840EC981-B8DA-44A4-A0D4-6166C99FC971}" dt="2025-08-01T14:33:41.299" v="2258" actId="2711"/>
          <ac:spMkLst>
            <pc:docMk/>
            <pc:sldMk cId="820204332" sldId="2126989378"/>
            <ac:spMk id="63" creationId="{1952124F-904D-4FF2-9251-6503A32EE3F0}"/>
          </ac:spMkLst>
        </pc:spChg>
        <pc:spChg chg="mod">
          <ac:chgData name="DUPLAN Mathilde" userId="591e84cd-d057-4330-8411-4e77fdd9eb9b" providerId="ADAL" clId="{840EC981-B8DA-44A4-A0D4-6166C99FC971}" dt="2025-08-01T14:42:53.055" v="2565" actId="403"/>
          <ac:spMkLst>
            <pc:docMk/>
            <pc:sldMk cId="820204332" sldId="2126989378"/>
            <ac:spMk id="64" creationId="{AB498792-7918-4F47-5C76-D3F89EF1548B}"/>
          </ac:spMkLst>
        </pc:spChg>
        <pc:spChg chg="mod">
          <ac:chgData name="DUPLAN Mathilde" userId="591e84cd-d057-4330-8411-4e77fdd9eb9b" providerId="ADAL" clId="{840EC981-B8DA-44A4-A0D4-6166C99FC971}" dt="2025-08-01T14:42:53.055" v="2565" actId="403"/>
          <ac:spMkLst>
            <pc:docMk/>
            <pc:sldMk cId="820204332" sldId="2126989378"/>
            <ac:spMk id="67" creationId="{7F855B04-D760-673C-FA0C-9AF08F990EEB}"/>
          </ac:spMkLst>
        </pc:spChg>
        <pc:spChg chg="mod">
          <ac:chgData name="DUPLAN Mathilde" userId="591e84cd-d057-4330-8411-4e77fdd9eb9b" providerId="ADAL" clId="{840EC981-B8DA-44A4-A0D4-6166C99FC971}" dt="2025-08-01T14:33:41.299" v="2258" actId="2711"/>
          <ac:spMkLst>
            <pc:docMk/>
            <pc:sldMk cId="820204332" sldId="2126989378"/>
            <ac:spMk id="69" creationId="{82ABB879-D7AE-7E8B-263C-F119A3ED3930}"/>
          </ac:spMkLst>
        </pc:spChg>
        <pc:spChg chg="mod">
          <ac:chgData name="DUPLAN Mathilde" userId="591e84cd-d057-4330-8411-4e77fdd9eb9b" providerId="ADAL" clId="{840EC981-B8DA-44A4-A0D4-6166C99FC971}" dt="2025-08-01T14:42:53.055" v="2565" actId="403"/>
          <ac:spMkLst>
            <pc:docMk/>
            <pc:sldMk cId="820204332" sldId="2126989378"/>
            <ac:spMk id="70" creationId="{082D5010-1E82-C91B-5CB8-C4A83FBE8E6A}"/>
          </ac:spMkLst>
        </pc:spChg>
        <pc:spChg chg="mod">
          <ac:chgData name="DUPLAN Mathilde" userId="591e84cd-d057-4330-8411-4e77fdd9eb9b" providerId="ADAL" clId="{840EC981-B8DA-44A4-A0D4-6166C99FC971}" dt="2025-08-01T14:33:41.299" v="2258" actId="2711"/>
          <ac:spMkLst>
            <pc:docMk/>
            <pc:sldMk cId="820204332" sldId="2126989378"/>
            <ac:spMk id="80" creationId="{DAF81279-5971-E80B-B4EF-791996DF89C3}"/>
          </ac:spMkLst>
        </pc:spChg>
        <pc:spChg chg="mod">
          <ac:chgData name="DUPLAN Mathilde" userId="591e84cd-d057-4330-8411-4e77fdd9eb9b" providerId="ADAL" clId="{840EC981-B8DA-44A4-A0D4-6166C99FC971}" dt="2025-08-01T14:33:41.299" v="2258" actId="2711"/>
          <ac:spMkLst>
            <pc:docMk/>
            <pc:sldMk cId="820204332" sldId="2126989378"/>
            <ac:spMk id="81" creationId="{9BBC2E88-B730-9217-E530-DA3E95AA32FD}"/>
          </ac:spMkLst>
        </pc:spChg>
      </pc:sldChg>
      <pc:sldChg chg="delSp modSp mod">
        <pc:chgData name="DUPLAN Mathilde" userId="591e84cd-d057-4330-8411-4e77fdd9eb9b" providerId="ADAL" clId="{840EC981-B8DA-44A4-A0D4-6166C99FC971}" dt="2025-08-01T14:29:33.555" v="2250" actId="207"/>
        <pc:sldMkLst>
          <pc:docMk/>
          <pc:sldMk cId="252663327" sldId="2126989390"/>
        </pc:sldMkLst>
        <pc:spChg chg="mod">
          <ac:chgData name="DUPLAN Mathilde" userId="591e84cd-d057-4330-8411-4e77fdd9eb9b" providerId="ADAL" clId="{840EC981-B8DA-44A4-A0D4-6166C99FC971}" dt="2025-08-01T14:29:33.555" v="2250" actId="207"/>
          <ac:spMkLst>
            <pc:docMk/>
            <pc:sldMk cId="252663327" sldId="2126989390"/>
            <ac:spMk id="2" creationId="{086F4CFA-ACEB-8EC8-431F-7C702B142C0C}"/>
          </ac:spMkLst>
        </pc:spChg>
        <pc:spChg chg="mod">
          <ac:chgData name="DUPLAN Mathilde" userId="591e84cd-d057-4330-8411-4e77fdd9eb9b" providerId="ADAL" clId="{840EC981-B8DA-44A4-A0D4-6166C99FC971}" dt="2025-08-01T14:12:57.813" v="1670" actId="113"/>
          <ac:spMkLst>
            <pc:docMk/>
            <pc:sldMk cId="252663327" sldId="2126989390"/>
            <ac:spMk id="34" creationId="{693C41F6-A09B-C49E-6BDF-4B2EA6AE0372}"/>
          </ac:spMkLst>
        </pc:spChg>
        <pc:spChg chg="mod">
          <ac:chgData name="DUPLAN Mathilde" userId="591e84cd-d057-4330-8411-4e77fdd9eb9b" providerId="ADAL" clId="{840EC981-B8DA-44A4-A0D4-6166C99FC971}" dt="2025-08-01T14:13:28.840" v="1702" actId="1036"/>
          <ac:spMkLst>
            <pc:docMk/>
            <pc:sldMk cId="252663327" sldId="2126989390"/>
            <ac:spMk id="39" creationId="{DF27F5FD-505C-E90A-60C2-3F58B5DB023B}"/>
          </ac:spMkLst>
        </pc:spChg>
        <pc:spChg chg="mod">
          <ac:chgData name="DUPLAN Mathilde" userId="591e84cd-d057-4330-8411-4e77fdd9eb9b" providerId="ADAL" clId="{840EC981-B8DA-44A4-A0D4-6166C99FC971}" dt="2025-08-01T14:13:28.840" v="1702" actId="1036"/>
          <ac:spMkLst>
            <pc:docMk/>
            <pc:sldMk cId="252663327" sldId="2126989390"/>
            <ac:spMk id="47" creationId="{2FBCB63D-EEED-491B-0687-33D40EED402C}"/>
          </ac:spMkLst>
        </pc:spChg>
        <pc:spChg chg="mod">
          <ac:chgData name="DUPLAN Mathilde" userId="591e84cd-d057-4330-8411-4e77fdd9eb9b" providerId="ADAL" clId="{840EC981-B8DA-44A4-A0D4-6166C99FC971}" dt="2025-08-01T14:13:28.840" v="1702" actId="1036"/>
          <ac:spMkLst>
            <pc:docMk/>
            <pc:sldMk cId="252663327" sldId="2126989390"/>
            <ac:spMk id="48" creationId="{D82A80E9-1D3F-F723-2DA1-7A66AE429887}"/>
          </ac:spMkLst>
        </pc:spChg>
        <pc:spChg chg="mod">
          <ac:chgData name="DUPLAN Mathilde" userId="591e84cd-d057-4330-8411-4e77fdd9eb9b" providerId="ADAL" clId="{840EC981-B8DA-44A4-A0D4-6166C99FC971}" dt="2025-08-01T14:13:28.840" v="1702" actId="1036"/>
          <ac:spMkLst>
            <pc:docMk/>
            <pc:sldMk cId="252663327" sldId="2126989390"/>
            <ac:spMk id="49" creationId="{5A87ED33-2C78-B2EE-75D8-1592BA12A3C9}"/>
          </ac:spMkLst>
        </pc:spChg>
        <pc:spChg chg="mod">
          <ac:chgData name="DUPLAN Mathilde" userId="591e84cd-d057-4330-8411-4e77fdd9eb9b" providerId="ADAL" clId="{840EC981-B8DA-44A4-A0D4-6166C99FC971}" dt="2025-08-01T14:13:18.275" v="1690" actId="108"/>
          <ac:spMkLst>
            <pc:docMk/>
            <pc:sldMk cId="252663327" sldId="2126989390"/>
            <ac:spMk id="50" creationId="{34894447-8CF3-9B1C-7D87-DA1C923A3024}"/>
          </ac:spMkLst>
        </pc:spChg>
        <pc:spChg chg="mod">
          <ac:chgData name="DUPLAN Mathilde" userId="591e84cd-d057-4330-8411-4e77fdd9eb9b" providerId="ADAL" clId="{840EC981-B8DA-44A4-A0D4-6166C99FC971}" dt="2025-08-01T14:13:12.613" v="1686" actId="108"/>
          <ac:spMkLst>
            <pc:docMk/>
            <pc:sldMk cId="252663327" sldId="2126989390"/>
            <ac:spMk id="51" creationId="{A909EBDF-8DD5-02F6-9AF7-E4AB830E4901}"/>
          </ac:spMkLst>
        </pc:spChg>
        <pc:spChg chg="mod">
          <ac:chgData name="DUPLAN Mathilde" userId="591e84cd-d057-4330-8411-4e77fdd9eb9b" providerId="ADAL" clId="{840EC981-B8DA-44A4-A0D4-6166C99FC971}" dt="2025-08-01T14:13:17.253" v="1689" actId="108"/>
          <ac:spMkLst>
            <pc:docMk/>
            <pc:sldMk cId="252663327" sldId="2126989390"/>
            <ac:spMk id="52" creationId="{1A2C3815-AF0D-7028-3DDB-FABC0E4F95F9}"/>
          </ac:spMkLst>
        </pc:spChg>
        <pc:spChg chg="mod">
          <ac:chgData name="DUPLAN Mathilde" userId="591e84cd-d057-4330-8411-4e77fdd9eb9b" providerId="ADAL" clId="{840EC981-B8DA-44A4-A0D4-6166C99FC971}" dt="2025-08-01T14:13:28.840" v="1702" actId="1036"/>
          <ac:spMkLst>
            <pc:docMk/>
            <pc:sldMk cId="252663327" sldId="2126989390"/>
            <ac:spMk id="58" creationId="{26735C48-3252-7826-AC37-AFA372C9A9E0}"/>
          </ac:spMkLst>
        </pc:spChg>
        <pc:spChg chg="mod">
          <ac:chgData name="DUPLAN Mathilde" userId="591e84cd-d057-4330-8411-4e77fdd9eb9b" providerId="ADAL" clId="{840EC981-B8DA-44A4-A0D4-6166C99FC971}" dt="2025-08-01T14:13:28.840" v="1702" actId="1036"/>
          <ac:spMkLst>
            <pc:docMk/>
            <pc:sldMk cId="252663327" sldId="2126989390"/>
            <ac:spMk id="60" creationId="{0220D173-19C0-1594-AECF-9A6C01591EB2}"/>
          </ac:spMkLst>
        </pc:spChg>
        <pc:spChg chg="mod">
          <ac:chgData name="DUPLAN Mathilde" userId="591e84cd-d057-4330-8411-4e77fdd9eb9b" providerId="ADAL" clId="{840EC981-B8DA-44A4-A0D4-6166C99FC971}" dt="2025-08-01T14:13:28.840" v="1702" actId="1036"/>
          <ac:spMkLst>
            <pc:docMk/>
            <pc:sldMk cId="252663327" sldId="2126989390"/>
            <ac:spMk id="64" creationId="{CA8D63C0-D237-6CA6-2541-10EC64B7DCC6}"/>
          </ac:spMkLst>
        </pc:spChg>
        <pc:spChg chg="mod">
          <ac:chgData name="DUPLAN Mathilde" userId="591e84cd-d057-4330-8411-4e77fdd9eb9b" providerId="ADAL" clId="{840EC981-B8DA-44A4-A0D4-6166C99FC971}" dt="2025-08-01T14:13:28.840" v="1702" actId="1036"/>
          <ac:spMkLst>
            <pc:docMk/>
            <pc:sldMk cId="252663327" sldId="2126989390"/>
            <ac:spMk id="67" creationId="{AAF97A98-E13F-C5FD-434E-F0D651CC174D}"/>
          </ac:spMkLst>
        </pc:spChg>
        <pc:spChg chg="mod">
          <ac:chgData name="DUPLAN Mathilde" userId="591e84cd-d057-4330-8411-4e77fdd9eb9b" providerId="ADAL" clId="{840EC981-B8DA-44A4-A0D4-6166C99FC971}" dt="2025-08-01T14:13:28.840" v="1702" actId="1036"/>
          <ac:spMkLst>
            <pc:docMk/>
            <pc:sldMk cId="252663327" sldId="2126989390"/>
            <ac:spMk id="69" creationId="{C4F7F3E9-0D95-3B70-9EB3-C32B326EEBB5}"/>
          </ac:spMkLst>
        </pc:spChg>
        <pc:spChg chg="mod">
          <ac:chgData name="DUPLAN Mathilde" userId="591e84cd-d057-4330-8411-4e77fdd9eb9b" providerId="ADAL" clId="{840EC981-B8DA-44A4-A0D4-6166C99FC971}" dt="2025-08-01T14:13:28.840" v="1702" actId="1036"/>
          <ac:spMkLst>
            <pc:docMk/>
            <pc:sldMk cId="252663327" sldId="2126989390"/>
            <ac:spMk id="72" creationId="{417C4A56-245C-79B7-7BD1-325442ACEB74}"/>
          </ac:spMkLst>
        </pc:spChg>
        <pc:picChg chg="mod">
          <ac:chgData name="DUPLAN Mathilde" userId="591e84cd-d057-4330-8411-4e77fdd9eb9b" providerId="ADAL" clId="{840EC981-B8DA-44A4-A0D4-6166C99FC971}" dt="2025-08-01T14:13:02.933" v="1678" actId="1036"/>
          <ac:picMkLst>
            <pc:docMk/>
            <pc:sldMk cId="252663327" sldId="2126989390"/>
            <ac:picMk id="62" creationId="{7215779A-9B3F-C216-0C1D-4CF810527DAB}"/>
          </ac:picMkLst>
        </pc:picChg>
        <pc:picChg chg="mod">
          <ac:chgData name="DUPLAN Mathilde" userId="591e84cd-d057-4330-8411-4e77fdd9eb9b" providerId="ADAL" clId="{840EC981-B8DA-44A4-A0D4-6166C99FC971}" dt="2025-08-01T14:13:02.933" v="1678" actId="1036"/>
          <ac:picMkLst>
            <pc:docMk/>
            <pc:sldMk cId="252663327" sldId="2126989390"/>
            <ac:picMk id="65" creationId="{35265C3A-8969-A211-C8E6-80F1A2686414}"/>
          </ac:picMkLst>
        </pc:picChg>
        <pc:picChg chg="mod">
          <ac:chgData name="DUPLAN Mathilde" userId="591e84cd-d057-4330-8411-4e77fdd9eb9b" providerId="ADAL" clId="{840EC981-B8DA-44A4-A0D4-6166C99FC971}" dt="2025-08-01T14:13:05.726" v="1685" actId="1036"/>
          <ac:picMkLst>
            <pc:docMk/>
            <pc:sldMk cId="252663327" sldId="2126989390"/>
            <ac:picMk id="70" creationId="{B92BAA1A-A2F1-D6A0-2024-DD8184779739}"/>
          </ac:picMkLst>
        </pc:picChg>
      </pc:sldChg>
      <pc:sldChg chg="modSp del mod modCm">
        <pc:chgData name="DUPLAN Mathilde" userId="591e84cd-d057-4330-8411-4e77fdd9eb9b" providerId="ADAL" clId="{840EC981-B8DA-44A4-A0D4-6166C99FC971}" dt="2025-08-01T14:56:12.285" v="3328" actId="2696"/>
        <pc:sldMkLst>
          <pc:docMk/>
          <pc:sldMk cId="1775162468" sldId="2126989392"/>
        </pc:sldMkLst>
        <pc:extLst>
          <p:ext xmlns:p="http://schemas.openxmlformats.org/presentationml/2006/main" uri="{D6D511B9-2390-475A-947B-AFAB55BFBCF1}">
            <pc226:cmChg xmlns:pc226="http://schemas.microsoft.com/office/powerpoint/2022/06/main/command" chg="mod">
              <pc226:chgData name="DUPLAN Mathilde" userId="591e84cd-d057-4330-8411-4e77fdd9eb9b" providerId="ADAL" clId="{840EC981-B8DA-44A4-A0D4-6166C99FC971}" dt="2025-08-01T12:59:23.279" v="112" actId="20577"/>
              <pc2:cmMkLst xmlns:pc2="http://schemas.microsoft.com/office/powerpoint/2019/9/main/command">
                <pc:docMk/>
                <pc:sldMk cId="1775162468" sldId="2126989392"/>
                <pc2:cmMk id="{571B845C-5BC1-45D3-AC6D-2A051E76BD6C}"/>
              </pc2:cmMkLst>
            </pc226:cmChg>
          </p:ext>
        </pc:extLst>
      </pc:sldChg>
      <pc:sldChg chg="addSp delSp modSp add del mod">
        <pc:chgData name="DUPLAN Mathilde" userId="591e84cd-d057-4330-8411-4e77fdd9eb9b" providerId="ADAL" clId="{840EC981-B8DA-44A4-A0D4-6166C99FC971}" dt="2025-08-06T15:21:28.290" v="3630" actId="403"/>
        <pc:sldMkLst>
          <pc:docMk/>
          <pc:sldMk cId="4135107766" sldId="2126989392"/>
        </pc:sldMkLst>
        <pc:spChg chg="add mod">
          <ac:chgData name="DUPLAN Mathilde" userId="591e84cd-d057-4330-8411-4e77fdd9eb9b" providerId="ADAL" clId="{840EC981-B8DA-44A4-A0D4-6166C99FC971}" dt="2025-08-06T15:21:28.290" v="3630" actId="403"/>
          <ac:spMkLst>
            <pc:docMk/>
            <pc:sldMk cId="4135107766" sldId="2126989392"/>
            <ac:spMk id="4" creationId="{AAD58AA8-04E7-088D-EDE6-BD55720B05E1}"/>
          </ac:spMkLst>
        </pc:spChg>
        <pc:spChg chg="mod">
          <ac:chgData name="DUPLAN Mathilde" userId="591e84cd-d057-4330-8411-4e77fdd9eb9b" providerId="ADAL" clId="{840EC981-B8DA-44A4-A0D4-6166C99FC971}" dt="2025-08-06T15:21:20.506" v="3621" actId="20577"/>
          <ac:spMkLst>
            <pc:docMk/>
            <pc:sldMk cId="4135107766" sldId="2126989392"/>
            <ac:spMk id="75" creationId="{41992091-A96F-C40E-E9FB-2C6FFBBF9C20}"/>
          </ac:spMkLst>
        </pc:spChg>
      </pc:sldChg>
      <pc:sldChg chg="modSp mod">
        <pc:chgData name="DUPLAN Mathilde" userId="591e84cd-d057-4330-8411-4e77fdd9eb9b" providerId="ADAL" clId="{840EC981-B8DA-44A4-A0D4-6166C99FC971}" dt="2025-08-01T14:16:44.591" v="1761" actId="207"/>
        <pc:sldMkLst>
          <pc:docMk/>
          <pc:sldMk cId="2630911482" sldId="2126989412"/>
        </pc:sldMkLst>
        <pc:spChg chg="mod">
          <ac:chgData name="DUPLAN Mathilde" userId="591e84cd-d057-4330-8411-4e77fdd9eb9b" providerId="ADAL" clId="{840EC981-B8DA-44A4-A0D4-6166C99FC971}" dt="2025-08-01T14:16:44.591" v="1761" actId="207"/>
          <ac:spMkLst>
            <pc:docMk/>
            <pc:sldMk cId="2630911482" sldId="2126989412"/>
            <ac:spMk id="21" creationId="{33967F74-6FDA-F75C-DB08-BB9B6060459F}"/>
          </ac:spMkLst>
        </pc:spChg>
      </pc:sldChg>
      <pc:sldChg chg="addSp delSp modSp mod modCm">
        <pc:chgData name="DUPLAN Mathilde" userId="591e84cd-d057-4330-8411-4e77fdd9eb9b" providerId="ADAL" clId="{840EC981-B8DA-44A4-A0D4-6166C99FC971}" dt="2025-08-01T14:58:40.301" v="3536" actId="1035"/>
        <pc:sldMkLst>
          <pc:docMk/>
          <pc:sldMk cId="3947732746" sldId="2126989414"/>
        </pc:sldMkLst>
        <pc:spChg chg="mod">
          <ac:chgData name="DUPLAN Mathilde" userId="591e84cd-d057-4330-8411-4e77fdd9eb9b" providerId="ADAL" clId="{840EC981-B8DA-44A4-A0D4-6166C99FC971}" dt="2025-08-01T14:34:06.176" v="2260"/>
          <ac:spMkLst>
            <pc:docMk/>
            <pc:sldMk cId="3947732746" sldId="2126989414"/>
            <ac:spMk id="10" creationId="{048D88D7-211A-B3A0-FE29-1614DE72F7DD}"/>
          </ac:spMkLst>
        </pc:spChg>
        <pc:spChg chg="add mod">
          <ac:chgData name="DUPLAN Mathilde" userId="591e84cd-d057-4330-8411-4e77fdd9eb9b" providerId="ADAL" clId="{840EC981-B8DA-44A4-A0D4-6166C99FC971}" dt="2025-08-01T14:50:04.613" v="3121" actId="1036"/>
          <ac:spMkLst>
            <pc:docMk/>
            <pc:sldMk cId="3947732746" sldId="2126989414"/>
            <ac:spMk id="11" creationId="{E28A2254-B018-2370-88C0-19A9FF17CDF8}"/>
          </ac:spMkLst>
        </pc:spChg>
        <pc:spChg chg="add mod">
          <ac:chgData name="DUPLAN Mathilde" userId="591e84cd-d057-4330-8411-4e77fdd9eb9b" providerId="ADAL" clId="{840EC981-B8DA-44A4-A0D4-6166C99FC971}" dt="2025-08-01T14:50:04.613" v="3121" actId="1036"/>
          <ac:spMkLst>
            <pc:docMk/>
            <pc:sldMk cId="3947732746" sldId="2126989414"/>
            <ac:spMk id="15" creationId="{BC611CB1-0E46-9116-0D4C-8DA2EC4433CB}"/>
          </ac:spMkLst>
        </pc:spChg>
        <pc:spChg chg="add mod">
          <ac:chgData name="DUPLAN Mathilde" userId="591e84cd-d057-4330-8411-4e77fdd9eb9b" providerId="ADAL" clId="{840EC981-B8DA-44A4-A0D4-6166C99FC971}" dt="2025-08-01T14:50:04.613" v="3121" actId="1036"/>
          <ac:spMkLst>
            <pc:docMk/>
            <pc:sldMk cId="3947732746" sldId="2126989414"/>
            <ac:spMk id="16" creationId="{5D8DAC44-5C3B-7408-A2BD-6624D29A2E43}"/>
          </ac:spMkLst>
        </pc:spChg>
        <pc:spChg chg="mod">
          <ac:chgData name="DUPLAN Mathilde" userId="591e84cd-d057-4330-8411-4e77fdd9eb9b" providerId="ADAL" clId="{840EC981-B8DA-44A4-A0D4-6166C99FC971}" dt="2025-08-01T14:58:07.407" v="3484" actId="20577"/>
          <ac:spMkLst>
            <pc:docMk/>
            <pc:sldMk cId="3947732746" sldId="2126989414"/>
            <ac:spMk id="20" creationId="{FEF39801-0C61-A831-DCD3-81EE9655F0F1}"/>
          </ac:spMkLst>
        </pc:spChg>
        <pc:spChg chg="mod">
          <ac:chgData name="DUPLAN Mathilde" userId="591e84cd-d057-4330-8411-4e77fdd9eb9b" providerId="ADAL" clId="{840EC981-B8DA-44A4-A0D4-6166C99FC971}" dt="2025-08-01T14:58:40.301" v="3536" actId="1035"/>
          <ac:spMkLst>
            <pc:docMk/>
            <pc:sldMk cId="3947732746" sldId="2126989414"/>
            <ac:spMk id="30" creationId="{F9D1B179-9C9B-1D2D-FE17-DC9235248F4B}"/>
          </ac:spMkLst>
        </pc:spChg>
        <pc:spChg chg="mod">
          <ac:chgData name="DUPLAN Mathilde" userId="591e84cd-d057-4330-8411-4e77fdd9eb9b" providerId="ADAL" clId="{840EC981-B8DA-44A4-A0D4-6166C99FC971}" dt="2025-08-01T14:58:40.301" v="3536" actId="1035"/>
          <ac:spMkLst>
            <pc:docMk/>
            <pc:sldMk cId="3947732746" sldId="2126989414"/>
            <ac:spMk id="31" creationId="{6DD154B5-55A3-E0C9-58F1-E79344BAB872}"/>
          </ac:spMkLst>
        </pc:spChg>
        <pc:spChg chg="mod">
          <ac:chgData name="DUPLAN Mathilde" userId="591e84cd-d057-4330-8411-4e77fdd9eb9b" providerId="ADAL" clId="{840EC981-B8DA-44A4-A0D4-6166C99FC971}" dt="2025-08-01T14:58:40.301" v="3536" actId="1035"/>
          <ac:spMkLst>
            <pc:docMk/>
            <pc:sldMk cId="3947732746" sldId="2126989414"/>
            <ac:spMk id="32" creationId="{DCA9C273-18D3-E32B-68A2-1678F3A79155}"/>
          </ac:spMkLst>
        </pc:spChg>
        <pc:spChg chg="mod">
          <ac:chgData name="DUPLAN Mathilde" userId="591e84cd-d057-4330-8411-4e77fdd9eb9b" providerId="ADAL" clId="{840EC981-B8DA-44A4-A0D4-6166C99FC971}" dt="2025-08-01T14:05:23.175" v="1230" actId="1035"/>
          <ac:spMkLst>
            <pc:docMk/>
            <pc:sldMk cId="3947732746" sldId="2126989414"/>
            <ac:spMk id="55" creationId="{C2989109-903E-B315-6E83-BED1EC8EE93F}"/>
          </ac:spMkLst>
        </pc:spChg>
        <pc:spChg chg="mod">
          <ac:chgData name="DUPLAN Mathilde" userId="591e84cd-d057-4330-8411-4e77fdd9eb9b" providerId="ADAL" clId="{840EC981-B8DA-44A4-A0D4-6166C99FC971}" dt="2025-08-01T14:05:23.175" v="1230" actId="1035"/>
          <ac:spMkLst>
            <pc:docMk/>
            <pc:sldMk cId="3947732746" sldId="2126989414"/>
            <ac:spMk id="56" creationId="{1D394E6B-DF46-7BAE-C9F7-CAC5F9609CD8}"/>
          </ac:spMkLst>
        </pc:spChg>
        <pc:spChg chg="mod">
          <ac:chgData name="DUPLAN Mathilde" userId="591e84cd-d057-4330-8411-4e77fdd9eb9b" providerId="ADAL" clId="{840EC981-B8DA-44A4-A0D4-6166C99FC971}" dt="2025-08-01T14:48:07.165" v="3051" actId="1036"/>
          <ac:spMkLst>
            <pc:docMk/>
            <pc:sldMk cId="3947732746" sldId="2126989414"/>
            <ac:spMk id="59" creationId="{6A97C1B2-5532-05A7-27A2-3C166D389FDF}"/>
          </ac:spMkLst>
        </pc:spChg>
        <pc:spChg chg="mod">
          <ac:chgData name="DUPLAN Mathilde" userId="591e84cd-d057-4330-8411-4e77fdd9eb9b" providerId="ADAL" clId="{840EC981-B8DA-44A4-A0D4-6166C99FC971}" dt="2025-08-01T14:48:07.165" v="3051" actId="1036"/>
          <ac:spMkLst>
            <pc:docMk/>
            <pc:sldMk cId="3947732746" sldId="2126989414"/>
            <ac:spMk id="68" creationId="{2AC96C5E-DB2E-08C3-E3CE-C2177EA33EF5}"/>
          </ac:spMkLst>
        </pc:spChg>
        <pc:picChg chg="mod">
          <ac:chgData name="DUPLAN Mathilde" userId="591e84cd-d057-4330-8411-4e77fdd9eb9b" providerId="ADAL" clId="{840EC981-B8DA-44A4-A0D4-6166C99FC971}" dt="2025-08-01T14:58:12.623" v="3489" actId="1035"/>
          <ac:picMkLst>
            <pc:docMk/>
            <pc:sldMk cId="3947732746" sldId="2126989414"/>
            <ac:picMk id="12" creationId="{45107F99-7049-D765-CC3A-7CBDBB6FB441}"/>
          </ac:picMkLst>
        </pc:picChg>
        <pc:picChg chg="add mod">
          <ac:chgData name="DUPLAN Mathilde" userId="591e84cd-d057-4330-8411-4e77fdd9eb9b" providerId="ADAL" clId="{840EC981-B8DA-44A4-A0D4-6166C99FC971}" dt="2025-08-01T14:50:04.613" v="3121" actId="1036"/>
          <ac:picMkLst>
            <pc:docMk/>
            <pc:sldMk cId="3947732746" sldId="2126989414"/>
            <ac:picMk id="13" creationId="{610E2D10-415A-C1C4-FE84-301F226BD541}"/>
          </ac:picMkLst>
        </pc:picChg>
        <pc:picChg chg="add mod">
          <ac:chgData name="DUPLAN Mathilde" userId="591e84cd-d057-4330-8411-4e77fdd9eb9b" providerId="ADAL" clId="{840EC981-B8DA-44A4-A0D4-6166C99FC971}" dt="2025-08-01T14:50:04.613" v="3121" actId="1036"/>
          <ac:picMkLst>
            <pc:docMk/>
            <pc:sldMk cId="3947732746" sldId="2126989414"/>
            <ac:picMk id="14" creationId="{EBA5C739-5A6E-E412-D735-62A619B9A768}"/>
          </ac:picMkLst>
        </pc:picChg>
        <pc:picChg chg="add mod">
          <ac:chgData name="DUPLAN Mathilde" userId="591e84cd-d057-4330-8411-4e77fdd9eb9b" providerId="ADAL" clId="{840EC981-B8DA-44A4-A0D4-6166C99FC971}" dt="2025-08-01T14:50:04.613" v="3121" actId="1036"/>
          <ac:picMkLst>
            <pc:docMk/>
            <pc:sldMk cId="3947732746" sldId="2126989414"/>
            <ac:picMk id="17" creationId="{E6E0FD42-A785-E592-1245-6E4BD5D71765}"/>
          </ac:picMkLst>
        </pc:picChg>
        <pc:cxnChg chg="add mod">
          <ac:chgData name="DUPLAN Mathilde" userId="591e84cd-d057-4330-8411-4e77fdd9eb9b" providerId="ADAL" clId="{840EC981-B8DA-44A4-A0D4-6166C99FC971}" dt="2025-08-01T14:50:04.613" v="3121" actId="1036"/>
          <ac:cxnSpMkLst>
            <pc:docMk/>
            <pc:sldMk cId="3947732746" sldId="2126989414"/>
            <ac:cxnSpMk id="18" creationId="{488B8796-1630-CC51-9AD3-09EA272A4D7B}"/>
          </ac:cxnSpMkLst>
        </pc:cxnChg>
        <pc:cxnChg chg="add mod">
          <ac:chgData name="DUPLAN Mathilde" userId="591e84cd-d057-4330-8411-4e77fdd9eb9b" providerId="ADAL" clId="{840EC981-B8DA-44A4-A0D4-6166C99FC971}" dt="2025-08-01T14:50:04.613" v="3121" actId="1036"/>
          <ac:cxnSpMkLst>
            <pc:docMk/>
            <pc:sldMk cId="3947732746" sldId="2126989414"/>
            <ac:cxnSpMk id="21" creationId="{8712DFBF-A2E4-2011-F83A-2D63B7F21698}"/>
          </ac:cxnSpMkLst>
        </pc:cxnChg>
        <pc:extLst>
          <p:ext xmlns:p="http://schemas.openxmlformats.org/presentationml/2006/main" uri="{D6D511B9-2390-475A-947B-AFAB55BFBCF1}">
            <pc226:cmChg xmlns:pc226="http://schemas.microsoft.com/office/powerpoint/2022/06/main/command" chg="mod">
              <pc226:chgData name="DUPLAN Mathilde" userId="591e84cd-d057-4330-8411-4e77fdd9eb9b" providerId="ADAL" clId="{840EC981-B8DA-44A4-A0D4-6166C99FC971}" dt="2025-08-01T12:48:42.775" v="48" actId="20577"/>
              <pc2:cmMkLst xmlns:pc2="http://schemas.microsoft.com/office/powerpoint/2019/9/main/command">
                <pc:docMk/>
                <pc:sldMk cId="3947732746" sldId="2126989414"/>
                <pc2:cmMk id="{94746958-407D-47BF-A9D4-2C6DE17168F7}"/>
              </pc2:cmMkLst>
            </pc226:cmChg>
          </p:ext>
        </pc:extLst>
      </pc:sldChg>
      <pc:sldChg chg="addSp delSp modSp mod">
        <pc:chgData name="DUPLAN Mathilde" userId="591e84cd-d057-4330-8411-4e77fdd9eb9b" providerId="ADAL" clId="{840EC981-B8DA-44A4-A0D4-6166C99FC971}" dt="2025-08-01T14:14:01.235" v="1707"/>
        <pc:sldMkLst>
          <pc:docMk/>
          <pc:sldMk cId="3053740597" sldId="2126989417"/>
        </pc:sldMkLst>
        <pc:spChg chg="add mod">
          <ac:chgData name="DUPLAN Mathilde" userId="591e84cd-d057-4330-8411-4e77fdd9eb9b" providerId="ADAL" clId="{840EC981-B8DA-44A4-A0D4-6166C99FC971}" dt="2025-08-01T14:14:01.235" v="1707"/>
          <ac:spMkLst>
            <pc:docMk/>
            <pc:sldMk cId="3053740597" sldId="2126989417"/>
            <ac:spMk id="2" creationId="{9B136A55-D74E-0CCC-464F-27991E232746}"/>
          </ac:spMkLst>
        </pc:spChg>
      </pc:sldChg>
      <pc:sldChg chg="modSp add mod">
        <pc:chgData name="DUPLAN Mathilde" userId="591e84cd-d057-4330-8411-4e77fdd9eb9b" providerId="ADAL" clId="{840EC981-B8DA-44A4-A0D4-6166C99FC971}" dt="2025-08-01T14:32:59.248" v="2256" actId="2711"/>
        <pc:sldMkLst>
          <pc:docMk/>
          <pc:sldMk cId="702137855" sldId="2126989445"/>
        </pc:sldMkLst>
        <pc:spChg chg="mod">
          <ac:chgData name="DUPLAN Mathilde" userId="591e84cd-d057-4330-8411-4e77fdd9eb9b" providerId="ADAL" clId="{840EC981-B8DA-44A4-A0D4-6166C99FC971}" dt="2025-08-01T14:32:59.248" v="2256" actId="2711"/>
          <ac:spMkLst>
            <pc:docMk/>
            <pc:sldMk cId="702137855" sldId="2126989445"/>
            <ac:spMk id="2" creationId="{E85C6E69-3D55-33DC-E358-0DAE3EBA8D0A}"/>
          </ac:spMkLst>
        </pc:spChg>
      </pc:sldChg>
      <pc:sldChg chg="modSp add mod">
        <pc:chgData name="DUPLAN Mathilde" userId="591e84cd-d057-4330-8411-4e77fdd9eb9b" providerId="ADAL" clId="{840EC981-B8DA-44A4-A0D4-6166C99FC971}" dt="2025-08-01T14:42:45.559" v="2563" actId="1036"/>
        <pc:sldMkLst>
          <pc:docMk/>
          <pc:sldMk cId="3534753674" sldId="2126989448"/>
        </pc:sldMkLst>
        <pc:spChg chg="mod">
          <ac:chgData name="DUPLAN Mathilde" userId="591e84cd-d057-4330-8411-4e77fdd9eb9b" providerId="ADAL" clId="{840EC981-B8DA-44A4-A0D4-6166C99FC971}" dt="2025-08-01T14:33:46.204" v="2259" actId="2711"/>
          <ac:spMkLst>
            <pc:docMk/>
            <pc:sldMk cId="3534753674" sldId="2126989448"/>
            <ac:spMk id="2" creationId="{3EB1D242-5442-1A6C-D8AB-1B1708189C33}"/>
          </ac:spMkLst>
        </pc:spChg>
        <pc:spChg chg="mod">
          <ac:chgData name="DUPLAN Mathilde" userId="591e84cd-d057-4330-8411-4e77fdd9eb9b" providerId="ADAL" clId="{840EC981-B8DA-44A4-A0D4-6166C99FC971}" dt="2025-08-01T14:33:46.204" v="2259" actId="2711"/>
          <ac:spMkLst>
            <pc:docMk/>
            <pc:sldMk cId="3534753674" sldId="2126989448"/>
            <ac:spMk id="5" creationId="{33031F18-A47D-D97F-73F1-02A6BD671C4E}"/>
          </ac:spMkLst>
        </pc:spChg>
        <pc:spChg chg="mod">
          <ac:chgData name="DUPLAN Mathilde" userId="591e84cd-d057-4330-8411-4e77fdd9eb9b" providerId="ADAL" clId="{840EC981-B8DA-44A4-A0D4-6166C99FC971}" dt="2025-08-01T14:42:41.074" v="2557" actId="404"/>
          <ac:spMkLst>
            <pc:docMk/>
            <pc:sldMk cId="3534753674" sldId="2126989448"/>
            <ac:spMk id="9" creationId="{CB5D8EF2-355F-05D5-9A6E-9A40C87D5105}"/>
          </ac:spMkLst>
        </pc:spChg>
        <pc:spChg chg="mod">
          <ac:chgData name="DUPLAN Mathilde" userId="591e84cd-d057-4330-8411-4e77fdd9eb9b" providerId="ADAL" clId="{840EC981-B8DA-44A4-A0D4-6166C99FC971}" dt="2025-08-01T14:42:45.559" v="2563" actId="1036"/>
          <ac:spMkLst>
            <pc:docMk/>
            <pc:sldMk cId="3534753674" sldId="2126989448"/>
            <ac:spMk id="10" creationId="{589A3AF6-D3FE-0660-66AB-638C8E6F5131}"/>
          </ac:spMkLst>
        </pc:spChg>
        <pc:spChg chg="mod">
          <ac:chgData name="DUPLAN Mathilde" userId="591e84cd-d057-4330-8411-4e77fdd9eb9b" providerId="ADAL" clId="{840EC981-B8DA-44A4-A0D4-6166C99FC971}" dt="2025-08-01T14:42:45.559" v="2563" actId="1036"/>
          <ac:spMkLst>
            <pc:docMk/>
            <pc:sldMk cId="3534753674" sldId="2126989448"/>
            <ac:spMk id="11" creationId="{C990DE17-9C73-9C14-83EE-5525F2A248DA}"/>
          </ac:spMkLst>
        </pc:spChg>
        <pc:spChg chg="mod">
          <ac:chgData name="DUPLAN Mathilde" userId="591e84cd-d057-4330-8411-4e77fdd9eb9b" providerId="ADAL" clId="{840EC981-B8DA-44A4-A0D4-6166C99FC971}" dt="2025-08-01T14:33:46.204" v="2259" actId="2711"/>
          <ac:spMkLst>
            <pc:docMk/>
            <pc:sldMk cId="3534753674" sldId="2126989448"/>
            <ac:spMk id="12" creationId="{F9835686-8849-CE02-D838-2632A4C803BF}"/>
          </ac:spMkLst>
        </pc:spChg>
        <pc:spChg chg="mod">
          <ac:chgData name="DUPLAN Mathilde" userId="591e84cd-d057-4330-8411-4e77fdd9eb9b" providerId="ADAL" clId="{840EC981-B8DA-44A4-A0D4-6166C99FC971}" dt="2025-08-01T14:42:41.074" v="2557" actId="404"/>
          <ac:spMkLst>
            <pc:docMk/>
            <pc:sldMk cId="3534753674" sldId="2126989448"/>
            <ac:spMk id="15" creationId="{25F7AA65-DDED-FF6D-5F10-63A20FD4BCE7}"/>
          </ac:spMkLst>
        </pc:spChg>
        <pc:spChg chg="mod">
          <ac:chgData name="DUPLAN Mathilde" userId="591e84cd-d057-4330-8411-4e77fdd9eb9b" providerId="ADAL" clId="{840EC981-B8DA-44A4-A0D4-6166C99FC971}" dt="2025-08-01T14:42:41.074" v="2557" actId="404"/>
          <ac:spMkLst>
            <pc:docMk/>
            <pc:sldMk cId="3534753674" sldId="2126989448"/>
            <ac:spMk id="16" creationId="{EF9E64A5-FBDF-FA8A-6C1E-00A9648F2E64}"/>
          </ac:spMkLst>
        </pc:spChg>
        <pc:spChg chg="mod">
          <ac:chgData name="DUPLAN Mathilde" userId="591e84cd-d057-4330-8411-4e77fdd9eb9b" providerId="ADAL" clId="{840EC981-B8DA-44A4-A0D4-6166C99FC971}" dt="2025-08-01T14:42:41.074" v="2557" actId="404"/>
          <ac:spMkLst>
            <pc:docMk/>
            <pc:sldMk cId="3534753674" sldId="2126989448"/>
            <ac:spMk id="18" creationId="{67387825-391D-08BE-EB76-12604930CED9}"/>
          </ac:spMkLst>
        </pc:spChg>
        <pc:spChg chg="mod">
          <ac:chgData name="DUPLAN Mathilde" userId="591e84cd-d057-4330-8411-4e77fdd9eb9b" providerId="ADAL" clId="{840EC981-B8DA-44A4-A0D4-6166C99FC971}" dt="2025-08-01T14:42:41.074" v="2557" actId="404"/>
          <ac:spMkLst>
            <pc:docMk/>
            <pc:sldMk cId="3534753674" sldId="2126989448"/>
            <ac:spMk id="22" creationId="{F8F62E7C-B74D-8F56-F14A-F0D1EFBF22FA}"/>
          </ac:spMkLst>
        </pc:spChg>
        <pc:spChg chg="mod">
          <ac:chgData name="DUPLAN Mathilde" userId="591e84cd-d057-4330-8411-4e77fdd9eb9b" providerId="ADAL" clId="{840EC981-B8DA-44A4-A0D4-6166C99FC971}" dt="2025-08-01T14:42:41.074" v="2557" actId="404"/>
          <ac:spMkLst>
            <pc:docMk/>
            <pc:sldMk cId="3534753674" sldId="2126989448"/>
            <ac:spMk id="23" creationId="{3D1739D0-6BEE-DDEA-DD77-E72860E63F8D}"/>
          </ac:spMkLst>
        </pc:spChg>
        <pc:spChg chg="mod">
          <ac:chgData name="DUPLAN Mathilde" userId="591e84cd-d057-4330-8411-4e77fdd9eb9b" providerId="ADAL" clId="{840EC981-B8DA-44A4-A0D4-6166C99FC971}" dt="2025-08-01T14:33:46.204" v="2259" actId="2711"/>
          <ac:spMkLst>
            <pc:docMk/>
            <pc:sldMk cId="3534753674" sldId="2126989448"/>
            <ac:spMk id="47" creationId="{EB0F3B8E-DB4C-CA90-AADD-7CE298DB3BFF}"/>
          </ac:spMkLst>
        </pc:spChg>
      </pc:sldChg>
      <pc:sldChg chg="del">
        <pc:chgData name="DUPLAN Mathilde" userId="591e84cd-d057-4330-8411-4e77fdd9eb9b" providerId="ADAL" clId="{840EC981-B8DA-44A4-A0D4-6166C99FC971}" dt="2025-08-01T14:32:55.658" v="2255" actId="47"/>
        <pc:sldMkLst>
          <pc:docMk/>
          <pc:sldMk cId="3692799130" sldId="2126989449"/>
        </pc:sldMkLst>
      </pc:sldChg>
      <pc:sldChg chg="modSp mod">
        <pc:chgData name="DUPLAN Mathilde" userId="591e84cd-d057-4330-8411-4e77fdd9eb9b" providerId="ADAL" clId="{840EC981-B8DA-44A4-A0D4-6166C99FC971}" dt="2025-08-01T14:16:54.471" v="1762" actId="207"/>
        <pc:sldMkLst>
          <pc:docMk/>
          <pc:sldMk cId="3968229329" sldId="2126989457"/>
        </pc:sldMkLst>
        <pc:spChg chg="mod">
          <ac:chgData name="DUPLAN Mathilde" userId="591e84cd-d057-4330-8411-4e77fdd9eb9b" providerId="ADAL" clId="{840EC981-B8DA-44A4-A0D4-6166C99FC971}" dt="2025-08-01T14:16:54.471" v="1762" actId="207"/>
          <ac:spMkLst>
            <pc:docMk/>
            <pc:sldMk cId="3968229329" sldId="2126989457"/>
            <ac:spMk id="13" creationId="{148FA59E-A130-D153-99BB-568B18830E07}"/>
          </ac:spMkLst>
        </pc:spChg>
      </pc:sldChg>
      <pc:sldChg chg="addSp delSp modSp add mod">
        <pc:chgData name="DUPLAN Mathilde" userId="591e84cd-d057-4330-8411-4e77fdd9eb9b" providerId="ADAL" clId="{840EC981-B8DA-44A4-A0D4-6166C99FC971}" dt="2025-08-01T14:57:15.338" v="3407" actId="478"/>
        <pc:sldMkLst>
          <pc:docMk/>
          <pc:sldMk cId="136879189" sldId="2126989461"/>
        </pc:sldMkLst>
        <pc:spChg chg="add mod">
          <ac:chgData name="DUPLAN Mathilde" userId="591e84cd-d057-4330-8411-4e77fdd9eb9b" providerId="ADAL" clId="{840EC981-B8DA-44A4-A0D4-6166C99FC971}" dt="2025-08-01T14:57:10.724" v="3405" actId="1036"/>
          <ac:spMkLst>
            <pc:docMk/>
            <pc:sldMk cId="136879189" sldId="2126989461"/>
            <ac:spMk id="8" creationId="{041A6FB2-ECD2-CA02-BEEA-36955A7549E5}"/>
          </ac:spMkLst>
        </pc:spChg>
        <pc:spChg chg="add mod">
          <ac:chgData name="DUPLAN Mathilde" userId="591e84cd-d057-4330-8411-4e77fdd9eb9b" providerId="ADAL" clId="{840EC981-B8DA-44A4-A0D4-6166C99FC971}" dt="2025-08-01T14:57:10.724" v="3405" actId="1036"/>
          <ac:spMkLst>
            <pc:docMk/>
            <pc:sldMk cId="136879189" sldId="2126989461"/>
            <ac:spMk id="15" creationId="{A5807894-1D48-2EAD-8324-99C6249A571B}"/>
          </ac:spMkLst>
        </pc:spChg>
        <pc:picChg chg="add mod">
          <ac:chgData name="DUPLAN Mathilde" userId="591e84cd-d057-4330-8411-4e77fdd9eb9b" providerId="ADAL" clId="{840EC981-B8DA-44A4-A0D4-6166C99FC971}" dt="2025-08-01T14:57:10.724" v="3405" actId="1036"/>
          <ac:picMkLst>
            <pc:docMk/>
            <pc:sldMk cId="136879189" sldId="2126989461"/>
            <ac:picMk id="2" creationId="{A29C8717-F19C-DE0B-7D2D-CAA8161C1C36}"/>
          </ac:picMkLst>
        </pc:picChg>
      </pc:sldChg>
      <pc:sldChg chg="modSp del">
        <pc:chgData name="DUPLAN Mathilde" userId="591e84cd-d057-4330-8411-4e77fdd9eb9b" providerId="ADAL" clId="{840EC981-B8DA-44A4-A0D4-6166C99FC971}" dt="2025-08-01T14:56:12.285" v="3328" actId="2696"/>
        <pc:sldMkLst>
          <pc:docMk/>
          <pc:sldMk cId="4190256324" sldId="2126989461"/>
        </pc:sldMkLst>
      </pc:sldChg>
      <pc:sldChg chg="addSp delSp modSp mod">
        <pc:chgData name="DUPLAN Mathilde" userId="591e84cd-d057-4330-8411-4e77fdd9eb9b" providerId="ADAL" clId="{840EC981-B8DA-44A4-A0D4-6166C99FC971}" dt="2025-08-01T14:56:43.871" v="3343" actId="1036"/>
        <pc:sldMkLst>
          <pc:docMk/>
          <pc:sldMk cId="135913381" sldId="2126989464"/>
        </pc:sldMkLst>
        <pc:spChg chg="add mod ord">
          <ac:chgData name="DUPLAN Mathilde" userId="591e84cd-d057-4330-8411-4e77fdd9eb9b" providerId="ADAL" clId="{840EC981-B8DA-44A4-A0D4-6166C99FC971}" dt="2025-08-01T14:38:34.514" v="2432" actId="12788"/>
          <ac:spMkLst>
            <pc:docMk/>
            <pc:sldMk cId="135913381" sldId="2126989464"/>
            <ac:spMk id="6" creationId="{856AB549-17B4-552F-0E07-06E97332A546}"/>
          </ac:spMkLst>
        </pc:spChg>
        <pc:spChg chg="add mod ord">
          <ac:chgData name="DUPLAN Mathilde" userId="591e84cd-d057-4330-8411-4e77fdd9eb9b" providerId="ADAL" clId="{840EC981-B8DA-44A4-A0D4-6166C99FC971}" dt="2025-08-01T14:38:43.208" v="2434" actId="1076"/>
          <ac:spMkLst>
            <pc:docMk/>
            <pc:sldMk cId="135913381" sldId="2126989464"/>
            <ac:spMk id="8" creationId="{9DBDF379-CC94-1745-25A1-809E94515B29}"/>
          </ac:spMkLst>
        </pc:spChg>
        <pc:spChg chg="add mod ord">
          <ac:chgData name="DUPLAN Mathilde" userId="591e84cd-d057-4330-8411-4e77fdd9eb9b" providerId="ADAL" clId="{840EC981-B8DA-44A4-A0D4-6166C99FC971}" dt="2025-08-01T14:39:15.852" v="2439" actId="20577"/>
          <ac:spMkLst>
            <pc:docMk/>
            <pc:sldMk cId="135913381" sldId="2126989464"/>
            <ac:spMk id="9" creationId="{B8F6820F-1955-AA8B-6ED4-3AC3CCA36D9A}"/>
          </ac:spMkLst>
        </pc:spChg>
        <pc:spChg chg="mod">
          <ac:chgData name="DUPLAN Mathilde" userId="591e84cd-d057-4330-8411-4e77fdd9eb9b" providerId="ADAL" clId="{840EC981-B8DA-44A4-A0D4-6166C99FC971}" dt="2025-08-01T14:39:06.180" v="2437" actId="21"/>
          <ac:spMkLst>
            <pc:docMk/>
            <pc:sldMk cId="135913381" sldId="2126989464"/>
            <ac:spMk id="16" creationId="{1B69CE53-F9D0-FB7E-1AF6-0D5C81FE3C35}"/>
          </ac:spMkLst>
        </pc:spChg>
        <pc:spChg chg="mod">
          <ac:chgData name="DUPLAN Mathilde" userId="591e84cd-d057-4330-8411-4e77fdd9eb9b" providerId="ADAL" clId="{840EC981-B8DA-44A4-A0D4-6166C99FC971}" dt="2025-08-01T14:34:06.176" v="2260"/>
          <ac:spMkLst>
            <pc:docMk/>
            <pc:sldMk cId="135913381" sldId="2126989464"/>
            <ac:spMk id="17" creationId="{CD3F3B62-DA65-FCC1-1EF5-C8A272A7E05A}"/>
          </ac:spMkLst>
        </pc:spChg>
        <pc:spChg chg="mod">
          <ac:chgData name="DUPLAN Mathilde" userId="591e84cd-d057-4330-8411-4e77fdd9eb9b" providerId="ADAL" clId="{840EC981-B8DA-44A4-A0D4-6166C99FC971}" dt="2025-08-01T14:38:34.514" v="2432" actId="12788"/>
          <ac:spMkLst>
            <pc:docMk/>
            <pc:sldMk cId="135913381" sldId="2126989464"/>
            <ac:spMk id="36" creationId="{7ABFD45D-331B-EFB5-B89A-A489CF8331E9}"/>
          </ac:spMkLst>
        </pc:spChg>
        <pc:spChg chg="mod">
          <ac:chgData name="DUPLAN Mathilde" userId="591e84cd-d057-4330-8411-4e77fdd9eb9b" providerId="ADAL" clId="{840EC981-B8DA-44A4-A0D4-6166C99FC971}" dt="2025-08-01T14:38:34.514" v="2432" actId="12788"/>
          <ac:spMkLst>
            <pc:docMk/>
            <pc:sldMk cId="135913381" sldId="2126989464"/>
            <ac:spMk id="48" creationId="{1CC86D7C-A52E-E7C3-E476-B04D04595390}"/>
          </ac:spMkLst>
        </pc:spChg>
        <pc:spChg chg="mod">
          <ac:chgData name="DUPLAN Mathilde" userId="591e84cd-d057-4330-8411-4e77fdd9eb9b" providerId="ADAL" clId="{840EC981-B8DA-44A4-A0D4-6166C99FC971}" dt="2025-08-01T14:56:43.871" v="3343" actId="1036"/>
          <ac:spMkLst>
            <pc:docMk/>
            <pc:sldMk cId="135913381" sldId="2126989464"/>
            <ac:spMk id="59" creationId="{3A2D3B1E-823A-31C8-9735-01587E40C8F0}"/>
          </ac:spMkLst>
        </pc:spChg>
        <pc:picChg chg="mod">
          <ac:chgData name="DUPLAN Mathilde" userId="591e84cd-d057-4330-8411-4e77fdd9eb9b" providerId="ADAL" clId="{840EC981-B8DA-44A4-A0D4-6166C99FC971}" dt="2025-08-01T14:39:29.773" v="2459" actId="1036"/>
          <ac:picMkLst>
            <pc:docMk/>
            <pc:sldMk cId="135913381" sldId="2126989464"/>
            <ac:picMk id="7" creationId="{5D418D8C-475A-6A26-72A3-48A48466823C}"/>
          </ac:picMkLst>
        </pc:picChg>
      </pc:sldChg>
      <pc:sldChg chg="addSp delSp modSp mod">
        <pc:chgData name="DUPLAN Mathilde" userId="591e84cd-d057-4330-8411-4e77fdd9eb9b" providerId="ADAL" clId="{840EC981-B8DA-44A4-A0D4-6166C99FC971}" dt="2025-08-01T14:45:28.427" v="2749" actId="20577"/>
        <pc:sldMkLst>
          <pc:docMk/>
          <pc:sldMk cId="2898722438" sldId="2126989465"/>
        </pc:sldMkLst>
        <pc:spChg chg="mod">
          <ac:chgData name="DUPLAN Mathilde" userId="591e84cd-d057-4330-8411-4e77fdd9eb9b" providerId="ADAL" clId="{840EC981-B8DA-44A4-A0D4-6166C99FC971}" dt="2025-08-01T14:45:28.427" v="2749" actId="20577"/>
          <ac:spMkLst>
            <pc:docMk/>
            <pc:sldMk cId="2898722438" sldId="2126989465"/>
            <ac:spMk id="28" creationId="{3FD150CB-6408-2849-9B71-B0B2837E2D72}"/>
          </ac:spMkLst>
        </pc:spChg>
        <pc:spChg chg="mod">
          <ac:chgData name="DUPLAN Mathilde" userId="591e84cd-d057-4330-8411-4e77fdd9eb9b" providerId="ADAL" clId="{840EC981-B8DA-44A4-A0D4-6166C99FC971}" dt="2025-08-01T14:34:06.176" v="2260"/>
          <ac:spMkLst>
            <pc:docMk/>
            <pc:sldMk cId="2898722438" sldId="2126989465"/>
            <ac:spMk id="29" creationId="{BE1AA627-DB99-C158-4B36-3A071757E105}"/>
          </ac:spMkLst>
        </pc:spChg>
        <pc:picChg chg="add mod">
          <ac:chgData name="DUPLAN Mathilde" userId="591e84cd-d057-4330-8411-4e77fdd9eb9b" providerId="ADAL" clId="{840EC981-B8DA-44A4-A0D4-6166C99FC971}" dt="2025-08-01T14:37:00.989" v="2338" actId="1035"/>
          <ac:picMkLst>
            <pc:docMk/>
            <pc:sldMk cId="2898722438" sldId="2126989465"/>
            <ac:picMk id="14" creationId="{DE4F59C3-D5B8-7173-96ED-8B28F916E72B}"/>
          </ac:picMkLst>
        </pc:picChg>
      </pc:sldChg>
      <pc:sldChg chg="addSp delSp modSp mod modCm">
        <pc:chgData name="DUPLAN Mathilde" userId="591e84cd-d057-4330-8411-4e77fdd9eb9b" providerId="ADAL" clId="{840EC981-B8DA-44A4-A0D4-6166C99FC971}" dt="2025-08-01T14:49:37.415" v="3105" actId="14100"/>
        <pc:sldMkLst>
          <pc:docMk/>
          <pc:sldMk cId="705687996" sldId="2126989466"/>
        </pc:sldMkLst>
        <pc:spChg chg="mod">
          <ac:chgData name="DUPLAN Mathilde" userId="591e84cd-d057-4330-8411-4e77fdd9eb9b" providerId="ADAL" clId="{840EC981-B8DA-44A4-A0D4-6166C99FC971}" dt="2025-08-01T14:06:40.168" v="1253" actId="1076"/>
          <ac:spMkLst>
            <pc:docMk/>
            <pc:sldMk cId="705687996" sldId="2126989466"/>
            <ac:spMk id="7" creationId="{ED0CF62E-6E5E-6937-AD5F-DCAFD4C66EE7}"/>
          </ac:spMkLst>
        </pc:spChg>
        <pc:spChg chg="mod">
          <ac:chgData name="DUPLAN Mathilde" userId="591e84cd-d057-4330-8411-4e77fdd9eb9b" providerId="ADAL" clId="{840EC981-B8DA-44A4-A0D4-6166C99FC971}" dt="2025-08-01T14:34:06.176" v="2260"/>
          <ac:spMkLst>
            <pc:docMk/>
            <pc:sldMk cId="705687996" sldId="2126989466"/>
            <ac:spMk id="10" creationId="{8E7527A2-C1E8-7269-178B-BB22426AE8B2}"/>
          </ac:spMkLst>
        </pc:spChg>
        <pc:spChg chg="mod">
          <ac:chgData name="DUPLAN Mathilde" userId="591e84cd-d057-4330-8411-4e77fdd9eb9b" providerId="ADAL" clId="{840EC981-B8DA-44A4-A0D4-6166C99FC971}" dt="2025-08-01T14:07:00.425" v="1291" actId="1036"/>
          <ac:spMkLst>
            <pc:docMk/>
            <pc:sldMk cId="705687996" sldId="2126989466"/>
            <ac:spMk id="17" creationId="{7226A026-0901-C78A-B0CB-51DC345AB3E8}"/>
          </ac:spMkLst>
        </pc:spChg>
        <pc:spChg chg="mod">
          <ac:chgData name="DUPLAN Mathilde" userId="591e84cd-d057-4330-8411-4e77fdd9eb9b" providerId="ADAL" clId="{840EC981-B8DA-44A4-A0D4-6166C99FC971}" dt="2025-08-01T14:48:39.818" v="3097" actId="20577"/>
          <ac:spMkLst>
            <pc:docMk/>
            <pc:sldMk cId="705687996" sldId="2126989466"/>
            <ac:spMk id="20" creationId="{A2B1E69E-84DC-7E0F-DBA9-48726B470C22}"/>
          </ac:spMkLst>
        </pc:spChg>
        <pc:spChg chg="mod">
          <ac:chgData name="DUPLAN Mathilde" userId="591e84cd-d057-4330-8411-4e77fdd9eb9b" providerId="ADAL" clId="{840EC981-B8DA-44A4-A0D4-6166C99FC971}" dt="2025-08-01T14:49:31.665" v="3103" actId="403"/>
          <ac:spMkLst>
            <pc:docMk/>
            <pc:sldMk cId="705687996" sldId="2126989466"/>
            <ac:spMk id="23" creationId="{590912BB-85BC-964F-F150-92E7D9C81704}"/>
          </ac:spMkLst>
        </pc:spChg>
        <pc:spChg chg="mod">
          <ac:chgData name="DUPLAN Mathilde" userId="591e84cd-d057-4330-8411-4e77fdd9eb9b" providerId="ADAL" clId="{840EC981-B8DA-44A4-A0D4-6166C99FC971}" dt="2025-08-01T14:49:37.415" v="3105" actId="14100"/>
          <ac:spMkLst>
            <pc:docMk/>
            <pc:sldMk cId="705687996" sldId="2126989466"/>
            <ac:spMk id="30" creationId="{12060A39-AA33-8873-F0AE-38A398B7B6C6}"/>
          </ac:spMkLst>
        </pc:spChg>
        <pc:spChg chg="mod">
          <ac:chgData name="DUPLAN Mathilde" userId="591e84cd-d057-4330-8411-4e77fdd9eb9b" providerId="ADAL" clId="{840EC981-B8DA-44A4-A0D4-6166C99FC971}" dt="2025-08-01T14:07:00.425" v="1291" actId="1036"/>
          <ac:spMkLst>
            <pc:docMk/>
            <pc:sldMk cId="705687996" sldId="2126989466"/>
            <ac:spMk id="31" creationId="{7E9135A7-BFF8-700B-0958-CCAAD109569C}"/>
          </ac:spMkLst>
        </pc:spChg>
        <pc:spChg chg="mod">
          <ac:chgData name="DUPLAN Mathilde" userId="591e84cd-d057-4330-8411-4e77fdd9eb9b" providerId="ADAL" clId="{840EC981-B8DA-44A4-A0D4-6166C99FC971}" dt="2025-08-01T14:49:31.665" v="3103" actId="403"/>
          <ac:spMkLst>
            <pc:docMk/>
            <pc:sldMk cId="705687996" sldId="2126989466"/>
            <ac:spMk id="32" creationId="{83EED46C-C6CD-53E1-5CF7-9C2EFB1AF0D1}"/>
          </ac:spMkLst>
        </pc:spChg>
        <pc:spChg chg="mod">
          <ac:chgData name="DUPLAN Mathilde" userId="591e84cd-d057-4330-8411-4e77fdd9eb9b" providerId="ADAL" clId="{840EC981-B8DA-44A4-A0D4-6166C99FC971}" dt="2025-08-01T14:07:00.425" v="1291" actId="1036"/>
          <ac:spMkLst>
            <pc:docMk/>
            <pc:sldMk cId="705687996" sldId="2126989466"/>
            <ac:spMk id="33" creationId="{EBD63382-9E7C-08EB-6F88-073D3D6F2369}"/>
          </ac:spMkLst>
        </pc:spChg>
        <pc:spChg chg="mod">
          <ac:chgData name="DUPLAN Mathilde" userId="591e84cd-d057-4330-8411-4e77fdd9eb9b" providerId="ADAL" clId="{840EC981-B8DA-44A4-A0D4-6166C99FC971}" dt="2025-08-01T14:07:00.425" v="1291" actId="1036"/>
          <ac:spMkLst>
            <pc:docMk/>
            <pc:sldMk cId="705687996" sldId="2126989466"/>
            <ac:spMk id="37" creationId="{B98427D8-F838-E1DA-C6FE-6BEF67B0A4A5}"/>
          </ac:spMkLst>
        </pc:spChg>
        <pc:spChg chg="add del mod">
          <ac:chgData name="DUPLAN Mathilde" userId="591e84cd-d057-4330-8411-4e77fdd9eb9b" providerId="ADAL" clId="{840EC981-B8DA-44A4-A0D4-6166C99FC971}" dt="2025-08-01T14:06:49.625" v="1271" actId="14100"/>
          <ac:spMkLst>
            <pc:docMk/>
            <pc:sldMk cId="705687996" sldId="2126989466"/>
            <ac:spMk id="59" creationId="{51A09BA7-7509-5B25-080A-7FC07604A7F1}"/>
          </ac:spMkLst>
        </pc:spChg>
        <pc:spChg chg="mod">
          <ac:chgData name="DUPLAN Mathilde" userId="591e84cd-d057-4330-8411-4e77fdd9eb9b" providerId="ADAL" clId="{840EC981-B8DA-44A4-A0D4-6166C99FC971}" dt="2025-08-01T14:06:44.143" v="1270" actId="1036"/>
          <ac:spMkLst>
            <pc:docMk/>
            <pc:sldMk cId="705687996" sldId="2126989466"/>
            <ac:spMk id="68" creationId="{11DC36CA-0300-583F-AE5F-1B104FD3667A}"/>
          </ac:spMkLst>
        </pc:spChg>
        <pc:picChg chg="mod">
          <ac:chgData name="DUPLAN Mathilde" userId="591e84cd-d057-4330-8411-4e77fdd9eb9b" providerId="ADAL" clId="{840EC981-B8DA-44A4-A0D4-6166C99FC971}" dt="2025-08-01T14:48:48.728" v="3100" actId="1076"/>
          <ac:picMkLst>
            <pc:docMk/>
            <pc:sldMk cId="705687996" sldId="2126989466"/>
            <ac:picMk id="4" creationId="{A0E48728-7FF4-2587-B518-F80642D0A11E}"/>
          </ac:picMkLst>
        </pc:picChg>
        <pc:picChg chg="mod">
          <ac:chgData name="DUPLAN Mathilde" userId="591e84cd-d057-4330-8411-4e77fdd9eb9b" providerId="ADAL" clId="{840EC981-B8DA-44A4-A0D4-6166C99FC971}" dt="2025-08-01T14:07:00.425" v="1291" actId="1036"/>
          <ac:picMkLst>
            <pc:docMk/>
            <pc:sldMk cId="705687996" sldId="2126989466"/>
            <ac:picMk id="11" creationId="{47A1AADB-0CC3-205E-EB4C-1D0A7B679D2B}"/>
          </ac:picMkLst>
        </pc:picChg>
        <pc:picChg chg="mod">
          <ac:chgData name="DUPLAN Mathilde" userId="591e84cd-d057-4330-8411-4e77fdd9eb9b" providerId="ADAL" clId="{840EC981-B8DA-44A4-A0D4-6166C99FC971}" dt="2025-08-01T14:07:00.425" v="1291" actId="1036"/>
          <ac:picMkLst>
            <pc:docMk/>
            <pc:sldMk cId="705687996" sldId="2126989466"/>
            <ac:picMk id="16" creationId="{10F638BF-2965-8910-C2BB-CF14A53B0CC7}"/>
          </ac:picMkLst>
        </pc:picChg>
        <pc:picChg chg="mod">
          <ac:chgData name="DUPLAN Mathilde" userId="591e84cd-d057-4330-8411-4e77fdd9eb9b" providerId="ADAL" clId="{840EC981-B8DA-44A4-A0D4-6166C99FC971}" dt="2025-08-01T13:56:54.617" v="912" actId="1076"/>
          <ac:picMkLst>
            <pc:docMk/>
            <pc:sldMk cId="705687996" sldId="2126989466"/>
            <ac:picMk id="18" creationId="{1F6ED0A4-6717-B077-8E33-FBE1AE7EBCC7}"/>
          </ac:picMkLst>
        </pc:picChg>
        <pc:picChg chg="mod">
          <ac:chgData name="DUPLAN Mathilde" userId="591e84cd-d057-4330-8411-4e77fdd9eb9b" providerId="ADAL" clId="{840EC981-B8DA-44A4-A0D4-6166C99FC971}" dt="2025-08-01T14:07:00.425" v="1291" actId="1036"/>
          <ac:picMkLst>
            <pc:docMk/>
            <pc:sldMk cId="705687996" sldId="2126989466"/>
            <ac:picMk id="21" creationId="{6AB7B60A-FCF4-0A52-C11C-29D8EA8C668B}"/>
          </ac:picMkLst>
        </pc:picChg>
        <pc:extLst>
          <p:ext xmlns:p="http://schemas.openxmlformats.org/presentationml/2006/main" uri="{D6D511B9-2390-475A-947B-AFAB55BFBCF1}">
            <pc226:cmChg xmlns:pc226="http://schemas.microsoft.com/office/powerpoint/2022/06/main/command" chg="mod">
              <pc226:chgData name="DUPLAN Mathilde" userId="591e84cd-d057-4330-8411-4e77fdd9eb9b" providerId="ADAL" clId="{840EC981-B8DA-44A4-A0D4-6166C99FC971}" dt="2025-08-01T14:06:33.549" v="1250" actId="478"/>
              <pc2:cmMkLst xmlns:pc2="http://schemas.microsoft.com/office/powerpoint/2019/9/main/command">
                <pc:docMk/>
                <pc:sldMk cId="705687996" sldId="2126989466"/>
                <pc2:cmMk id="{B09BE89D-E375-4ECC-B8E9-1656C6AADCC5}"/>
              </pc2:cmMkLst>
            </pc226:cmChg>
          </p:ext>
        </pc:extLst>
      </pc:sldChg>
      <pc:sldChg chg="addSp delSp modSp mod">
        <pc:chgData name="DUPLAN Mathilde" userId="591e84cd-d057-4330-8411-4e77fdd9eb9b" providerId="ADAL" clId="{840EC981-B8DA-44A4-A0D4-6166C99FC971}" dt="2025-08-01T14:59:36.646" v="3559" actId="242"/>
        <pc:sldMkLst>
          <pc:docMk/>
          <pc:sldMk cId="2042914360" sldId="2126989467"/>
        </pc:sldMkLst>
        <pc:spChg chg="mod">
          <ac:chgData name="DUPLAN Mathilde" userId="591e84cd-d057-4330-8411-4e77fdd9eb9b" providerId="ADAL" clId="{840EC981-B8DA-44A4-A0D4-6166C99FC971}" dt="2025-08-01T14:34:06.176" v="2260"/>
          <ac:spMkLst>
            <pc:docMk/>
            <pc:sldMk cId="2042914360" sldId="2126989467"/>
            <ac:spMk id="2" creationId="{3C8E2EC3-4246-0631-1FD3-C04AF88FFA15}"/>
          </ac:spMkLst>
        </pc:spChg>
        <pc:spChg chg="mod">
          <ac:chgData name="DUPLAN Mathilde" userId="591e84cd-d057-4330-8411-4e77fdd9eb9b" providerId="ADAL" clId="{840EC981-B8DA-44A4-A0D4-6166C99FC971}" dt="2025-08-01T14:37:37.879" v="2418" actId="20577"/>
          <ac:spMkLst>
            <pc:docMk/>
            <pc:sldMk cId="2042914360" sldId="2126989467"/>
            <ac:spMk id="4" creationId="{84A6D88D-EEFF-86E5-960B-F9125DCE1039}"/>
          </ac:spMkLst>
        </pc:spChg>
        <pc:spChg chg="mod">
          <ac:chgData name="DUPLAN Mathilde" userId="591e84cd-d057-4330-8411-4e77fdd9eb9b" providerId="ADAL" clId="{840EC981-B8DA-44A4-A0D4-6166C99FC971}" dt="2025-08-01T14:08:56.497" v="1409" actId="14100"/>
          <ac:spMkLst>
            <pc:docMk/>
            <pc:sldMk cId="2042914360" sldId="2126989467"/>
            <ac:spMk id="8" creationId="{029FC916-5644-C9DF-E114-CFC9D6EF68F9}"/>
          </ac:spMkLst>
        </pc:spChg>
        <pc:spChg chg="mod">
          <ac:chgData name="DUPLAN Mathilde" userId="591e84cd-d057-4330-8411-4e77fdd9eb9b" providerId="ADAL" clId="{840EC981-B8DA-44A4-A0D4-6166C99FC971}" dt="2025-08-01T14:59:36.646" v="3559" actId="242"/>
          <ac:spMkLst>
            <pc:docMk/>
            <pc:sldMk cId="2042914360" sldId="2126989467"/>
            <ac:spMk id="12" creationId="{ED309D90-C00A-8254-A316-2AB167CE1A17}"/>
          </ac:spMkLst>
        </pc:spChg>
        <pc:picChg chg="mod">
          <ac:chgData name="DUPLAN Mathilde" userId="591e84cd-d057-4330-8411-4e77fdd9eb9b" providerId="ADAL" clId="{840EC981-B8DA-44A4-A0D4-6166C99FC971}" dt="2025-08-01T14:08:38.804" v="1398" actId="1076"/>
          <ac:picMkLst>
            <pc:docMk/>
            <pc:sldMk cId="2042914360" sldId="2126989467"/>
            <ac:picMk id="5" creationId="{AA816423-6238-E78C-0404-153AA08ACE81}"/>
          </ac:picMkLst>
        </pc:picChg>
      </pc:sldChg>
      <pc:sldChg chg="modSp mod">
        <pc:chgData name="DUPLAN Mathilde" userId="591e84cd-d057-4330-8411-4e77fdd9eb9b" providerId="ADAL" clId="{840EC981-B8DA-44A4-A0D4-6166C99FC971}" dt="2025-08-01T14:34:06.176" v="2260"/>
        <pc:sldMkLst>
          <pc:docMk/>
          <pc:sldMk cId="3450823808" sldId="2126989482"/>
        </pc:sldMkLst>
        <pc:spChg chg="mod">
          <ac:chgData name="DUPLAN Mathilde" userId="591e84cd-d057-4330-8411-4e77fdd9eb9b" providerId="ADAL" clId="{840EC981-B8DA-44A4-A0D4-6166C99FC971}" dt="2025-08-01T14:12:11.204" v="1631" actId="20577"/>
          <ac:spMkLst>
            <pc:docMk/>
            <pc:sldMk cId="3450823808" sldId="2126989482"/>
            <ac:spMk id="51" creationId="{52B33433-EAC9-297E-7371-3FB9E62D13BE}"/>
          </ac:spMkLst>
        </pc:spChg>
        <pc:spChg chg="mod">
          <ac:chgData name="DUPLAN Mathilde" userId="591e84cd-d057-4330-8411-4e77fdd9eb9b" providerId="ADAL" clId="{840EC981-B8DA-44A4-A0D4-6166C99FC971}" dt="2025-08-01T14:34:06.176" v="2260"/>
          <ac:spMkLst>
            <pc:docMk/>
            <pc:sldMk cId="3450823808" sldId="2126989482"/>
            <ac:spMk id="53" creationId="{5216734D-7AA5-44C3-0129-B5E8A5DEEEDF}"/>
          </ac:spMkLst>
        </pc:spChg>
      </pc:sldChg>
      <pc:sldChg chg="modSp mod modCm">
        <pc:chgData name="DUPLAN Mathilde" userId="591e84cd-d057-4330-8411-4e77fdd9eb9b" providerId="ADAL" clId="{840EC981-B8DA-44A4-A0D4-6166C99FC971}" dt="2025-08-01T14:34:06.176" v="2260"/>
        <pc:sldMkLst>
          <pc:docMk/>
          <pc:sldMk cId="547143857" sldId="2126989483"/>
        </pc:sldMkLst>
        <pc:spChg chg="mod">
          <ac:chgData name="DUPLAN Mathilde" userId="591e84cd-d057-4330-8411-4e77fdd9eb9b" providerId="ADAL" clId="{840EC981-B8DA-44A4-A0D4-6166C99FC971}" dt="2025-08-01T13:34:00.383" v="402" actId="14100"/>
          <ac:spMkLst>
            <pc:docMk/>
            <pc:sldMk cId="547143857" sldId="2126989483"/>
            <ac:spMk id="2" creationId="{680F7570-A2DF-0D46-53D8-006F2919F8FD}"/>
          </ac:spMkLst>
        </pc:spChg>
        <pc:spChg chg="mod">
          <ac:chgData name="DUPLAN Mathilde" userId="591e84cd-d057-4330-8411-4e77fdd9eb9b" providerId="ADAL" clId="{840EC981-B8DA-44A4-A0D4-6166C99FC971}" dt="2025-08-01T13:32:49.869" v="401" actId="20577"/>
          <ac:spMkLst>
            <pc:docMk/>
            <pc:sldMk cId="547143857" sldId="2126989483"/>
            <ac:spMk id="6" creationId="{9FF6FD3E-E412-5F3B-546D-4B5799C7C185}"/>
          </ac:spMkLst>
        </pc:spChg>
        <pc:spChg chg="mod">
          <ac:chgData name="DUPLAN Mathilde" userId="591e84cd-d057-4330-8411-4e77fdd9eb9b" providerId="ADAL" clId="{840EC981-B8DA-44A4-A0D4-6166C99FC971}" dt="2025-08-01T14:12:18.067" v="1647" actId="20577"/>
          <ac:spMkLst>
            <pc:docMk/>
            <pc:sldMk cId="547143857" sldId="2126989483"/>
            <ac:spMk id="51" creationId="{6065A32F-79D6-8794-542E-25020974D1B5}"/>
          </ac:spMkLst>
        </pc:spChg>
        <pc:spChg chg="mod">
          <ac:chgData name="DUPLAN Mathilde" userId="591e84cd-d057-4330-8411-4e77fdd9eb9b" providerId="ADAL" clId="{840EC981-B8DA-44A4-A0D4-6166C99FC971}" dt="2025-08-01T14:34:06.176" v="2260"/>
          <ac:spMkLst>
            <pc:docMk/>
            <pc:sldMk cId="547143857" sldId="2126989483"/>
            <ac:spMk id="53" creationId="{41B91555-CE0B-3FF8-3DEC-702A52A02D19}"/>
          </ac:spMkLst>
        </pc:spChg>
        <pc:extLst>
          <p:ext xmlns:p="http://schemas.openxmlformats.org/presentationml/2006/main" uri="{D6D511B9-2390-475A-947B-AFAB55BFBCF1}">
            <pc226:cmChg xmlns:pc226="http://schemas.microsoft.com/office/powerpoint/2022/06/main/command" chg="mod">
              <pc226:chgData name="DUPLAN Mathilde" userId="591e84cd-d057-4330-8411-4e77fdd9eb9b" providerId="ADAL" clId="{840EC981-B8DA-44A4-A0D4-6166C99FC971}" dt="2025-08-01T13:32:49.869" v="401" actId="20577"/>
              <pc2:cmMkLst xmlns:pc2="http://schemas.microsoft.com/office/powerpoint/2019/9/main/command">
                <pc:docMk/>
                <pc:sldMk cId="547143857" sldId="2126989483"/>
                <pc2:cmMk id="{F812AA9F-CCE5-45D0-ABD8-238A6FF88543}"/>
              </pc2:cmMkLst>
            </pc226:cmChg>
            <pc226:cmChg xmlns:pc226="http://schemas.microsoft.com/office/powerpoint/2022/06/main/command" chg="mod">
              <pc226:chgData name="DUPLAN Mathilde" userId="591e84cd-d057-4330-8411-4e77fdd9eb9b" providerId="ADAL" clId="{840EC981-B8DA-44A4-A0D4-6166C99FC971}" dt="2025-08-01T13:32:49.869" v="401" actId="20577"/>
              <pc2:cmMkLst xmlns:pc2="http://schemas.microsoft.com/office/powerpoint/2019/9/main/command">
                <pc:docMk/>
                <pc:sldMk cId="547143857" sldId="2126989483"/>
                <pc2:cmMk id="{931425CA-9A7A-4BC9-AAF7-676791EC75E5}"/>
              </pc2:cmMkLst>
            </pc226:cmChg>
            <pc226:cmChg xmlns:pc226="http://schemas.microsoft.com/office/powerpoint/2022/06/main/command" chg="mod">
              <pc226:chgData name="DUPLAN Mathilde" userId="591e84cd-d057-4330-8411-4e77fdd9eb9b" providerId="ADAL" clId="{840EC981-B8DA-44A4-A0D4-6166C99FC971}" dt="2025-08-01T13:32:49.869" v="401" actId="20577"/>
              <pc2:cmMkLst xmlns:pc2="http://schemas.microsoft.com/office/powerpoint/2019/9/main/command">
                <pc:docMk/>
                <pc:sldMk cId="547143857" sldId="2126989483"/>
                <pc2:cmMk id="{8AD387E0-7C9F-4331-8EF5-4567B65CCD92}"/>
              </pc2:cmMkLst>
            </pc226:cmChg>
          </p:ext>
        </pc:extLst>
      </pc:sldChg>
      <pc:sldChg chg="modSp mod">
        <pc:chgData name="DUPLAN Mathilde" userId="591e84cd-d057-4330-8411-4e77fdd9eb9b" providerId="ADAL" clId="{840EC981-B8DA-44A4-A0D4-6166C99FC971}" dt="2025-08-01T15:00:52.827" v="3618" actId="1036"/>
        <pc:sldMkLst>
          <pc:docMk/>
          <pc:sldMk cId="3526106643" sldId="2126989484"/>
        </pc:sldMkLst>
        <pc:spChg chg="mod">
          <ac:chgData name="DUPLAN Mathilde" userId="591e84cd-d057-4330-8411-4e77fdd9eb9b" providerId="ADAL" clId="{840EC981-B8DA-44A4-A0D4-6166C99FC971}" dt="2025-08-01T15:00:52.827" v="3618" actId="1036"/>
          <ac:spMkLst>
            <pc:docMk/>
            <pc:sldMk cId="3526106643" sldId="2126989484"/>
            <ac:spMk id="20" creationId="{15457601-9955-A500-4164-D1DA9EA5F076}"/>
          </ac:spMkLst>
        </pc:spChg>
        <pc:spChg chg="mod">
          <ac:chgData name="DUPLAN Mathilde" userId="591e84cd-d057-4330-8411-4e77fdd9eb9b" providerId="ADAL" clId="{840EC981-B8DA-44A4-A0D4-6166C99FC971}" dt="2025-08-01T15:00:37.757" v="3595" actId="20577"/>
          <ac:spMkLst>
            <pc:docMk/>
            <pc:sldMk cId="3526106643" sldId="2126989484"/>
            <ac:spMk id="26" creationId="{CF868700-73CC-E48F-826D-AFA2990F39E9}"/>
          </ac:spMkLst>
        </pc:spChg>
        <pc:spChg chg="mod">
          <ac:chgData name="DUPLAN Mathilde" userId="591e84cd-d057-4330-8411-4e77fdd9eb9b" providerId="ADAL" clId="{840EC981-B8DA-44A4-A0D4-6166C99FC971}" dt="2025-08-01T14:34:06.176" v="2260"/>
          <ac:spMkLst>
            <pc:docMk/>
            <pc:sldMk cId="3526106643" sldId="2126989484"/>
            <ac:spMk id="53" creationId="{F560AC08-1FA3-9087-131C-C286A41FD0A9}"/>
          </ac:spMkLst>
        </pc:spChg>
      </pc:sldChg>
      <pc:sldChg chg="addSp delSp modSp mod modCm">
        <pc:chgData name="DUPLAN Mathilde" userId="591e84cd-d057-4330-8411-4e77fdd9eb9b" providerId="ADAL" clId="{840EC981-B8DA-44A4-A0D4-6166C99FC971}" dt="2025-08-01T15:00:23.088" v="3567" actId="1076"/>
        <pc:sldMkLst>
          <pc:docMk/>
          <pc:sldMk cId="170239648" sldId="2126989485"/>
        </pc:sldMkLst>
        <pc:spChg chg="mod">
          <ac:chgData name="DUPLAN Mathilde" userId="591e84cd-d057-4330-8411-4e77fdd9eb9b" providerId="ADAL" clId="{840EC981-B8DA-44A4-A0D4-6166C99FC971}" dt="2025-08-01T14:52:57.974" v="3327" actId="1036"/>
          <ac:spMkLst>
            <pc:docMk/>
            <pc:sldMk cId="170239648" sldId="2126989485"/>
            <ac:spMk id="2" creationId="{143C44CA-7166-1D8E-ACC8-90212A17A770}"/>
          </ac:spMkLst>
        </pc:spChg>
        <pc:spChg chg="mod">
          <ac:chgData name="DUPLAN Mathilde" userId="591e84cd-d057-4330-8411-4e77fdd9eb9b" providerId="ADAL" clId="{840EC981-B8DA-44A4-A0D4-6166C99FC971}" dt="2025-08-01T14:51:26.114" v="3156" actId="1076"/>
          <ac:spMkLst>
            <pc:docMk/>
            <pc:sldMk cId="170239648" sldId="2126989485"/>
            <ac:spMk id="9" creationId="{BE9F1FAA-C104-7A19-30FD-BBA3499CA4BE}"/>
          </ac:spMkLst>
        </pc:spChg>
        <pc:spChg chg="mod">
          <ac:chgData name="DUPLAN Mathilde" userId="591e84cd-d057-4330-8411-4e77fdd9eb9b" providerId="ADAL" clId="{840EC981-B8DA-44A4-A0D4-6166C99FC971}" dt="2025-08-01T14:34:06.176" v="2260"/>
          <ac:spMkLst>
            <pc:docMk/>
            <pc:sldMk cId="170239648" sldId="2126989485"/>
            <ac:spMk id="11" creationId="{DBF13F04-4CD5-B1A4-01D0-590E09485A59}"/>
          </ac:spMkLst>
        </pc:spChg>
        <pc:spChg chg="mod">
          <ac:chgData name="DUPLAN Mathilde" userId="591e84cd-d057-4330-8411-4e77fdd9eb9b" providerId="ADAL" clId="{840EC981-B8DA-44A4-A0D4-6166C99FC971}" dt="2025-08-01T15:00:00.741" v="3562" actId="207"/>
          <ac:spMkLst>
            <pc:docMk/>
            <pc:sldMk cId="170239648" sldId="2126989485"/>
            <ac:spMk id="16" creationId="{FB82947F-DF9F-7667-01E5-F37F81E811E8}"/>
          </ac:spMkLst>
        </pc:spChg>
        <pc:spChg chg="add del mod">
          <ac:chgData name="DUPLAN Mathilde" userId="591e84cd-d057-4330-8411-4e77fdd9eb9b" providerId="ADAL" clId="{840EC981-B8DA-44A4-A0D4-6166C99FC971}" dt="2025-08-01T14:52:45.493" v="3301" actId="404"/>
          <ac:spMkLst>
            <pc:docMk/>
            <pc:sldMk cId="170239648" sldId="2126989485"/>
            <ac:spMk id="19" creationId="{2D586415-67DA-8909-57B0-E2A7E4636E19}"/>
          </ac:spMkLst>
        </pc:spChg>
        <pc:spChg chg="add mod">
          <ac:chgData name="DUPLAN Mathilde" userId="591e84cd-d057-4330-8411-4e77fdd9eb9b" providerId="ADAL" clId="{840EC981-B8DA-44A4-A0D4-6166C99FC971}" dt="2025-08-01T15:00:23.088" v="3567" actId="1076"/>
          <ac:spMkLst>
            <pc:docMk/>
            <pc:sldMk cId="170239648" sldId="2126989485"/>
            <ac:spMk id="20" creationId="{358D9550-05F4-8274-C29D-7FF56F880372}"/>
          </ac:spMkLst>
        </pc:spChg>
        <pc:spChg chg="mod">
          <ac:chgData name="DUPLAN Mathilde" userId="591e84cd-d057-4330-8411-4e77fdd9eb9b" providerId="ADAL" clId="{840EC981-B8DA-44A4-A0D4-6166C99FC971}" dt="2025-08-01T14:52:57.974" v="3327" actId="1036"/>
          <ac:spMkLst>
            <pc:docMk/>
            <pc:sldMk cId="170239648" sldId="2126989485"/>
            <ac:spMk id="23" creationId="{26E469BC-BD4E-C99C-B035-46C2F59145CC}"/>
          </ac:spMkLst>
        </pc:spChg>
        <pc:spChg chg="mod">
          <ac:chgData name="DUPLAN Mathilde" userId="591e84cd-d057-4330-8411-4e77fdd9eb9b" providerId="ADAL" clId="{840EC981-B8DA-44A4-A0D4-6166C99FC971}" dt="2025-08-01T14:51:34.824" v="3157" actId="1076"/>
          <ac:spMkLst>
            <pc:docMk/>
            <pc:sldMk cId="170239648" sldId="2126989485"/>
            <ac:spMk id="26" creationId="{8C12DC14-329E-0A9A-A805-990E86D8844B}"/>
          </ac:spMkLst>
        </pc:spChg>
        <pc:spChg chg="mod">
          <ac:chgData name="DUPLAN Mathilde" userId="591e84cd-d057-4330-8411-4e77fdd9eb9b" providerId="ADAL" clId="{840EC981-B8DA-44A4-A0D4-6166C99FC971}" dt="2025-08-01T14:51:34.824" v="3157" actId="1076"/>
          <ac:spMkLst>
            <pc:docMk/>
            <pc:sldMk cId="170239648" sldId="2126989485"/>
            <ac:spMk id="27" creationId="{A4FA3E05-4E34-272F-1209-5E00E98C32A8}"/>
          </ac:spMkLst>
        </pc:spChg>
        <pc:spChg chg="mod">
          <ac:chgData name="DUPLAN Mathilde" userId="591e84cd-d057-4330-8411-4e77fdd9eb9b" providerId="ADAL" clId="{840EC981-B8DA-44A4-A0D4-6166C99FC971}" dt="2025-08-01T14:51:34.824" v="3157" actId="1076"/>
          <ac:spMkLst>
            <pc:docMk/>
            <pc:sldMk cId="170239648" sldId="2126989485"/>
            <ac:spMk id="29" creationId="{810842EE-4F64-DF79-5C1F-900E51DF07C7}"/>
          </ac:spMkLst>
        </pc:spChg>
        <pc:spChg chg="mod">
          <ac:chgData name="DUPLAN Mathilde" userId="591e84cd-d057-4330-8411-4e77fdd9eb9b" providerId="ADAL" clId="{840EC981-B8DA-44A4-A0D4-6166C99FC971}" dt="2025-08-01T14:51:16.297" v="3153" actId="1076"/>
          <ac:spMkLst>
            <pc:docMk/>
            <pc:sldMk cId="170239648" sldId="2126989485"/>
            <ac:spMk id="54" creationId="{9549EB89-FC1B-52E4-AEEF-52496B71BA0D}"/>
          </ac:spMkLst>
        </pc:spChg>
        <pc:grpChg chg="mod">
          <ac:chgData name="DUPLAN Mathilde" userId="591e84cd-d057-4330-8411-4e77fdd9eb9b" providerId="ADAL" clId="{840EC981-B8DA-44A4-A0D4-6166C99FC971}" dt="2025-08-01T14:52:57.974" v="3327" actId="1036"/>
          <ac:grpSpMkLst>
            <pc:docMk/>
            <pc:sldMk cId="170239648" sldId="2126989485"/>
            <ac:grpSpMk id="24" creationId="{51ADF0D2-BB74-7015-AA4E-531F811F2B30}"/>
          </ac:grpSpMkLst>
        </pc:grpChg>
        <pc:picChg chg="mod">
          <ac:chgData name="DUPLAN Mathilde" userId="591e84cd-d057-4330-8411-4e77fdd9eb9b" providerId="ADAL" clId="{840EC981-B8DA-44A4-A0D4-6166C99FC971}" dt="2025-08-01T14:29:09.264" v="2249" actId="1038"/>
          <ac:picMkLst>
            <pc:docMk/>
            <pc:sldMk cId="170239648" sldId="2126989485"/>
            <ac:picMk id="28" creationId="{C3FFE5E9-4679-B9F3-F1D4-6ADED2A90C8B}"/>
          </ac:picMkLst>
        </pc:picChg>
        <pc:picChg chg="mod">
          <ac:chgData name="DUPLAN Mathilde" userId="591e84cd-d057-4330-8411-4e77fdd9eb9b" providerId="ADAL" clId="{840EC981-B8DA-44A4-A0D4-6166C99FC971}" dt="2025-08-01T14:51:34.824" v="3157" actId="1076"/>
          <ac:picMkLst>
            <pc:docMk/>
            <pc:sldMk cId="170239648" sldId="2126989485"/>
            <ac:picMk id="30" creationId="{EB93F6DA-A52E-2454-2054-8109828CBF33}"/>
          </ac:picMkLst>
        </pc:picChg>
        <pc:picChg chg="mod">
          <ac:chgData name="DUPLAN Mathilde" userId="591e84cd-d057-4330-8411-4e77fdd9eb9b" providerId="ADAL" clId="{840EC981-B8DA-44A4-A0D4-6166C99FC971}" dt="2025-08-01T14:51:34.824" v="3157" actId="1076"/>
          <ac:picMkLst>
            <pc:docMk/>
            <pc:sldMk cId="170239648" sldId="2126989485"/>
            <ac:picMk id="31" creationId="{995A993B-D37A-3C06-20D3-2185CBC7A376}"/>
          </ac:picMkLst>
        </pc:picChg>
        <pc:picChg chg="mod">
          <ac:chgData name="DUPLAN Mathilde" userId="591e84cd-d057-4330-8411-4e77fdd9eb9b" providerId="ADAL" clId="{840EC981-B8DA-44A4-A0D4-6166C99FC971}" dt="2025-08-01T14:51:34.824" v="3157" actId="1076"/>
          <ac:picMkLst>
            <pc:docMk/>
            <pc:sldMk cId="170239648" sldId="2126989485"/>
            <ac:picMk id="35" creationId="{68318517-FC89-1141-933A-3383BA957E9E}"/>
          </ac:picMkLst>
        </pc:picChg>
        <pc:extLst>
          <p:ext xmlns:p="http://schemas.openxmlformats.org/presentationml/2006/main" uri="{D6D511B9-2390-475A-947B-AFAB55BFBCF1}">
            <pc226:cmChg xmlns:pc226="http://schemas.microsoft.com/office/powerpoint/2022/06/main/command" chg="mod">
              <pc226:chgData name="DUPLAN Mathilde" userId="591e84cd-d057-4330-8411-4e77fdd9eb9b" providerId="ADAL" clId="{840EC981-B8DA-44A4-A0D4-6166C99FC971}" dt="2025-08-01T14:52:26.801" v="3297" actId="20577"/>
              <pc2:cmMkLst xmlns:pc2="http://schemas.microsoft.com/office/powerpoint/2019/9/main/command">
                <pc:docMk/>
                <pc:sldMk cId="170239648" sldId="2126989485"/>
                <pc2:cmMk id="{8803D6F0-8ED8-4965-BE0B-1D11A0B686CD}"/>
              </pc2:cmMkLst>
            </pc226:cmChg>
          </p:ext>
        </pc:extLst>
      </pc:sldChg>
      <pc:sldChg chg="addSp delSp modSp mod">
        <pc:chgData name="DUPLAN Mathilde" userId="591e84cd-d057-4330-8411-4e77fdd9eb9b" providerId="ADAL" clId="{840EC981-B8DA-44A4-A0D4-6166C99FC971}" dt="2025-08-01T14:37:17.205" v="2378" actId="1035"/>
        <pc:sldMkLst>
          <pc:docMk/>
          <pc:sldMk cId="1481085838" sldId="2126989486"/>
        </pc:sldMkLst>
        <pc:spChg chg="add del">
          <ac:chgData name="DUPLAN Mathilde" userId="591e84cd-d057-4330-8411-4e77fdd9eb9b" providerId="ADAL" clId="{840EC981-B8DA-44A4-A0D4-6166C99FC971}" dt="2025-08-01T14:01:47.716" v="1042" actId="478"/>
          <ac:spMkLst>
            <pc:docMk/>
            <pc:sldMk cId="1481085838" sldId="2126989486"/>
            <ac:spMk id="4" creationId="{049C77FF-0139-A273-4D61-746C45019096}"/>
          </ac:spMkLst>
        </pc:spChg>
        <pc:spChg chg="mod">
          <ac:chgData name="DUPLAN Mathilde" userId="591e84cd-d057-4330-8411-4e77fdd9eb9b" providerId="ADAL" clId="{840EC981-B8DA-44A4-A0D4-6166C99FC971}" dt="2025-08-01T14:34:06.176" v="2260"/>
          <ac:spMkLst>
            <pc:docMk/>
            <pc:sldMk cId="1481085838" sldId="2126989486"/>
            <ac:spMk id="12" creationId="{0A067D80-F93D-4240-627C-1616830AB63A}"/>
          </ac:spMkLst>
        </pc:spChg>
        <pc:spChg chg="mod">
          <ac:chgData name="DUPLAN Mathilde" userId="591e84cd-d057-4330-8411-4e77fdd9eb9b" providerId="ADAL" clId="{840EC981-B8DA-44A4-A0D4-6166C99FC971}" dt="2025-08-01T14:02:44.050" v="1072" actId="14100"/>
          <ac:spMkLst>
            <pc:docMk/>
            <pc:sldMk cId="1481085838" sldId="2126989486"/>
            <ac:spMk id="15" creationId="{FC81D3E5-B446-E0F8-8969-F179E60F786D}"/>
          </ac:spMkLst>
        </pc:spChg>
        <pc:spChg chg="mod">
          <ac:chgData name="DUPLAN Mathilde" userId="591e84cd-d057-4330-8411-4e77fdd9eb9b" providerId="ADAL" clId="{840EC981-B8DA-44A4-A0D4-6166C99FC971}" dt="2025-08-01T14:02:44.050" v="1072" actId="14100"/>
          <ac:spMkLst>
            <pc:docMk/>
            <pc:sldMk cId="1481085838" sldId="2126989486"/>
            <ac:spMk id="17" creationId="{BCCBBC09-110E-7D8D-1597-177C3CF12CA3}"/>
          </ac:spMkLst>
        </pc:spChg>
        <pc:spChg chg="mod">
          <ac:chgData name="DUPLAN Mathilde" userId="591e84cd-d057-4330-8411-4e77fdd9eb9b" providerId="ADAL" clId="{840EC981-B8DA-44A4-A0D4-6166C99FC971}" dt="2025-08-01T14:02:44.050" v="1072" actId="14100"/>
          <ac:spMkLst>
            <pc:docMk/>
            <pc:sldMk cId="1481085838" sldId="2126989486"/>
            <ac:spMk id="30" creationId="{29576927-6B8A-6CE1-6DC9-6E3A8B1A06E0}"/>
          </ac:spMkLst>
        </pc:spChg>
        <pc:spChg chg="mod">
          <ac:chgData name="DUPLAN Mathilde" userId="591e84cd-d057-4330-8411-4e77fdd9eb9b" providerId="ADAL" clId="{840EC981-B8DA-44A4-A0D4-6166C99FC971}" dt="2025-08-01T14:02:44.050" v="1072" actId="14100"/>
          <ac:spMkLst>
            <pc:docMk/>
            <pc:sldMk cId="1481085838" sldId="2126989486"/>
            <ac:spMk id="34" creationId="{8C099DD6-882A-A26A-84CA-D14BC34C08E1}"/>
          </ac:spMkLst>
        </pc:spChg>
        <pc:spChg chg="add mod">
          <ac:chgData name="DUPLAN Mathilde" userId="591e84cd-d057-4330-8411-4e77fdd9eb9b" providerId="ADAL" clId="{840EC981-B8DA-44A4-A0D4-6166C99FC971}" dt="2025-08-01T14:27:48.723" v="2136" actId="20577"/>
          <ac:spMkLst>
            <pc:docMk/>
            <pc:sldMk cId="1481085838" sldId="2126989486"/>
            <ac:spMk id="42" creationId="{84E95F87-2C61-6A25-18F5-340A8A05A602}"/>
          </ac:spMkLst>
        </pc:spChg>
        <pc:spChg chg="mod">
          <ac:chgData name="DUPLAN Mathilde" userId="591e84cd-d057-4330-8411-4e77fdd9eb9b" providerId="ADAL" clId="{840EC981-B8DA-44A4-A0D4-6166C99FC971}" dt="2025-08-01T14:02:44.050" v="1072" actId="14100"/>
          <ac:spMkLst>
            <pc:docMk/>
            <pc:sldMk cId="1481085838" sldId="2126989486"/>
            <ac:spMk id="47" creationId="{0A5D2AA7-28B9-7B63-5E95-02DC1DF71AC4}"/>
          </ac:spMkLst>
        </pc:spChg>
        <pc:spChg chg="mod">
          <ac:chgData name="DUPLAN Mathilde" userId="591e84cd-d057-4330-8411-4e77fdd9eb9b" providerId="ADAL" clId="{840EC981-B8DA-44A4-A0D4-6166C99FC971}" dt="2025-08-01T14:02:49.747" v="1073" actId="14100"/>
          <ac:spMkLst>
            <pc:docMk/>
            <pc:sldMk cId="1481085838" sldId="2126989486"/>
            <ac:spMk id="49" creationId="{0240C370-820B-C24C-0C19-8E07477BACBA}"/>
          </ac:spMkLst>
        </pc:spChg>
        <pc:spChg chg="mod">
          <ac:chgData name="DUPLAN Mathilde" userId="591e84cd-d057-4330-8411-4e77fdd9eb9b" providerId="ADAL" clId="{840EC981-B8DA-44A4-A0D4-6166C99FC971}" dt="2025-08-01T14:03:11.349" v="1125" actId="1035"/>
          <ac:spMkLst>
            <pc:docMk/>
            <pc:sldMk cId="1481085838" sldId="2126989486"/>
            <ac:spMk id="75" creationId="{ED093BEB-D3ED-B395-F675-E3E447BE9908}"/>
          </ac:spMkLst>
        </pc:spChg>
        <pc:grpChg chg="add del mod">
          <ac:chgData name="DUPLAN Mathilde" userId="591e84cd-d057-4330-8411-4e77fdd9eb9b" providerId="ADAL" clId="{840EC981-B8DA-44A4-A0D4-6166C99FC971}" dt="2025-08-01T14:03:11.349" v="1125" actId="1035"/>
          <ac:grpSpMkLst>
            <pc:docMk/>
            <pc:sldMk cId="1481085838" sldId="2126989486"/>
            <ac:grpSpMk id="13" creationId="{9DD61389-7FE9-2346-CB87-FCDBFAF624F0}"/>
          </ac:grpSpMkLst>
        </pc:grpChg>
        <pc:picChg chg="mod">
          <ac:chgData name="DUPLAN Mathilde" userId="591e84cd-d057-4330-8411-4e77fdd9eb9b" providerId="ADAL" clId="{840EC981-B8DA-44A4-A0D4-6166C99FC971}" dt="2025-08-01T14:01:53.574" v="1064" actId="1035"/>
          <ac:picMkLst>
            <pc:docMk/>
            <pc:sldMk cId="1481085838" sldId="2126989486"/>
            <ac:picMk id="31" creationId="{37D9A58A-73E6-E294-2F19-033CE1C993C6}"/>
          </ac:picMkLst>
        </pc:picChg>
        <pc:picChg chg="mod">
          <ac:chgData name="DUPLAN Mathilde" userId="591e84cd-d057-4330-8411-4e77fdd9eb9b" providerId="ADAL" clId="{840EC981-B8DA-44A4-A0D4-6166C99FC971}" dt="2025-08-01T14:03:11.349" v="1125" actId="1035"/>
          <ac:picMkLst>
            <pc:docMk/>
            <pc:sldMk cId="1481085838" sldId="2126989486"/>
            <ac:picMk id="38" creationId="{0377ACCC-3078-5CAB-2786-709FC2D1BD31}"/>
          </ac:picMkLst>
        </pc:picChg>
        <pc:picChg chg="mod">
          <ac:chgData name="DUPLAN Mathilde" userId="591e84cd-d057-4330-8411-4e77fdd9eb9b" providerId="ADAL" clId="{840EC981-B8DA-44A4-A0D4-6166C99FC971}" dt="2025-08-01T14:01:53.574" v="1064" actId="1035"/>
          <ac:picMkLst>
            <pc:docMk/>
            <pc:sldMk cId="1481085838" sldId="2126989486"/>
            <ac:picMk id="39" creationId="{2C930D90-1655-60C3-B8CB-2831E8953D20}"/>
          </ac:picMkLst>
        </pc:picChg>
        <pc:picChg chg="mod">
          <ac:chgData name="DUPLAN Mathilde" userId="591e84cd-d057-4330-8411-4e77fdd9eb9b" providerId="ADAL" clId="{840EC981-B8DA-44A4-A0D4-6166C99FC971}" dt="2025-08-01T14:03:11.349" v="1125" actId="1035"/>
          <ac:picMkLst>
            <pc:docMk/>
            <pc:sldMk cId="1481085838" sldId="2126989486"/>
            <ac:picMk id="41" creationId="{C6117FE4-3D6D-55D9-3345-640459A40CAB}"/>
          </ac:picMkLst>
        </pc:picChg>
        <pc:picChg chg="add mod">
          <ac:chgData name="DUPLAN Mathilde" userId="591e84cd-d057-4330-8411-4e77fdd9eb9b" providerId="ADAL" clId="{840EC981-B8DA-44A4-A0D4-6166C99FC971}" dt="2025-08-01T14:37:17.205" v="2378" actId="1035"/>
          <ac:picMkLst>
            <pc:docMk/>
            <pc:sldMk cId="1481085838" sldId="2126989486"/>
            <ac:picMk id="43" creationId="{4DA4CA6C-F388-C98C-F980-68C891EB188C}"/>
          </ac:picMkLst>
        </pc:picChg>
        <pc:picChg chg="mod">
          <ac:chgData name="DUPLAN Mathilde" userId="591e84cd-d057-4330-8411-4e77fdd9eb9b" providerId="ADAL" clId="{840EC981-B8DA-44A4-A0D4-6166C99FC971}" dt="2025-08-01T14:01:53.574" v="1064" actId="1035"/>
          <ac:picMkLst>
            <pc:docMk/>
            <pc:sldMk cId="1481085838" sldId="2126989486"/>
            <ac:picMk id="48" creationId="{C9FD12B9-C4B7-4BD5-CEAE-2FC4DF2AAB31}"/>
          </ac:picMkLst>
        </pc:picChg>
        <pc:picChg chg="mod">
          <ac:chgData name="DUPLAN Mathilde" userId="591e84cd-d057-4330-8411-4e77fdd9eb9b" providerId="ADAL" clId="{840EC981-B8DA-44A4-A0D4-6166C99FC971}" dt="2025-08-01T14:01:53.574" v="1064" actId="1035"/>
          <ac:picMkLst>
            <pc:docMk/>
            <pc:sldMk cId="1481085838" sldId="2126989486"/>
            <ac:picMk id="50" creationId="{7E84D2CD-F82E-D168-A43F-BB52E712DD70}"/>
          </ac:picMkLst>
        </pc:picChg>
        <pc:picChg chg="mod">
          <ac:chgData name="DUPLAN Mathilde" userId="591e84cd-d057-4330-8411-4e77fdd9eb9b" providerId="ADAL" clId="{840EC981-B8DA-44A4-A0D4-6166C99FC971}" dt="2025-08-01T14:03:11.349" v="1125" actId="1035"/>
          <ac:picMkLst>
            <pc:docMk/>
            <pc:sldMk cId="1481085838" sldId="2126989486"/>
            <ac:picMk id="76" creationId="{2A41EFAF-E2DA-8DEF-5FC7-E2624E195774}"/>
          </ac:picMkLst>
        </pc:picChg>
      </pc:sldChg>
      <pc:sldChg chg="addSp delSp modSp mod">
        <pc:chgData name="DUPLAN Mathilde" userId="591e84cd-d057-4330-8411-4e77fdd9eb9b" providerId="ADAL" clId="{840EC981-B8DA-44A4-A0D4-6166C99FC971}" dt="2025-08-01T14:42:05.154" v="2554" actId="113"/>
        <pc:sldMkLst>
          <pc:docMk/>
          <pc:sldMk cId="1337784717" sldId="2126989492"/>
        </pc:sldMkLst>
        <pc:spChg chg="mod">
          <ac:chgData name="DUPLAN Mathilde" userId="591e84cd-d057-4330-8411-4e77fdd9eb9b" providerId="ADAL" clId="{840EC981-B8DA-44A4-A0D4-6166C99FC971}" dt="2025-08-01T14:29:37.209" v="2251" actId="207"/>
          <ac:spMkLst>
            <pc:docMk/>
            <pc:sldMk cId="1337784717" sldId="2126989492"/>
            <ac:spMk id="2" creationId="{5E7407C0-4C5C-E4C8-9DCE-25D5E8B9BF6F}"/>
          </ac:spMkLst>
        </pc:spChg>
        <pc:spChg chg="add mod">
          <ac:chgData name="DUPLAN Mathilde" userId="591e84cd-d057-4330-8411-4e77fdd9eb9b" providerId="ADAL" clId="{840EC981-B8DA-44A4-A0D4-6166C99FC971}" dt="2025-08-01T14:41:50.068" v="2550" actId="1036"/>
          <ac:spMkLst>
            <pc:docMk/>
            <pc:sldMk cId="1337784717" sldId="2126989492"/>
            <ac:spMk id="4" creationId="{47F4B9BA-8628-742E-B84A-60C31BA8F1AC}"/>
          </ac:spMkLst>
        </pc:spChg>
        <pc:spChg chg="add mod">
          <ac:chgData name="DUPLAN Mathilde" userId="591e84cd-d057-4330-8411-4e77fdd9eb9b" providerId="ADAL" clId="{840EC981-B8DA-44A4-A0D4-6166C99FC971}" dt="2025-08-01T14:41:50.068" v="2550" actId="1036"/>
          <ac:spMkLst>
            <pc:docMk/>
            <pc:sldMk cId="1337784717" sldId="2126989492"/>
            <ac:spMk id="8" creationId="{A016DF3B-73EC-1931-6EA2-F74426CE4DAC}"/>
          </ac:spMkLst>
        </pc:spChg>
        <pc:spChg chg="add mod">
          <ac:chgData name="DUPLAN Mathilde" userId="591e84cd-d057-4330-8411-4e77fdd9eb9b" providerId="ADAL" clId="{840EC981-B8DA-44A4-A0D4-6166C99FC971}" dt="2025-08-01T14:41:50.068" v="2550" actId="1036"/>
          <ac:spMkLst>
            <pc:docMk/>
            <pc:sldMk cId="1337784717" sldId="2126989492"/>
            <ac:spMk id="10" creationId="{684AD0EB-3FD3-85E4-5DAF-94576E657913}"/>
          </ac:spMkLst>
        </pc:spChg>
        <pc:spChg chg="add mod">
          <ac:chgData name="DUPLAN Mathilde" userId="591e84cd-d057-4330-8411-4e77fdd9eb9b" providerId="ADAL" clId="{840EC981-B8DA-44A4-A0D4-6166C99FC971}" dt="2025-08-01T14:42:05.154" v="2554" actId="113"/>
          <ac:spMkLst>
            <pc:docMk/>
            <pc:sldMk cId="1337784717" sldId="2126989492"/>
            <ac:spMk id="12" creationId="{4D468F58-ED68-BE80-A262-557432160E5E}"/>
          </ac:spMkLst>
        </pc:spChg>
      </pc:sldChg>
      <pc:sldChg chg="modSp add del mod">
        <pc:chgData name="DUPLAN Mathilde" userId="591e84cd-d057-4330-8411-4e77fdd9eb9b" providerId="ADAL" clId="{840EC981-B8DA-44A4-A0D4-6166C99FC971}" dt="2025-08-01T14:27:24.825" v="2094" actId="47"/>
        <pc:sldMkLst>
          <pc:docMk/>
          <pc:sldMk cId="4261659543" sldId="2126989493"/>
        </pc:sldMkLst>
      </pc:sldChg>
      <pc:sldChg chg="addSp delSp modSp mod">
        <pc:chgData name="DUPLAN Mathilde" userId="591e84cd-d057-4330-8411-4e77fdd9eb9b" providerId="ADAL" clId="{840EC981-B8DA-44A4-A0D4-6166C99FC971}" dt="2025-08-01T14:16:26.738" v="1760" actId="1036"/>
        <pc:sldMkLst>
          <pc:docMk/>
          <pc:sldMk cId="1025123526" sldId="2126989495"/>
        </pc:sldMkLst>
        <pc:spChg chg="mod">
          <ac:chgData name="DUPLAN Mathilde" userId="591e84cd-d057-4330-8411-4e77fdd9eb9b" providerId="ADAL" clId="{840EC981-B8DA-44A4-A0D4-6166C99FC971}" dt="2025-08-01T14:13:54.692" v="1705" actId="1076"/>
          <ac:spMkLst>
            <pc:docMk/>
            <pc:sldMk cId="1025123526" sldId="2126989495"/>
            <ac:spMk id="4" creationId="{1E526BA2-9463-5DB0-9103-E2A0CCC21258}"/>
          </ac:spMkLst>
        </pc:spChg>
        <pc:spChg chg="mod">
          <ac:chgData name="DUPLAN Mathilde" userId="591e84cd-d057-4330-8411-4e77fdd9eb9b" providerId="ADAL" clId="{840EC981-B8DA-44A4-A0D4-6166C99FC971}" dt="2025-08-01T14:16:26.738" v="1760" actId="1036"/>
          <ac:spMkLst>
            <pc:docMk/>
            <pc:sldMk cId="1025123526" sldId="2126989495"/>
            <ac:spMk id="8" creationId="{27D4C3F6-94FE-442B-1983-1EAE83CB83AC}"/>
          </ac:spMkLst>
        </pc:spChg>
        <pc:spChg chg="mod">
          <ac:chgData name="DUPLAN Mathilde" userId="591e84cd-d057-4330-8411-4e77fdd9eb9b" providerId="ADAL" clId="{840EC981-B8DA-44A4-A0D4-6166C99FC971}" dt="2025-08-01T14:16:20.407" v="1754" actId="1036"/>
          <ac:spMkLst>
            <pc:docMk/>
            <pc:sldMk cId="1025123526" sldId="2126989495"/>
            <ac:spMk id="63" creationId="{FE9CF675-1BE6-385E-5F9A-F1E7B6CFAFAA}"/>
          </ac:spMkLst>
        </pc:spChg>
        <pc:spChg chg="mod">
          <ac:chgData name="DUPLAN Mathilde" userId="591e84cd-d057-4330-8411-4e77fdd9eb9b" providerId="ADAL" clId="{840EC981-B8DA-44A4-A0D4-6166C99FC971}" dt="2025-08-01T14:16:20.407" v="1754" actId="1036"/>
          <ac:spMkLst>
            <pc:docMk/>
            <pc:sldMk cId="1025123526" sldId="2126989495"/>
            <ac:spMk id="64" creationId="{6DE2D829-D71C-E340-6F7A-3F79F11C5E28}"/>
          </ac:spMkLst>
        </pc:spChg>
        <pc:spChg chg="mod">
          <ac:chgData name="DUPLAN Mathilde" userId="591e84cd-d057-4330-8411-4e77fdd9eb9b" providerId="ADAL" clId="{840EC981-B8DA-44A4-A0D4-6166C99FC971}" dt="2025-08-01T14:16:20.407" v="1754" actId="1036"/>
          <ac:spMkLst>
            <pc:docMk/>
            <pc:sldMk cId="1025123526" sldId="2126989495"/>
            <ac:spMk id="65" creationId="{705186A1-71D9-3360-2FCA-7DB9A2F1B436}"/>
          </ac:spMkLst>
        </pc:spChg>
        <pc:picChg chg="mod">
          <ac:chgData name="DUPLAN Mathilde" userId="591e84cd-d057-4330-8411-4e77fdd9eb9b" providerId="ADAL" clId="{840EC981-B8DA-44A4-A0D4-6166C99FC971}" dt="2025-08-01T14:16:20.407" v="1754" actId="1036"/>
          <ac:picMkLst>
            <pc:docMk/>
            <pc:sldMk cId="1025123526" sldId="2126989495"/>
            <ac:picMk id="66" creationId="{09CA6CBE-EE2A-DD23-6FBD-0256C5C27B9E}"/>
          </ac:picMkLst>
        </pc:picChg>
        <pc:picChg chg="mod">
          <ac:chgData name="DUPLAN Mathilde" userId="591e84cd-d057-4330-8411-4e77fdd9eb9b" providerId="ADAL" clId="{840EC981-B8DA-44A4-A0D4-6166C99FC971}" dt="2025-08-01T14:16:20.407" v="1754" actId="1036"/>
          <ac:picMkLst>
            <pc:docMk/>
            <pc:sldMk cId="1025123526" sldId="2126989495"/>
            <ac:picMk id="67" creationId="{5FE4F445-CE4E-7C77-B982-88AEEA6D50F0}"/>
          </ac:picMkLst>
        </pc:picChg>
        <pc:picChg chg="mod">
          <ac:chgData name="DUPLAN Mathilde" userId="591e84cd-d057-4330-8411-4e77fdd9eb9b" providerId="ADAL" clId="{840EC981-B8DA-44A4-A0D4-6166C99FC971}" dt="2025-08-01T14:16:20.407" v="1754" actId="1036"/>
          <ac:picMkLst>
            <pc:docMk/>
            <pc:sldMk cId="1025123526" sldId="2126989495"/>
            <ac:picMk id="68" creationId="{8489D1A4-0B66-BC32-5739-A462B63A4208}"/>
          </ac:picMkLst>
        </pc:picChg>
      </pc:sldChg>
      <pc:sldChg chg="delSp modSp mod modCm">
        <pc:chgData name="DUPLAN Mathilde" userId="591e84cd-d057-4330-8411-4e77fdd9eb9b" providerId="ADAL" clId="{840EC981-B8DA-44A4-A0D4-6166C99FC971}" dt="2025-08-01T14:44:41.383" v="2651" actId="1076"/>
        <pc:sldMkLst>
          <pc:docMk/>
          <pc:sldMk cId="2895687416" sldId="2126989496"/>
        </pc:sldMkLst>
        <pc:spChg chg="mod">
          <ac:chgData name="DUPLAN Mathilde" userId="591e84cd-d057-4330-8411-4e77fdd9eb9b" providerId="ADAL" clId="{840EC981-B8DA-44A4-A0D4-6166C99FC971}" dt="2025-08-01T12:36:52.280" v="13" actId="2711"/>
          <ac:spMkLst>
            <pc:docMk/>
            <pc:sldMk cId="2895687416" sldId="2126989496"/>
            <ac:spMk id="3" creationId="{F966BB98-8881-BDC4-1189-73E476D77F79}"/>
          </ac:spMkLst>
        </pc:spChg>
        <pc:spChg chg="mod">
          <ac:chgData name="DUPLAN Mathilde" userId="591e84cd-d057-4330-8411-4e77fdd9eb9b" providerId="ADAL" clId="{840EC981-B8DA-44A4-A0D4-6166C99FC971}" dt="2025-08-01T12:49:23.531" v="104" actId="14100"/>
          <ac:spMkLst>
            <pc:docMk/>
            <pc:sldMk cId="2895687416" sldId="2126989496"/>
            <ac:spMk id="7" creationId="{A5AEF08C-19C8-0443-C074-3CED84C50A59}"/>
          </ac:spMkLst>
        </pc:spChg>
        <pc:spChg chg="mod">
          <ac:chgData name="DUPLAN Mathilde" userId="591e84cd-d057-4330-8411-4e77fdd9eb9b" providerId="ADAL" clId="{840EC981-B8DA-44A4-A0D4-6166C99FC971}" dt="2025-08-01T14:34:06.176" v="2260"/>
          <ac:spMkLst>
            <pc:docMk/>
            <pc:sldMk cId="2895687416" sldId="2126989496"/>
            <ac:spMk id="10" creationId="{167B0BEA-93FE-CF3E-822E-97B5E6AC3C8E}"/>
          </ac:spMkLst>
        </pc:spChg>
        <pc:spChg chg="mod">
          <ac:chgData name="DUPLAN Mathilde" userId="591e84cd-d057-4330-8411-4e77fdd9eb9b" providerId="ADAL" clId="{840EC981-B8DA-44A4-A0D4-6166C99FC971}" dt="2025-08-01T14:27:36.376" v="2095" actId="207"/>
          <ac:spMkLst>
            <pc:docMk/>
            <pc:sldMk cId="2895687416" sldId="2126989496"/>
            <ac:spMk id="12" creationId="{1A0CEF73-F928-C459-6D0F-DC03C0526E73}"/>
          </ac:spMkLst>
        </pc:spChg>
        <pc:spChg chg="mod">
          <ac:chgData name="DUPLAN Mathilde" userId="591e84cd-d057-4330-8411-4e77fdd9eb9b" providerId="ADAL" clId="{840EC981-B8DA-44A4-A0D4-6166C99FC971}" dt="2025-08-01T14:00:11.695" v="956" actId="1035"/>
          <ac:spMkLst>
            <pc:docMk/>
            <pc:sldMk cId="2895687416" sldId="2126989496"/>
            <ac:spMk id="20" creationId="{DC8899FA-9C6C-4B62-C019-B5BA42457841}"/>
          </ac:spMkLst>
        </pc:spChg>
        <pc:spChg chg="mod">
          <ac:chgData name="DUPLAN Mathilde" userId="591e84cd-d057-4330-8411-4e77fdd9eb9b" providerId="ADAL" clId="{840EC981-B8DA-44A4-A0D4-6166C99FC971}" dt="2025-08-01T14:00:11.695" v="956" actId="1035"/>
          <ac:spMkLst>
            <pc:docMk/>
            <pc:sldMk cId="2895687416" sldId="2126989496"/>
            <ac:spMk id="21" creationId="{F91B5FBC-F46E-A67A-9382-168690C529C9}"/>
          </ac:spMkLst>
        </pc:spChg>
        <pc:spChg chg="mod">
          <ac:chgData name="DUPLAN Mathilde" userId="591e84cd-d057-4330-8411-4e77fdd9eb9b" providerId="ADAL" clId="{840EC981-B8DA-44A4-A0D4-6166C99FC971}" dt="2025-08-01T12:36:52.280" v="13" actId="2711"/>
          <ac:spMkLst>
            <pc:docMk/>
            <pc:sldMk cId="2895687416" sldId="2126989496"/>
            <ac:spMk id="22" creationId="{9D02A3A9-77AE-4176-F8C9-949A497AFFD8}"/>
          </ac:spMkLst>
        </pc:spChg>
        <pc:spChg chg="mod">
          <ac:chgData name="DUPLAN Mathilde" userId="591e84cd-d057-4330-8411-4e77fdd9eb9b" providerId="ADAL" clId="{840EC981-B8DA-44A4-A0D4-6166C99FC971}" dt="2025-08-01T14:00:11.695" v="956" actId="1035"/>
          <ac:spMkLst>
            <pc:docMk/>
            <pc:sldMk cId="2895687416" sldId="2126989496"/>
            <ac:spMk id="24" creationId="{766B0FE3-728E-1814-AE22-35999238AF17}"/>
          </ac:spMkLst>
        </pc:spChg>
        <pc:spChg chg="mod">
          <ac:chgData name="DUPLAN Mathilde" userId="591e84cd-d057-4330-8411-4e77fdd9eb9b" providerId="ADAL" clId="{840EC981-B8DA-44A4-A0D4-6166C99FC971}" dt="2025-08-01T14:44:28.927" v="2649" actId="1036"/>
          <ac:spMkLst>
            <pc:docMk/>
            <pc:sldMk cId="2895687416" sldId="2126989496"/>
            <ac:spMk id="29" creationId="{8A65D045-812B-A394-708A-695CC2CE9EE8}"/>
          </ac:spMkLst>
        </pc:spChg>
        <pc:spChg chg="mod">
          <ac:chgData name="DUPLAN Mathilde" userId="591e84cd-d057-4330-8411-4e77fdd9eb9b" providerId="ADAL" clId="{840EC981-B8DA-44A4-A0D4-6166C99FC971}" dt="2025-08-01T14:44:28.927" v="2649" actId="1036"/>
          <ac:spMkLst>
            <pc:docMk/>
            <pc:sldMk cId="2895687416" sldId="2126989496"/>
            <ac:spMk id="32" creationId="{3331CF3D-A174-9124-F821-BEF1AFDAEFB7}"/>
          </ac:spMkLst>
        </pc:spChg>
        <pc:spChg chg="mod">
          <ac:chgData name="DUPLAN Mathilde" userId="591e84cd-d057-4330-8411-4e77fdd9eb9b" providerId="ADAL" clId="{840EC981-B8DA-44A4-A0D4-6166C99FC971}" dt="2025-08-01T14:44:28.927" v="2649" actId="1036"/>
          <ac:spMkLst>
            <pc:docMk/>
            <pc:sldMk cId="2895687416" sldId="2126989496"/>
            <ac:spMk id="40" creationId="{C9069807-815A-8A23-0205-056BAD8B0835}"/>
          </ac:spMkLst>
        </pc:spChg>
        <pc:spChg chg="mod">
          <ac:chgData name="DUPLAN Mathilde" userId="591e84cd-d057-4330-8411-4e77fdd9eb9b" providerId="ADAL" clId="{840EC981-B8DA-44A4-A0D4-6166C99FC971}" dt="2025-08-01T14:44:28.927" v="2649" actId="1036"/>
          <ac:spMkLst>
            <pc:docMk/>
            <pc:sldMk cId="2895687416" sldId="2126989496"/>
            <ac:spMk id="42" creationId="{F149E43C-B0CE-5834-23C2-69AEB647BCF1}"/>
          </ac:spMkLst>
        </pc:spChg>
        <pc:spChg chg="mod">
          <ac:chgData name="DUPLAN Mathilde" userId="591e84cd-d057-4330-8411-4e77fdd9eb9b" providerId="ADAL" clId="{840EC981-B8DA-44A4-A0D4-6166C99FC971}" dt="2025-08-01T14:44:28.927" v="2649" actId="1036"/>
          <ac:spMkLst>
            <pc:docMk/>
            <pc:sldMk cId="2895687416" sldId="2126989496"/>
            <ac:spMk id="43" creationId="{7F297CFC-5189-FFBA-8858-A54CD647E90C}"/>
          </ac:spMkLst>
        </pc:spChg>
        <pc:spChg chg="mod">
          <ac:chgData name="DUPLAN Mathilde" userId="591e84cd-d057-4330-8411-4e77fdd9eb9b" providerId="ADAL" clId="{840EC981-B8DA-44A4-A0D4-6166C99FC971}" dt="2025-08-01T14:44:28.927" v="2649" actId="1036"/>
          <ac:spMkLst>
            <pc:docMk/>
            <pc:sldMk cId="2895687416" sldId="2126989496"/>
            <ac:spMk id="45" creationId="{096E7C77-29BA-3844-A4CB-6EC105ECC1F1}"/>
          </ac:spMkLst>
        </pc:spChg>
        <pc:spChg chg="mod">
          <ac:chgData name="DUPLAN Mathilde" userId="591e84cd-d057-4330-8411-4e77fdd9eb9b" providerId="ADAL" clId="{840EC981-B8DA-44A4-A0D4-6166C99FC971}" dt="2025-08-01T14:44:28.927" v="2649" actId="1036"/>
          <ac:spMkLst>
            <pc:docMk/>
            <pc:sldMk cId="2895687416" sldId="2126989496"/>
            <ac:spMk id="46" creationId="{8D62883D-389F-9BD7-B356-D97E3122DDD9}"/>
          </ac:spMkLst>
        </pc:spChg>
        <pc:grpChg chg="mod">
          <ac:chgData name="DUPLAN Mathilde" userId="591e84cd-d057-4330-8411-4e77fdd9eb9b" providerId="ADAL" clId="{840EC981-B8DA-44A4-A0D4-6166C99FC971}" dt="2025-08-01T14:44:41.383" v="2651" actId="1076"/>
          <ac:grpSpMkLst>
            <pc:docMk/>
            <pc:sldMk cId="2895687416" sldId="2126989496"/>
            <ac:grpSpMk id="27" creationId="{F8D1A6A8-6E84-C109-58D2-4FFF219DD7B9}"/>
          </ac:grpSpMkLst>
        </pc:grpChg>
        <pc:picChg chg="mod">
          <ac:chgData name="DUPLAN Mathilde" userId="591e84cd-d057-4330-8411-4e77fdd9eb9b" providerId="ADAL" clId="{840EC981-B8DA-44A4-A0D4-6166C99FC971}" dt="2025-08-01T14:44:37.192" v="2650" actId="208"/>
          <ac:picMkLst>
            <pc:docMk/>
            <pc:sldMk cId="2895687416" sldId="2126989496"/>
            <ac:picMk id="14" creationId="{296378F3-F6D9-5D2E-7B60-DEAF7920C34D}"/>
          </ac:picMkLst>
        </pc:picChg>
        <pc:picChg chg="mod">
          <ac:chgData name="DUPLAN Mathilde" userId="591e84cd-d057-4330-8411-4e77fdd9eb9b" providerId="ADAL" clId="{840EC981-B8DA-44A4-A0D4-6166C99FC971}" dt="2025-08-01T14:44:37.192" v="2650" actId="208"/>
          <ac:picMkLst>
            <pc:docMk/>
            <pc:sldMk cId="2895687416" sldId="2126989496"/>
            <ac:picMk id="17" creationId="{CF7E4694-B93D-3539-AFF9-1F2B877D7C26}"/>
          </ac:picMkLst>
        </pc:picChg>
        <pc:picChg chg="mod">
          <ac:chgData name="DUPLAN Mathilde" userId="591e84cd-d057-4330-8411-4e77fdd9eb9b" providerId="ADAL" clId="{840EC981-B8DA-44A4-A0D4-6166C99FC971}" dt="2025-08-01T14:44:28.927" v="2649" actId="1036"/>
          <ac:picMkLst>
            <pc:docMk/>
            <pc:sldMk cId="2895687416" sldId="2126989496"/>
            <ac:picMk id="41" creationId="{424DAE1D-1B30-D2E2-AE41-830A97845579}"/>
          </ac:picMkLst>
        </pc:picChg>
        <pc:picChg chg="mod">
          <ac:chgData name="DUPLAN Mathilde" userId="591e84cd-d057-4330-8411-4e77fdd9eb9b" providerId="ADAL" clId="{840EC981-B8DA-44A4-A0D4-6166C99FC971}" dt="2025-08-01T14:44:28.927" v="2649" actId="1036"/>
          <ac:picMkLst>
            <pc:docMk/>
            <pc:sldMk cId="2895687416" sldId="2126989496"/>
            <ac:picMk id="44" creationId="{74EC7179-E02D-1E29-E1E2-BEACBC0E3428}"/>
          </ac:picMkLst>
        </pc:picChg>
        <pc:picChg chg="mod">
          <ac:chgData name="DUPLAN Mathilde" userId="591e84cd-d057-4330-8411-4e77fdd9eb9b" providerId="ADAL" clId="{840EC981-B8DA-44A4-A0D4-6166C99FC971}" dt="2025-08-01T14:44:28.927" v="2649" actId="1036"/>
          <ac:picMkLst>
            <pc:docMk/>
            <pc:sldMk cId="2895687416" sldId="2126989496"/>
            <ac:picMk id="47" creationId="{21A3BE9D-C92B-1F0B-5757-B0E365992353}"/>
          </ac:picMkLst>
        </pc:picChg>
        <pc:cxnChg chg="mod">
          <ac:chgData name="DUPLAN Mathilde" userId="591e84cd-d057-4330-8411-4e77fdd9eb9b" providerId="ADAL" clId="{840EC981-B8DA-44A4-A0D4-6166C99FC971}" dt="2025-08-01T14:44:01.306" v="2589" actId="1035"/>
          <ac:cxnSpMkLst>
            <pc:docMk/>
            <pc:sldMk cId="2895687416" sldId="2126989496"/>
            <ac:cxnSpMk id="39" creationId="{0D6D3EDF-F23E-2F02-C57C-B014965B1537}"/>
          </ac:cxnSpMkLst>
        </pc:cxnChg>
        <pc:extLst>
          <p:ext xmlns:p="http://schemas.openxmlformats.org/presentationml/2006/main" uri="{D6D511B9-2390-475A-947B-AFAB55BFBCF1}">
            <pc226:cmChg xmlns:pc226="http://schemas.microsoft.com/office/powerpoint/2022/06/main/command" chg="mod">
              <pc226:chgData name="DUPLAN Mathilde" userId="591e84cd-d057-4330-8411-4e77fdd9eb9b" providerId="ADAL" clId="{840EC981-B8DA-44A4-A0D4-6166C99FC971}" dt="2025-08-01T12:49:20.723" v="103" actId="20577"/>
              <pc2:cmMkLst xmlns:pc2="http://schemas.microsoft.com/office/powerpoint/2019/9/main/command">
                <pc:docMk/>
                <pc:sldMk cId="2895687416" sldId="2126989496"/>
                <pc2:cmMk id="{95F1E07E-C3E5-4E15-BF21-339C19D97F85}"/>
              </pc2:cmMkLst>
            </pc226:cmChg>
          </p:ext>
        </pc:extLst>
      </pc:sldChg>
      <pc:sldChg chg="addSp delSp modSp add del mod">
        <pc:chgData name="DUPLAN Mathilde" userId="591e84cd-d057-4330-8411-4e77fdd9eb9b" providerId="ADAL" clId="{840EC981-B8DA-44A4-A0D4-6166C99FC971}" dt="2025-08-01T14:36:43.866" v="2335" actId="20577"/>
        <pc:sldMkLst>
          <pc:docMk/>
          <pc:sldMk cId="917074932" sldId="2126989497"/>
        </pc:sldMkLst>
        <pc:spChg chg="add mod">
          <ac:chgData name="DUPLAN Mathilde" userId="591e84cd-d057-4330-8411-4e77fdd9eb9b" providerId="ADAL" clId="{840EC981-B8DA-44A4-A0D4-6166C99FC971}" dt="2025-08-01T14:19:06.270" v="1793" actId="14100"/>
          <ac:spMkLst>
            <pc:docMk/>
            <pc:sldMk cId="917074932" sldId="2126989497"/>
            <ac:spMk id="4" creationId="{F91752EC-1E1B-5A7D-2283-E09069E04718}"/>
          </ac:spMkLst>
        </pc:spChg>
        <pc:spChg chg="mod">
          <ac:chgData name="DUPLAN Mathilde" userId="591e84cd-d057-4330-8411-4e77fdd9eb9b" providerId="ADAL" clId="{840EC981-B8DA-44A4-A0D4-6166C99FC971}" dt="2025-08-01T14:17:50.427" v="1771" actId="14100"/>
          <ac:spMkLst>
            <pc:docMk/>
            <pc:sldMk cId="917074932" sldId="2126989497"/>
            <ac:spMk id="11" creationId="{A1082B9A-EBB0-923F-B6F6-9B947E2AF7BF}"/>
          </ac:spMkLst>
        </pc:spChg>
        <pc:spChg chg="mod">
          <ac:chgData name="DUPLAN Mathilde" userId="591e84cd-d057-4330-8411-4e77fdd9eb9b" providerId="ADAL" clId="{840EC981-B8DA-44A4-A0D4-6166C99FC971}" dt="2025-08-01T14:34:06.176" v="2260"/>
          <ac:spMkLst>
            <pc:docMk/>
            <pc:sldMk cId="917074932" sldId="2126989497"/>
            <ac:spMk id="12" creationId="{F8A5FF4B-9A64-4DE5-4C13-76995E74D086}"/>
          </ac:spMkLst>
        </pc:spChg>
        <pc:spChg chg="mod">
          <ac:chgData name="DUPLAN Mathilde" userId="591e84cd-d057-4330-8411-4e77fdd9eb9b" providerId="ADAL" clId="{840EC981-B8DA-44A4-A0D4-6166C99FC971}" dt="2025-08-01T14:17:47.352" v="1770" actId="14100"/>
          <ac:spMkLst>
            <pc:docMk/>
            <pc:sldMk cId="917074932" sldId="2126989497"/>
            <ac:spMk id="13" creationId="{989B6AD4-4270-0DEB-99E9-B3BFF3F8982A}"/>
          </ac:spMkLst>
        </pc:spChg>
        <pc:spChg chg="mod">
          <ac:chgData name="DUPLAN Mathilde" userId="591e84cd-d057-4330-8411-4e77fdd9eb9b" providerId="ADAL" clId="{840EC981-B8DA-44A4-A0D4-6166C99FC971}" dt="2025-08-01T14:19:59.768" v="1806" actId="108"/>
          <ac:spMkLst>
            <pc:docMk/>
            <pc:sldMk cId="917074932" sldId="2126989497"/>
            <ac:spMk id="14" creationId="{F13F28D2-75CB-9EE9-23E3-80D72FC4959D}"/>
          </ac:spMkLst>
        </pc:spChg>
        <pc:spChg chg="add mod">
          <ac:chgData name="DUPLAN Mathilde" userId="591e84cd-d057-4330-8411-4e77fdd9eb9b" providerId="ADAL" clId="{840EC981-B8DA-44A4-A0D4-6166C99FC971}" dt="2025-08-01T14:27:18.649" v="2091" actId="20577"/>
          <ac:spMkLst>
            <pc:docMk/>
            <pc:sldMk cId="917074932" sldId="2126989497"/>
            <ac:spMk id="15" creationId="{33F53AF7-156F-7481-9F20-E836A6D5C96C}"/>
          </ac:spMkLst>
        </pc:spChg>
        <pc:spChg chg="add mod">
          <ac:chgData name="DUPLAN Mathilde" userId="591e84cd-d057-4330-8411-4e77fdd9eb9b" providerId="ADAL" clId="{840EC981-B8DA-44A4-A0D4-6166C99FC971}" dt="2025-08-01T14:20:11.124" v="1810" actId="113"/>
          <ac:spMkLst>
            <pc:docMk/>
            <pc:sldMk cId="917074932" sldId="2126989497"/>
            <ac:spMk id="16" creationId="{15E115D4-0F53-EEB5-CBE3-83FCC728052A}"/>
          </ac:spMkLst>
        </pc:spChg>
        <pc:spChg chg="mod">
          <ac:chgData name="DUPLAN Mathilde" userId="591e84cd-d057-4330-8411-4e77fdd9eb9b" providerId="ADAL" clId="{840EC981-B8DA-44A4-A0D4-6166C99FC971}" dt="2025-08-01T14:36:43.866" v="2335" actId="20577"/>
          <ac:spMkLst>
            <pc:docMk/>
            <pc:sldMk cId="917074932" sldId="2126989497"/>
            <ac:spMk id="30" creationId="{64E30D40-7B58-63D8-1740-AD3B021459CF}"/>
          </ac:spMkLst>
        </pc:spChg>
        <pc:spChg chg="mod">
          <ac:chgData name="DUPLAN Mathilde" userId="591e84cd-d057-4330-8411-4e77fdd9eb9b" providerId="ADAL" clId="{840EC981-B8DA-44A4-A0D4-6166C99FC971}" dt="2025-08-01T14:20:35.901" v="1830" actId="1036"/>
          <ac:spMkLst>
            <pc:docMk/>
            <pc:sldMk cId="917074932" sldId="2126989497"/>
            <ac:spMk id="73" creationId="{72C49444-A42A-4704-CF77-B88CCCD384AD}"/>
          </ac:spMkLst>
        </pc:spChg>
        <pc:spChg chg="mod">
          <ac:chgData name="DUPLAN Mathilde" userId="591e84cd-d057-4330-8411-4e77fdd9eb9b" providerId="ADAL" clId="{840EC981-B8DA-44A4-A0D4-6166C99FC971}" dt="2025-08-01T14:20:35.901" v="1830" actId="1036"/>
          <ac:spMkLst>
            <pc:docMk/>
            <pc:sldMk cId="917074932" sldId="2126989497"/>
            <ac:spMk id="74" creationId="{FC59D206-C0C0-C150-6356-0F530E842557}"/>
          </ac:spMkLst>
        </pc:spChg>
        <pc:spChg chg="mod">
          <ac:chgData name="DUPLAN Mathilde" userId="591e84cd-d057-4330-8411-4e77fdd9eb9b" providerId="ADAL" clId="{840EC981-B8DA-44A4-A0D4-6166C99FC971}" dt="2025-08-01T14:20:35.901" v="1830" actId="1036"/>
          <ac:spMkLst>
            <pc:docMk/>
            <pc:sldMk cId="917074932" sldId="2126989497"/>
            <ac:spMk id="75" creationId="{FBC6332A-87CF-EFB4-6056-F56721B49CEA}"/>
          </ac:spMkLst>
        </pc:spChg>
        <pc:picChg chg="mod">
          <ac:chgData name="DUPLAN Mathilde" userId="591e84cd-d057-4330-8411-4e77fdd9eb9b" providerId="ADAL" clId="{840EC981-B8DA-44A4-A0D4-6166C99FC971}" dt="2025-08-01T14:36:15.928" v="2301" actId="1035"/>
          <ac:picMkLst>
            <pc:docMk/>
            <pc:sldMk cId="917074932" sldId="2126989497"/>
            <ac:picMk id="10" creationId="{0D8E539E-20B2-282B-01D6-C07188C4CE8D}"/>
          </ac:picMkLst>
        </pc:picChg>
        <pc:picChg chg="mod">
          <ac:chgData name="DUPLAN Mathilde" userId="591e84cd-d057-4330-8411-4e77fdd9eb9b" providerId="ADAL" clId="{840EC981-B8DA-44A4-A0D4-6166C99FC971}" dt="2025-08-01T14:36:19.830" v="2314" actId="1035"/>
          <ac:picMkLst>
            <pc:docMk/>
            <pc:sldMk cId="917074932" sldId="2126989497"/>
            <ac:picMk id="20" creationId="{B685A544-3AB8-BF4B-EA41-35FCD3AAE8F4}"/>
          </ac:picMkLst>
        </pc:picChg>
        <pc:picChg chg="mod">
          <ac:chgData name="DUPLAN Mathilde" userId="591e84cd-d057-4330-8411-4e77fdd9eb9b" providerId="ADAL" clId="{840EC981-B8DA-44A4-A0D4-6166C99FC971}" dt="2025-08-01T14:36:03.481" v="2289" actId="552"/>
          <ac:picMkLst>
            <pc:docMk/>
            <pc:sldMk cId="917074932" sldId="2126989497"/>
            <ac:picMk id="52" creationId="{C1C74ACC-B0EF-62AB-92F3-D3143D4AA55B}"/>
          </ac:picMkLst>
        </pc:picChg>
      </pc:sldChg>
      <pc:sldChg chg="add del">
        <pc:chgData name="DUPLAN Mathilde" userId="591e84cd-d057-4330-8411-4e77fdd9eb9b" providerId="ADAL" clId="{840EC981-B8DA-44A4-A0D4-6166C99FC971}" dt="2025-08-01T13:54:26.276" v="494" actId="47"/>
        <pc:sldMkLst>
          <pc:docMk/>
          <pc:sldMk cId="4230563380" sldId="2126989497"/>
        </pc:sldMkLst>
      </pc:sldChg>
      <pc:sldChg chg="modSp add mod">
        <pc:chgData name="DUPLAN Mathilde" userId="591e84cd-d057-4330-8411-4e77fdd9eb9b" providerId="ADAL" clId="{840EC981-B8DA-44A4-A0D4-6166C99FC971}" dt="2025-08-01T14:32:23.567" v="2253" actId="2711"/>
        <pc:sldMkLst>
          <pc:docMk/>
          <pc:sldMk cId="1887339376" sldId="2126989498"/>
        </pc:sldMkLst>
        <pc:spChg chg="mod">
          <ac:chgData name="DUPLAN Mathilde" userId="591e84cd-d057-4330-8411-4e77fdd9eb9b" providerId="ADAL" clId="{840EC981-B8DA-44A4-A0D4-6166C99FC971}" dt="2025-08-01T14:32:23.567" v="2253" actId="2711"/>
          <ac:spMkLst>
            <pc:docMk/>
            <pc:sldMk cId="1887339376" sldId="2126989498"/>
            <ac:spMk id="3" creationId="{556E5D2A-A730-65C5-F434-F7068484F573}"/>
          </ac:spMkLst>
        </pc:spChg>
      </pc:sldChg>
    </pc:docChg>
  </pc:docChgLst>
  <pc:docChgLst>
    <pc:chgData name="DUPLAN Mathilde" userId="S::mduplan@opco-atlas.fr::591e84cd-d057-4330-8411-4e77fdd9eb9b" providerId="AD" clId="Web-{3A17E2F6-804C-B6E6-9B22-54AEFD2526F8}"/>
    <pc:docChg chg="modSld">
      <pc:chgData name="DUPLAN Mathilde" userId="S::mduplan@opco-atlas.fr::591e84cd-d057-4330-8411-4e77fdd9eb9b" providerId="AD" clId="Web-{3A17E2F6-804C-B6E6-9B22-54AEFD2526F8}" dt="2025-08-01T12:33:37" v="2" actId="14100"/>
      <pc:docMkLst>
        <pc:docMk/>
      </pc:docMkLst>
      <pc:sldChg chg="modSp">
        <pc:chgData name="DUPLAN Mathilde" userId="S::mduplan@opco-atlas.fr::591e84cd-d057-4330-8411-4e77fdd9eb9b" providerId="AD" clId="Web-{3A17E2F6-804C-B6E6-9B22-54AEFD2526F8}" dt="2025-08-01T12:33:37" v="2" actId="14100"/>
        <pc:sldMkLst>
          <pc:docMk/>
          <pc:sldMk cId="4261659543" sldId="21269894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D99E4D-3A74-A1FE-D70E-6D270349BC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1C215688-DDD1-E8DE-D1B8-D8AE54CF06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C527E8-5C9F-4388-BDA6-E076ACC092E9}" type="datetimeFigureOut">
              <a:rPr lang="fr-FR" smtClean="0"/>
              <a:t>25/08/2025</a:t>
            </a:fld>
            <a:endParaRPr lang="fr-FR"/>
          </a:p>
        </p:txBody>
      </p:sp>
      <p:sp>
        <p:nvSpPr>
          <p:cNvPr id="4" name="Footer Placeholder 3">
            <a:extLst>
              <a:ext uri="{FF2B5EF4-FFF2-40B4-BE49-F238E27FC236}">
                <a16:creationId xmlns:a16="http://schemas.microsoft.com/office/drawing/2014/main" id="{68946BD1-203E-C888-089F-796CAB12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011680FE-20AA-2D1B-19F8-4BC4034F91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6CEE04-69C8-4B93-9638-C75306CE1214}" type="slidenum">
              <a:rPr lang="fr-FR" smtClean="0"/>
              <a:t>‹N°›</a:t>
            </a:fld>
            <a:endParaRPr lang="fr-FR"/>
          </a:p>
        </p:txBody>
      </p:sp>
    </p:spTree>
    <p:extLst>
      <p:ext uri="{BB962C8B-B14F-4D97-AF65-F5344CB8AC3E}">
        <p14:creationId xmlns:p14="http://schemas.microsoft.com/office/powerpoint/2010/main" val="1460270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6602E-9D64-4332-A8E6-E03A5C1C901F}" type="datetimeFigureOut">
              <a:rPr lang="vi-VN" smtClean="0"/>
              <a:t>25/08/2025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DA4C2-5BEB-4853-9963-3490E9B5D039}" type="slidenum">
              <a:rPr lang="vi-VN" smtClean="0"/>
              <a:t>‹N°›</a:t>
            </a:fld>
            <a:endParaRPr lang="vi-VN"/>
          </a:p>
        </p:txBody>
      </p:sp>
    </p:spTree>
    <p:extLst>
      <p:ext uri="{BB962C8B-B14F-4D97-AF65-F5344CB8AC3E}">
        <p14:creationId xmlns:p14="http://schemas.microsoft.com/office/powerpoint/2010/main" val="402820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a:t>
            </a:fld>
            <a:endParaRPr lang="fr-FR"/>
          </a:p>
        </p:txBody>
      </p:sp>
    </p:spTree>
    <p:extLst>
      <p:ext uri="{BB962C8B-B14F-4D97-AF65-F5344CB8AC3E}">
        <p14:creationId xmlns:p14="http://schemas.microsoft.com/office/powerpoint/2010/main" val="269497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10</a:t>
            </a:fld>
            <a:endParaRPr lang="fr-FR"/>
          </a:p>
        </p:txBody>
      </p:sp>
    </p:spTree>
    <p:extLst>
      <p:ext uri="{BB962C8B-B14F-4D97-AF65-F5344CB8AC3E}">
        <p14:creationId xmlns:p14="http://schemas.microsoft.com/office/powerpoint/2010/main" val="73397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11</a:t>
            </a:fld>
            <a:endParaRPr lang="fr-FR"/>
          </a:p>
        </p:txBody>
      </p:sp>
    </p:spTree>
    <p:extLst>
      <p:ext uri="{BB962C8B-B14F-4D97-AF65-F5344CB8AC3E}">
        <p14:creationId xmlns:p14="http://schemas.microsoft.com/office/powerpoint/2010/main" val="244846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Atika</a:t>
            </a: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12</a:t>
            </a:fld>
            <a:endParaRPr lang="fr-FR"/>
          </a:p>
        </p:txBody>
      </p:sp>
    </p:spTree>
    <p:extLst>
      <p:ext uri="{BB962C8B-B14F-4D97-AF65-F5344CB8AC3E}">
        <p14:creationId xmlns:p14="http://schemas.microsoft.com/office/powerpoint/2010/main" val="64785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6A617-3ACA-607A-88DD-04B49B7D1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8DDE2-166E-7AF4-DBE3-87804B8346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CB25B-AA24-81BD-FB1B-938648BD1CB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C112F271-55E2-6B65-4448-FBEB3865505F}"/>
              </a:ext>
            </a:extLst>
          </p:cNvPr>
          <p:cNvSpPr>
            <a:spLocks noGrp="1"/>
          </p:cNvSpPr>
          <p:nvPr>
            <p:ph type="sldNum" sz="quarter" idx="5"/>
          </p:nvPr>
        </p:nvSpPr>
        <p:spPr/>
        <p:txBody>
          <a:bodyPr/>
          <a:lstStyle/>
          <a:p>
            <a:fld id="{B86DA4C2-5BEB-4853-9963-3490E9B5D039}" type="slidenum">
              <a:rPr lang="fr-FR" smtClean="0"/>
              <a:t>13</a:t>
            </a:fld>
            <a:endParaRPr lang="fr-FR"/>
          </a:p>
        </p:txBody>
      </p:sp>
    </p:spTree>
    <p:extLst>
      <p:ext uri="{BB962C8B-B14F-4D97-AF65-F5344CB8AC3E}">
        <p14:creationId xmlns:p14="http://schemas.microsoft.com/office/powerpoint/2010/main" val="392823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14</a:t>
            </a:fld>
            <a:endParaRPr lang="fr-FR"/>
          </a:p>
        </p:txBody>
      </p:sp>
    </p:spTree>
    <p:extLst>
      <p:ext uri="{BB962C8B-B14F-4D97-AF65-F5344CB8AC3E}">
        <p14:creationId xmlns:p14="http://schemas.microsoft.com/office/powerpoint/2010/main" val="3920962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15</a:t>
            </a:fld>
            <a:endParaRPr lang="fr-FR"/>
          </a:p>
        </p:txBody>
      </p:sp>
    </p:spTree>
    <p:extLst>
      <p:ext uri="{BB962C8B-B14F-4D97-AF65-F5344CB8AC3E}">
        <p14:creationId xmlns:p14="http://schemas.microsoft.com/office/powerpoint/2010/main" val="392096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16</a:t>
            </a:fld>
            <a:endParaRPr lang="fr-FR"/>
          </a:p>
        </p:txBody>
      </p:sp>
    </p:spTree>
    <p:extLst>
      <p:ext uri="{BB962C8B-B14F-4D97-AF65-F5344CB8AC3E}">
        <p14:creationId xmlns:p14="http://schemas.microsoft.com/office/powerpoint/2010/main" val="328460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3C316-72BF-3A07-59B8-95F667D30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4FE81-74F3-52CC-899E-24AB4E93E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979863-8B74-89CF-CC00-EDC67EA5C501}"/>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AF8DFA1F-269A-2AF9-BEBA-36E61B5B53D6}"/>
              </a:ext>
            </a:extLst>
          </p:cNvPr>
          <p:cNvSpPr>
            <a:spLocks noGrp="1"/>
          </p:cNvSpPr>
          <p:nvPr>
            <p:ph type="sldNum" sz="quarter" idx="5"/>
          </p:nvPr>
        </p:nvSpPr>
        <p:spPr/>
        <p:txBody>
          <a:bodyPr/>
          <a:lstStyle/>
          <a:p>
            <a:fld id="{B86DA4C2-5BEB-4853-9963-3490E9B5D039}" type="slidenum">
              <a:rPr lang="fr-FR" smtClean="0"/>
              <a:t>17</a:t>
            </a:fld>
            <a:endParaRPr lang="fr-FR"/>
          </a:p>
        </p:txBody>
      </p:sp>
    </p:spTree>
    <p:extLst>
      <p:ext uri="{BB962C8B-B14F-4D97-AF65-F5344CB8AC3E}">
        <p14:creationId xmlns:p14="http://schemas.microsoft.com/office/powerpoint/2010/main" val="1219700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18</a:t>
            </a:fld>
            <a:endParaRPr lang="fr-FR"/>
          </a:p>
        </p:txBody>
      </p:sp>
    </p:spTree>
    <p:extLst>
      <p:ext uri="{BB962C8B-B14F-4D97-AF65-F5344CB8AC3E}">
        <p14:creationId xmlns:p14="http://schemas.microsoft.com/office/powerpoint/2010/main" val="333216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9FBBC-BC54-AA6F-F658-6D171B7FE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DFEB3-8738-48C4-1E03-25BFEE02A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31B04-3C49-1E4A-1E07-24A738957C7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FAB8B93-D035-1C9D-F276-9C377BF277E1}"/>
              </a:ext>
            </a:extLst>
          </p:cNvPr>
          <p:cNvSpPr>
            <a:spLocks noGrp="1"/>
          </p:cNvSpPr>
          <p:nvPr>
            <p:ph type="sldNum" sz="quarter" idx="5"/>
          </p:nvPr>
        </p:nvSpPr>
        <p:spPr/>
        <p:txBody>
          <a:bodyPr/>
          <a:lstStyle/>
          <a:p>
            <a:fld id="{B86DA4C2-5BEB-4853-9963-3490E9B5D039}" type="slidenum">
              <a:rPr lang="fr-FR" smtClean="0"/>
              <a:t>19</a:t>
            </a:fld>
            <a:endParaRPr lang="fr-FR"/>
          </a:p>
        </p:txBody>
      </p:sp>
    </p:spTree>
    <p:extLst>
      <p:ext uri="{BB962C8B-B14F-4D97-AF65-F5344CB8AC3E}">
        <p14:creationId xmlns:p14="http://schemas.microsoft.com/office/powerpoint/2010/main" val="222086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2</a:t>
            </a:fld>
            <a:endParaRPr lang="fr-FR"/>
          </a:p>
        </p:txBody>
      </p:sp>
    </p:spTree>
    <p:extLst>
      <p:ext uri="{BB962C8B-B14F-4D97-AF65-F5344CB8AC3E}">
        <p14:creationId xmlns:p14="http://schemas.microsoft.com/office/powerpoint/2010/main" val="2401951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3DD3F-D14E-A9B7-9340-586E5042F8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11BB4-FD69-760B-2170-53C3A9459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3556D-4308-ABE4-125C-2EE733658BF1}"/>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26CCB321-D2DD-A2CF-D703-2F4B6B73CB74}"/>
              </a:ext>
            </a:extLst>
          </p:cNvPr>
          <p:cNvSpPr>
            <a:spLocks noGrp="1"/>
          </p:cNvSpPr>
          <p:nvPr>
            <p:ph type="sldNum" sz="quarter" idx="5"/>
          </p:nvPr>
        </p:nvSpPr>
        <p:spPr/>
        <p:txBody>
          <a:bodyPr/>
          <a:lstStyle/>
          <a:p>
            <a:fld id="{B86DA4C2-5BEB-4853-9963-3490E9B5D039}" type="slidenum">
              <a:rPr lang="fr-FR" smtClean="0"/>
              <a:t>20</a:t>
            </a:fld>
            <a:endParaRPr lang="fr-FR"/>
          </a:p>
        </p:txBody>
      </p:sp>
    </p:spTree>
    <p:extLst>
      <p:ext uri="{BB962C8B-B14F-4D97-AF65-F5344CB8AC3E}">
        <p14:creationId xmlns:p14="http://schemas.microsoft.com/office/powerpoint/2010/main" val="15432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05D4D-E173-277F-BCEF-FA2EFAF58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084C0-49C7-8BE4-292D-BB197FB88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465832-6504-557E-E6A7-2FFC1DD0952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A4D730E7-4003-71D6-C8B1-C062C104FD2A}"/>
              </a:ext>
            </a:extLst>
          </p:cNvPr>
          <p:cNvSpPr>
            <a:spLocks noGrp="1"/>
          </p:cNvSpPr>
          <p:nvPr>
            <p:ph type="sldNum" sz="quarter" idx="5"/>
          </p:nvPr>
        </p:nvSpPr>
        <p:spPr/>
        <p:txBody>
          <a:bodyPr/>
          <a:lstStyle/>
          <a:p>
            <a:fld id="{B86DA4C2-5BEB-4853-9963-3490E9B5D039}" type="slidenum">
              <a:rPr lang="fr-FR" smtClean="0"/>
              <a:t>21</a:t>
            </a:fld>
            <a:endParaRPr lang="fr-FR"/>
          </a:p>
        </p:txBody>
      </p:sp>
    </p:spTree>
    <p:extLst>
      <p:ext uri="{BB962C8B-B14F-4D97-AF65-F5344CB8AC3E}">
        <p14:creationId xmlns:p14="http://schemas.microsoft.com/office/powerpoint/2010/main" val="991876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22</a:t>
            </a:fld>
            <a:endParaRPr lang="fr-FR"/>
          </a:p>
        </p:txBody>
      </p:sp>
    </p:spTree>
    <p:extLst>
      <p:ext uri="{BB962C8B-B14F-4D97-AF65-F5344CB8AC3E}">
        <p14:creationId xmlns:p14="http://schemas.microsoft.com/office/powerpoint/2010/main" val="669775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7E6C1-C77E-527B-A23C-8E473BDAB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74A86-DD54-78E1-12F3-FD2E0F802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FE591-A028-187F-AEC6-9C046103EAA6}"/>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C70C2487-616B-0C00-919D-FA26CACCCBF8}"/>
              </a:ext>
            </a:extLst>
          </p:cNvPr>
          <p:cNvSpPr>
            <a:spLocks noGrp="1"/>
          </p:cNvSpPr>
          <p:nvPr>
            <p:ph type="sldNum" sz="quarter" idx="5"/>
          </p:nvPr>
        </p:nvSpPr>
        <p:spPr/>
        <p:txBody>
          <a:bodyPr/>
          <a:lstStyle/>
          <a:p>
            <a:fld id="{B86DA4C2-5BEB-4853-9963-3490E9B5D039}" type="slidenum">
              <a:rPr lang="fr-FR" smtClean="0"/>
              <a:t>23</a:t>
            </a:fld>
            <a:endParaRPr lang="fr-FR"/>
          </a:p>
        </p:txBody>
      </p:sp>
    </p:spTree>
    <p:extLst>
      <p:ext uri="{BB962C8B-B14F-4D97-AF65-F5344CB8AC3E}">
        <p14:creationId xmlns:p14="http://schemas.microsoft.com/office/powerpoint/2010/main" val="1091336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903B3-9320-9686-A196-F75998EDD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75416-E0E9-79CD-09F9-021CC27EF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49B4-5FF2-F80F-286E-C28B29F28D2D}"/>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2BBD3A84-F62A-1164-28B8-7BD0E9B542CE}"/>
              </a:ext>
            </a:extLst>
          </p:cNvPr>
          <p:cNvSpPr>
            <a:spLocks noGrp="1"/>
          </p:cNvSpPr>
          <p:nvPr>
            <p:ph type="sldNum" sz="quarter" idx="5"/>
          </p:nvPr>
        </p:nvSpPr>
        <p:spPr/>
        <p:txBody>
          <a:bodyPr/>
          <a:lstStyle/>
          <a:p>
            <a:fld id="{B86DA4C2-5BEB-4853-9963-3490E9B5D039}" type="slidenum">
              <a:rPr lang="fr-FR" smtClean="0"/>
              <a:t>24</a:t>
            </a:fld>
            <a:endParaRPr lang="fr-FR"/>
          </a:p>
        </p:txBody>
      </p:sp>
    </p:spTree>
    <p:extLst>
      <p:ext uri="{BB962C8B-B14F-4D97-AF65-F5344CB8AC3E}">
        <p14:creationId xmlns:p14="http://schemas.microsoft.com/office/powerpoint/2010/main" val="3682421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8E135-4053-018E-8585-4A41C50BA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96ACF-E4D2-C1DD-118C-89B76C205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4D65A-D8A5-ED95-7896-1130A748660A}"/>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B930F987-8D9E-166E-0D48-9EDC425A3351}"/>
              </a:ext>
            </a:extLst>
          </p:cNvPr>
          <p:cNvSpPr>
            <a:spLocks noGrp="1"/>
          </p:cNvSpPr>
          <p:nvPr>
            <p:ph type="sldNum" sz="quarter" idx="5"/>
          </p:nvPr>
        </p:nvSpPr>
        <p:spPr/>
        <p:txBody>
          <a:bodyPr/>
          <a:lstStyle/>
          <a:p>
            <a:fld id="{B86DA4C2-5BEB-4853-9963-3490E9B5D039}" type="slidenum">
              <a:rPr lang="fr-FR" smtClean="0"/>
              <a:t>25</a:t>
            </a:fld>
            <a:endParaRPr lang="fr-FR"/>
          </a:p>
        </p:txBody>
      </p:sp>
    </p:spTree>
    <p:extLst>
      <p:ext uri="{BB962C8B-B14F-4D97-AF65-F5344CB8AC3E}">
        <p14:creationId xmlns:p14="http://schemas.microsoft.com/office/powerpoint/2010/main" val="103209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4890E-709F-7509-3B51-C1DE536FD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BBA1E-3296-DB95-A89A-E0949F783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C8CF1-747B-BF3F-A789-E4177E558E1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BF41E1D-0A4E-B313-5286-0A0DC4937761}"/>
              </a:ext>
            </a:extLst>
          </p:cNvPr>
          <p:cNvSpPr>
            <a:spLocks noGrp="1"/>
          </p:cNvSpPr>
          <p:nvPr>
            <p:ph type="sldNum" sz="quarter" idx="5"/>
          </p:nvPr>
        </p:nvSpPr>
        <p:spPr/>
        <p:txBody>
          <a:bodyPr/>
          <a:lstStyle/>
          <a:p>
            <a:fld id="{B86DA4C2-5BEB-4853-9963-3490E9B5D039}" type="slidenum">
              <a:rPr lang="fr-FR" smtClean="0"/>
              <a:t>26</a:t>
            </a:fld>
            <a:endParaRPr lang="fr-FR"/>
          </a:p>
        </p:txBody>
      </p:sp>
    </p:spTree>
    <p:extLst>
      <p:ext uri="{BB962C8B-B14F-4D97-AF65-F5344CB8AC3E}">
        <p14:creationId xmlns:p14="http://schemas.microsoft.com/office/powerpoint/2010/main" val="2290412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D959D-AF04-24ED-28D9-98EDB1490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5B9EB-00A5-F12C-92D8-9D0E7770F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2F8F6-A9D8-FC69-2D6D-F44C6BDCF6F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6D1898BC-335D-C645-FF49-FB938CF85254}"/>
              </a:ext>
            </a:extLst>
          </p:cNvPr>
          <p:cNvSpPr>
            <a:spLocks noGrp="1"/>
          </p:cNvSpPr>
          <p:nvPr>
            <p:ph type="sldNum" sz="quarter" idx="5"/>
          </p:nvPr>
        </p:nvSpPr>
        <p:spPr/>
        <p:txBody>
          <a:bodyPr/>
          <a:lstStyle/>
          <a:p>
            <a:fld id="{B86DA4C2-5BEB-4853-9963-3490E9B5D039}" type="slidenum">
              <a:rPr lang="fr-FR" smtClean="0"/>
              <a:t>27</a:t>
            </a:fld>
            <a:endParaRPr lang="fr-FR"/>
          </a:p>
        </p:txBody>
      </p:sp>
    </p:spTree>
    <p:extLst>
      <p:ext uri="{BB962C8B-B14F-4D97-AF65-F5344CB8AC3E}">
        <p14:creationId xmlns:p14="http://schemas.microsoft.com/office/powerpoint/2010/main" val="3016816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B770E-7CFD-EDA6-F7B7-610FC5269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DE129-FD74-9B51-A023-3FE016CEE5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4D9C9-D762-D0C1-F05F-59831A2C2DD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B22358F-DA9E-0F6D-2E7D-62CAE912B3AA}"/>
              </a:ext>
            </a:extLst>
          </p:cNvPr>
          <p:cNvSpPr>
            <a:spLocks noGrp="1"/>
          </p:cNvSpPr>
          <p:nvPr>
            <p:ph type="sldNum" sz="quarter" idx="5"/>
          </p:nvPr>
        </p:nvSpPr>
        <p:spPr/>
        <p:txBody>
          <a:bodyPr/>
          <a:lstStyle/>
          <a:p>
            <a:fld id="{B86DA4C2-5BEB-4853-9963-3490E9B5D039}" type="slidenum">
              <a:rPr lang="fr-FR" smtClean="0"/>
              <a:t>28</a:t>
            </a:fld>
            <a:endParaRPr lang="fr-FR"/>
          </a:p>
        </p:txBody>
      </p:sp>
    </p:spTree>
    <p:extLst>
      <p:ext uri="{BB962C8B-B14F-4D97-AF65-F5344CB8AC3E}">
        <p14:creationId xmlns:p14="http://schemas.microsoft.com/office/powerpoint/2010/main" val="51844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29</a:t>
            </a:fld>
            <a:endParaRPr lang="fr-FR"/>
          </a:p>
        </p:txBody>
      </p:sp>
    </p:spTree>
    <p:extLst>
      <p:ext uri="{BB962C8B-B14F-4D97-AF65-F5344CB8AC3E}">
        <p14:creationId xmlns:p14="http://schemas.microsoft.com/office/powerpoint/2010/main" val="294849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3</a:t>
            </a:fld>
            <a:endParaRPr lang="fr-FR"/>
          </a:p>
        </p:txBody>
      </p:sp>
    </p:spTree>
    <p:extLst>
      <p:ext uri="{BB962C8B-B14F-4D97-AF65-F5344CB8AC3E}">
        <p14:creationId xmlns:p14="http://schemas.microsoft.com/office/powerpoint/2010/main" val="989516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7EEA-6752-B424-0C6A-D1722E7D1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7478E-75AA-B65B-6480-F1676AAC5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03D44-6BB7-7311-AAA3-63EDA6488BCA}"/>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02513161-1190-83AF-A669-0BACFC0F5B5F}"/>
              </a:ext>
            </a:extLst>
          </p:cNvPr>
          <p:cNvSpPr>
            <a:spLocks noGrp="1"/>
          </p:cNvSpPr>
          <p:nvPr>
            <p:ph type="sldNum" sz="quarter" idx="5"/>
          </p:nvPr>
        </p:nvSpPr>
        <p:spPr/>
        <p:txBody>
          <a:bodyPr/>
          <a:lstStyle/>
          <a:p>
            <a:fld id="{B86DA4C2-5BEB-4853-9963-3490E9B5D039}" type="slidenum">
              <a:rPr lang="fr-FR" smtClean="0"/>
              <a:t>30</a:t>
            </a:fld>
            <a:endParaRPr lang="fr-FR"/>
          </a:p>
        </p:txBody>
      </p:sp>
    </p:spTree>
    <p:extLst>
      <p:ext uri="{BB962C8B-B14F-4D97-AF65-F5344CB8AC3E}">
        <p14:creationId xmlns:p14="http://schemas.microsoft.com/office/powerpoint/2010/main" val="691103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FC3D-49E9-3D04-B406-34A9E871F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9394A-D06B-EDF2-1219-142186439F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2A2CF-063F-60E8-3CF0-1B39AB9D44A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4E18D02C-CAF2-488F-EFC6-71577FA7D448}"/>
              </a:ext>
            </a:extLst>
          </p:cNvPr>
          <p:cNvSpPr>
            <a:spLocks noGrp="1"/>
          </p:cNvSpPr>
          <p:nvPr>
            <p:ph type="sldNum" sz="quarter" idx="5"/>
          </p:nvPr>
        </p:nvSpPr>
        <p:spPr/>
        <p:txBody>
          <a:bodyPr/>
          <a:lstStyle/>
          <a:p>
            <a:fld id="{B86DA4C2-5BEB-4853-9963-3490E9B5D039}" type="slidenum">
              <a:rPr lang="fr-FR" smtClean="0"/>
              <a:t>31</a:t>
            </a:fld>
            <a:endParaRPr lang="fr-FR"/>
          </a:p>
        </p:txBody>
      </p:sp>
    </p:spTree>
    <p:extLst>
      <p:ext uri="{BB962C8B-B14F-4D97-AF65-F5344CB8AC3E}">
        <p14:creationId xmlns:p14="http://schemas.microsoft.com/office/powerpoint/2010/main" val="4071249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84602-80A3-72BC-1A1A-AAE6DF83C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3699D-2844-886B-5ACD-6F2CCFBFD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369B0C-13C2-3092-46CB-540F877F25FD}"/>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4946B41C-36C3-49B6-66E3-8C8B0548D04C}"/>
              </a:ext>
            </a:extLst>
          </p:cNvPr>
          <p:cNvSpPr>
            <a:spLocks noGrp="1"/>
          </p:cNvSpPr>
          <p:nvPr>
            <p:ph type="sldNum" sz="quarter" idx="5"/>
          </p:nvPr>
        </p:nvSpPr>
        <p:spPr/>
        <p:txBody>
          <a:bodyPr/>
          <a:lstStyle/>
          <a:p>
            <a:fld id="{B86DA4C2-5BEB-4853-9963-3490E9B5D039}" type="slidenum">
              <a:rPr lang="fr-FR" smtClean="0"/>
              <a:t>32</a:t>
            </a:fld>
            <a:endParaRPr lang="fr-FR"/>
          </a:p>
        </p:txBody>
      </p:sp>
    </p:spTree>
    <p:extLst>
      <p:ext uri="{BB962C8B-B14F-4D97-AF65-F5344CB8AC3E}">
        <p14:creationId xmlns:p14="http://schemas.microsoft.com/office/powerpoint/2010/main" val="1216670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5FF90-F824-6767-320D-53A557C2F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44133-4517-F2A9-BA23-B1D7CB399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15410-516E-1369-3C27-B06C57349774}"/>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61189332-6E2B-AAB0-54A8-D9320C45DE73}"/>
              </a:ext>
            </a:extLst>
          </p:cNvPr>
          <p:cNvSpPr>
            <a:spLocks noGrp="1"/>
          </p:cNvSpPr>
          <p:nvPr>
            <p:ph type="sldNum" sz="quarter" idx="5"/>
          </p:nvPr>
        </p:nvSpPr>
        <p:spPr/>
        <p:txBody>
          <a:bodyPr/>
          <a:lstStyle/>
          <a:p>
            <a:fld id="{B86DA4C2-5BEB-4853-9963-3490E9B5D039}" type="slidenum">
              <a:rPr lang="fr-FR" smtClean="0"/>
              <a:t>33</a:t>
            </a:fld>
            <a:endParaRPr lang="fr-FR"/>
          </a:p>
        </p:txBody>
      </p:sp>
    </p:spTree>
    <p:extLst>
      <p:ext uri="{BB962C8B-B14F-4D97-AF65-F5344CB8AC3E}">
        <p14:creationId xmlns:p14="http://schemas.microsoft.com/office/powerpoint/2010/main" val="2880010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B5381-572D-FAEB-DC42-1FE591BE1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FC4B3-35B4-A7A2-C1B4-11C1DC466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F6A06-84F4-D03E-B515-6145F347D5DF}"/>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6111F22-F369-3F93-B35E-F83C1453C92E}"/>
              </a:ext>
            </a:extLst>
          </p:cNvPr>
          <p:cNvSpPr>
            <a:spLocks noGrp="1"/>
          </p:cNvSpPr>
          <p:nvPr>
            <p:ph type="sldNum" sz="quarter" idx="5"/>
          </p:nvPr>
        </p:nvSpPr>
        <p:spPr/>
        <p:txBody>
          <a:bodyPr/>
          <a:lstStyle/>
          <a:p>
            <a:fld id="{B86DA4C2-5BEB-4853-9963-3490E9B5D039}" type="slidenum">
              <a:rPr lang="fr-FR" smtClean="0"/>
              <a:t>34</a:t>
            </a:fld>
            <a:endParaRPr lang="fr-FR"/>
          </a:p>
        </p:txBody>
      </p:sp>
    </p:spTree>
    <p:extLst>
      <p:ext uri="{BB962C8B-B14F-4D97-AF65-F5344CB8AC3E}">
        <p14:creationId xmlns:p14="http://schemas.microsoft.com/office/powerpoint/2010/main" val="3004629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35</a:t>
            </a:fld>
            <a:endParaRPr lang="fr-FR"/>
          </a:p>
        </p:txBody>
      </p:sp>
    </p:spTree>
    <p:extLst>
      <p:ext uri="{BB962C8B-B14F-4D97-AF65-F5344CB8AC3E}">
        <p14:creationId xmlns:p14="http://schemas.microsoft.com/office/powerpoint/2010/main" val="1138983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36</a:t>
            </a:fld>
            <a:endParaRPr lang="fr-FR"/>
          </a:p>
        </p:txBody>
      </p:sp>
    </p:spTree>
    <p:extLst>
      <p:ext uri="{BB962C8B-B14F-4D97-AF65-F5344CB8AC3E}">
        <p14:creationId xmlns:p14="http://schemas.microsoft.com/office/powerpoint/2010/main" val="39114463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37</a:t>
            </a:fld>
            <a:endParaRPr lang="fr-FR"/>
          </a:p>
        </p:txBody>
      </p:sp>
    </p:spTree>
    <p:extLst>
      <p:ext uri="{BB962C8B-B14F-4D97-AF65-F5344CB8AC3E}">
        <p14:creationId xmlns:p14="http://schemas.microsoft.com/office/powerpoint/2010/main" val="66204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38</a:t>
            </a:fld>
            <a:endParaRPr lang="fr-FR"/>
          </a:p>
        </p:txBody>
      </p:sp>
    </p:spTree>
    <p:extLst>
      <p:ext uri="{BB962C8B-B14F-4D97-AF65-F5344CB8AC3E}">
        <p14:creationId xmlns:p14="http://schemas.microsoft.com/office/powerpoint/2010/main" val="1682981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6DA4C2-5BEB-4853-9963-3490E9B5D03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36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4</a:t>
            </a:fld>
            <a:endParaRPr lang="fr-FR"/>
          </a:p>
        </p:txBody>
      </p:sp>
    </p:spTree>
    <p:extLst>
      <p:ext uri="{BB962C8B-B14F-4D97-AF65-F5344CB8AC3E}">
        <p14:creationId xmlns:p14="http://schemas.microsoft.com/office/powerpoint/2010/main" val="3635384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6DA4C2-5BEB-4853-9963-3490E9B5D03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10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6DA4C2-5BEB-4853-9963-3490E9B5D03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020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6DA4C2-5BEB-4853-9963-3490E9B5D03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518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6DA4C2-5BEB-4853-9963-3490E9B5D03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306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44</a:t>
            </a:fld>
            <a:endParaRPr lang="fr-FR"/>
          </a:p>
        </p:txBody>
      </p:sp>
    </p:spTree>
    <p:extLst>
      <p:ext uri="{BB962C8B-B14F-4D97-AF65-F5344CB8AC3E}">
        <p14:creationId xmlns:p14="http://schemas.microsoft.com/office/powerpoint/2010/main" val="1967070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5711E-50AB-CDF2-2E0A-636C4A1F2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C3DC4-87A9-0889-9A90-C54332E8E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84C66-C073-F40A-B6C4-D0A7E9C3B88B}"/>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E5C231F1-7B0B-9DD6-3EFB-B8825337A9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6DA4C2-5BEB-4853-9963-3490E9B5D03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568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46</a:t>
            </a:fld>
            <a:endParaRPr lang="fr-FR"/>
          </a:p>
        </p:txBody>
      </p:sp>
    </p:spTree>
    <p:extLst>
      <p:ext uri="{BB962C8B-B14F-4D97-AF65-F5344CB8AC3E}">
        <p14:creationId xmlns:p14="http://schemas.microsoft.com/office/powerpoint/2010/main" val="2853536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927E7-DD66-3A83-83C3-FC3A22DC9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D8067-75E8-9A54-93B9-4B8DAFBFA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663E2-2E4C-3283-D111-2216BAFF88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lide Number Placeholder 3">
            <a:extLst>
              <a:ext uri="{FF2B5EF4-FFF2-40B4-BE49-F238E27FC236}">
                <a16:creationId xmlns:a16="http://schemas.microsoft.com/office/drawing/2014/main" id="{26C10695-CEE0-5917-DB3D-783F258D199E}"/>
              </a:ext>
            </a:extLst>
          </p:cNvPr>
          <p:cNvSpPr>
            <a:spLocks noGrp="1"/>
          </p:cNvSpPr>
          <p:nvPr>
            <p:ph type="sldNum" sz="quarter" idx="5"/>
          </p:nvPr>
        </p:nvSpPr>
        <p:spPr/>
        <p:txBody>
          <a:bodyPr/>
          <a:lstStyle/>
          <a:p>
            <a:fld id="{B86DA4C2-5BEB-4853-9963-3490E9B5D039}" type="slidenum">
              <a:rPr lang="fr-FR" smtClean="0"/>
              <a:t>47</a:t>
            </a:fld>
            <a:endParaRPr lang="fr-FR"/>
          </a:p>
        </p:txBody>
      </p:sp>
    </p:spTree>
    <p:extLst>
      <p:ext uri="{BB962C8B-B14F-4D97-AF65-F5344CB8AC3E}">
        <p14:creationId xmlns:p14="http://schemas.microsoft.com/office/powerpoint/2010/main" val="145215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5</a:t>
            </a:fld>
            <a:endParaRPr lang="fr-FR"/>
          </a:p>
        </p:txBody>
      </p:sp>
    </p:spTree>
    <p:extLst>
      <p:ext uri="{BB962C8B-B14F-4D97-AF65-F5344CB8AC3E}">
        <p14:creationId xmlns:p14="http://schemas.microsoft.com/office/powerpoint/2010/main" val="57617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6</a:t>
            </a:fld>
            <a:endParaRPr lang="fr-FR"/>
          </a:p>
        </p:txBody>
      </p:sp>
    </p:spTree>
    <p:extLst>
      <p:ext uri="{BB962C8B-B14F-4D97-AF65-F5344CB8AC3E}">
        <p14:creationId xmlns:p14="http://schemas.microsoft.com/office/powerpoint/2010/main" val="152441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7</a:t>
            </a:fld>
            <a:endParaRPr lang="fr-FR"/>
          </a:p>
        </p:txBody>
      </p:sp>
    </p:spTree>
    <p:extLst>
      <p:ext uri="{BB962C8B-B14F-4D97-AF65-F5344CB8AC3E}">
        <p14:creationId xmlns:p14="http://schemas.microsoft.com/office/powerpoint/2010/main" val="37290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Atika</a:t>
            </a:r>
          </a:p>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8</a:t>
            </a:fld>
            <a:endParaRPr lang="fr-FR"/>
          </a:p>
        </p:txBody>
      </p:sp>
    </p:spTree>
    <p:extLst>
      <p:ext uri="{BB962C8B-B14F-4D97-AF65-F5344CB8AC3E}">
        <p14:creationId xmlns:p14="http://schemas.microsoft.com/office/powerpoint/2010/main" val="3352277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B86DA4C2-5BEB-4853-9963-3490E9B5D039}" type="slidenum">
              <a:rPr lang="fr-FR" smtClean="0"/>
              <a:t>9</a:t>
            </a:fld>
            <a:endParaRPr lang="fr-FR"/>
          </a:p>
        </p:txBody>
      </p:sp>
    </p:spTree>
    <p:extLst>
      <p:ext uri="{BB962C8B-B14F-4D97-AF65-F5344CB8AC3E}">
        <p14:creationId xmlns:p14="http://schemas.microsoft.com/office/powerpoint/2010/main" val="8947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1402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01042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4.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hyperlink" Target="https://www.cci.fr/offre/evaluation-carbone-simplifiee-lise-mesurez-et-reduisez-vos-emissions-de-co2" TargetMode="External"/><Relationship Id="rId7" Type="http://schemas.openxmlformats.org/officeDocument/2006/relationships/hyperlink" Target="https://mission-transition-ecologique.beta.gouv.fr/" TargetMode="External"/><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bpifrance.fr/" TargetMode="External"/><Relationship Id="rId11" Type="http://schemas.openxmlformats.org/officeDocument/2006/relationships/image" Target="../media/image4.svg"/><Relationship Id="rId5" Type="http://schemas.openxmlformats.org/officeDocument/2006/relationships/hyperlink" Target="https://www.vte-france.fr/aide-vte-vert/" TargetMode="External"/><Relationship Id="rId10" Type="http://schemas.openxmlformats.org/officeDocument/2006/relationships/image" Target="../media/image3.png"/><Relationship Id="rId4" Type="http://schemas.openxmlformats.org/officeDocument/2006/relationships/hyperlink" Target="https://diag.bpifrance.fr/diag-decarbon-action" TargetMode="External"/><Relationship Id="rId9" Type="http://schemas.openxmlformats.org/officeDocument/2006/relationships/image" Target="../media/image35.png"/><Relationship Id="rId14" Type="http://schemas.openxmlformats.org/officeDocument/2006/relationships/image" Target="../media/image38.tif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9.png"/><Relationship Id="rId7" Type="http://schemas.openxmlformats.org/officeDocument/2006/relationships/hyperlink" Target="https://opcoatlas.v2.learning-boost.com/quiz-barometer?token=4038e2f15a041f09053586576e68f03accfc5c10" TargetMode="External"/><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44.svg"/><Relationship Id="rId5" Type="http://schemas.openxmlformats.org/officeDocument/2006/relationships/image" Target="../media/image3.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2.svg"/><Relationship Id="rId1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hyperlink" Target="https://campus.opco-atlas.fr/" TargetMode="External"/><Relationship Id="rId18" Type="http://schemas.openxmlformats.org/officeDocument/2006/relationships/image" Target="../media/image61.png"/><Relationship Id="rId3" Type="http://schemas.openxmlformats.org/officeDocument/2006/relationships/image" Target="../media/image49.png"/><Relationship Id="rId21" Type="http://schemas.openxmlformats.org/officeDocument/2006/relationships/image" Target="../media/image64.pn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4.svg"/><Relationship Id="rId2" Type="http://schemas.openxmlformats.org/officeDocument/2006/relationships/notesSlide" Target="../notesSlides/notesSlide16.xml"/><Relationship Id="rId16" Type="http://schemas.openxmlformats.org/officeDocument/2006/relationships/image" Target="../media/image3.png"/><Relationship Id="rId20"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0.svg"/><Relationship Id="rId10" Type="http://schemas.openxmlformats.org/officeDocument/2006/relationships/image" Target="../media/image56.svg"/><Relationship Id="rId19" Type="http://schemas.openxmlformats.org/officeDocument/2006/relationships/image" Target="../media/image62.png"/><Relationship Id="rId4" Type="http://schemas.openxmlformats.org/officeDocument/2006/relationships/image" Target="../media/image50.svg"/><Relationship Id="rId9" Type="http://schemas.openxmlformats.org/officeDocument/2006/relationships/image" Target="../media/image55.pn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hyperlink" Target="https://campus.opco-atlas.fr/thematiques/sensibilisation-transition-ecologique/100" TargetMode="External"/><Relationship Id="rId7" Type="http://schemas.openxmlformats.org/officeDocument/2006/relationships/image" Target="../media/image4.svg"/><Relationship Id="rId12"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71.svg"/><Relationship Id="rId5" Type="http://schemas.openxmlformats.org/officeDocument/2006/relationships/image" Target="../media/image66.sv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svg"/></Relationships>
</file>

<file path=ppt/slides/_rels/slide18.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0.png"/><Relationship Id="rId18" Type="http://schemas.openxmlformats.org/officeDocument/2006/relationships/image" Target="../media/image84.svg"/><Relationship Id="rId3" Type="http://schemas.openxmlformats.org/officeDocument/2006/relationships/image" Target="../media/image67.png"/><Relationship Id="rId7" Type="http://schemas.openxmlformats.org/officeDocument/2006/relationships/image" Target="../media/image74.svg"/><Relationship Id="rId12" Type="http://schemas.openxmlformats.org/officeDocument/2006/relationships/image" Target="../media/image79.png"/><Relationship Id="rId17" Type="http://schemas.openxmlformats.org/officeDocument/2006/relationships/image" Target="../media/image83.png"/><Relationship Id="rId2" Type="http://schemas.openxmlformats.org/officeDocument/2006/relationships/notesSlide" Target="../notesSlides/notesSlide18.xml"/><Relationship Id="rId16" Type="http://schemas.openxmlformats.org/officeDocument/2006/relationships/hyperlink" Target="https://myatlasid.ciamlogin.com/9c8d742f-9e5b-4a02-a2e9-f4313fd2657b/oauth2/v2.0/authorize?client_id=14cbdbd8-d155-4fba-88e5-5e86bb2c330b&amp;response_type=code&amp;scope=openid%20profile%20email&amp;redirect_uri=https%3A//www.opco-atlas.fr/openid-connect/opcoatlas_auth_front&amp;state=LLgufHM94HbxDUVIZRSDNKvolD3dhTyOxovmT08onzU&amp;response_mode=form_post&amp;nonce=7p4fedNA5_Nt2WvRRQiUc-YOkANDb4H1Zme1pClkpXM&amp;prompt=login&amp;code_challenge_method=S256&amp;code_challenge=b5LRgQeS33eWfgdHjNZbUr47PhXcZEm9I12_rmSsXh4" TargetMode="External"/><Relationship Id="rId20" Type="http://schemas.openxmlformats.org/officeDocument/2006/relationships/image" Target="../media/image86.sv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jpeg"/><Relationship Id="rId15" Type="http://schemas.openxmlformats.org/officeDocument/2006/relationships/image" Target="../media/image82.svg"/><Relationship Id="rId10" Type="http://schemas.openxmlformats.org/officeDocument/2006/relationships/image" Target="../media/image77.svg"/><Relationship Id="rId19" Type="http://schemas.openxmlformats.org/officeDocument/2006/relationships/image" Target="../media/image85.png"/><Relationship Id="rId4" Type="http://schemas.openxmlformats.org/officeDocument/2006/relationships/image" Target="../media/image4.svg"/><Relationship Id="rId9" Type="http://schemas.openxmlformats.org/officeDocument/2006/relationships/image" Target="../media/image76.png"/><Relationship Id="rId14"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7.png"/><Relationship Id="rId7" Type="http://schemas.openxmlformats.org/officeDocument/2006/relationships/image" Target="../media/image89.png"/><Relationship Id="rId12" Type="http://schemas.openxmlformats.org/officeDocument/2006/relationships/image" Target="../media/image93.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92.png"/><Relationship Id="rId5" Type="http://schemas.openxmlformats.org/officeDocument/2006/relationships/image" Target="../media/image87.tiff"/><Relationship Id="rId10" Type="http://schemas.openxmlformats.org/officeDocument/2006/relationships/hyperlink" Target="https://www.savoirsdavenirs.fr/savoirs-davenirs/index.html" TargetMode="External"/><Relationship Id="rId4" Type="http://schemas.openxmlformats.org/officeDocument/2006/relationships/image" Target="../media/image4.svg"/><Relationship Id="rId9"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99.svg"/><Relationship Id="rId18" Type="http://schemas.openxmlformats.org/officeDocument/2006/relationships/hyperlink" Target="https://www.cci.fr/offre/evaluation-carbone-simplifiee-lise-mesurez-et-reduisez-vos-emissions-de-co2" TargetMode="External"/><Relationship Id="rId3" Type="http://schemas.openxmlformats.org/officeDocument/2006/relationships/image" Target="../media/image67.png"/><Relationship Id="rId21" Type="http://schemas.openxmlformats.org/officeDocument/2006/relationships/image" Target="../media/image52.svg"/><Relationship Id="rId7" Type="http://schemas.openxmlformats.org/officeDocument/2006/relationships/image" Target="../media/image96.png"/><Relationship Id="rId12" Type="http://schemas.openxmlformats.org/officeDocument/2006/relationships/image" Target="../media/image98.png"/><Relationship Id="rId17" Type="http://schemas.openxmlformats.org/officeDocument/2006/relationships/image" Target="../media/image103.svg"/><Relationship Id="rId2" Type="http://schemas.openxmlformats.org/officeDocument/2006/relationships/notesSlide" Target="../notesSlides/notesSlide20.xml"/><Relationship Id="rId16" Type="http://schemas.openxmlformats.org/officeDocument/2006/relationships/image" Target="../media/image102.png"/><Relationship Id="rId20"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95.svg"/><Relationship Id="rId11" Type="http://schemas.openxmlformats.org/officeDocument/2006/relationships/image" Target="../media/image42.svg"/><Relationship Id="rId5" Type="http://schemas.openxmlformats.org/officeDocument/2006/relationships/image" Target="../media/image94.png"/><Relationship Id="rId15" Type="http://schemas.openxmlformats.org/officeDocument/2006/relationships/image" Target="../media/image101.svg"/><Relationship Id="rId23" Type="http://schemas.openxmlformats.org/officeDocument/2006/relationships/image" Target="../media/image106.svg"/><Relationship Id="rId10" Type="http://schemas.openxmlformats.org/officeDocument/2006/relationships/image" Target="../media/image41.png"/><Relationship Id="rId19" Type="http://schemas.openxmlformats.org/officeDocument/2006/relationships/image" Target="../media/image104.png"/><Relationship Id="rId4" Type="http://schemas.openxmlformats.org/officeDocument/2006/relationships/image" Target="../media/image4.svg"/><Relationship Id="rId9" Type="http://schemas.openxmlformats.org/officeDocument/2006/relationships/hyperlink" Target="https://diag.bpifrance.fr/diag-decarbon-action" TargetMode="External"/><Relationship Id="rId14" Type="http://schemas.openxmlformats.org/officeDocument/2006/relationships/image" Target="../media/image100.png"/><Relationship Id="rId22" Type="http://schemas.openxmlformats.org/officeDocument/2006/relationships/image" Target="../media/image105.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hyperlink" Target="https://www.opco-atlas.fr/sites/default/files/medias/files/2024/06/ATLAS_Etude_Transition.Ecologique_b_Synthese.pdf" TargetMode="External"/><Relationship Id="rId3" Type="http://schemas.openxmlformats.org/officeDocument/2006/relationships/image" Target="../media/image67.png"/><Relationship Id="rId7" Type="http://schemas.openxmlformats.org/officeDocument/2006/relationships/hyperlink" Target="https://www.opco-atlas.fr/sites/default/files/medias/files/2024/06/ATLAS_Etude_Transition.Ecologique_a_Rapport_Final.pdf" TargetMode="External"/><Relationship Id="rId12" Type="http://schemas.openxmlformats.org/officeDocument/2006/relationships/image" Target="../media/image42.sv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7.png"/><Relationship Id="rId11" Type="http://schemas.openxmlformats.org/officeDocument/2006/relationships/image" Target="../media/image41.png"/><Relationship Id="rId5" Type="http://schemas.openxmlformats.org/officeDocument/2006/relationships/hyperlink" Target="https://one.wisembly.com/transitionecologique" TargetMode="External"/><Relationship Id="rId10" Type="http://schemas.openxmlformats.org/officeDocument/2006/relationships/hyperlink" Target="https://youtu.be/5rIUf-MK-2k" TargetMode="External"/><Relationship Id="rId4" Type="http://schemas.openxmlformats.org/officeDocument/2006/relationships/image" Target="../media/image4.svg"/><Relationship Id="rId9" Type="http://schemas.openxmlformats.org/officeDocument/2006/relationships/hyperlink" Target="https://www.opco-atlas.fr/sites/default/files/medias/files/2024/06/ATLAS_Etude_Transition.Ecologique_c_A.Retenir.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08.png"/><Relationship Id="rId13" Type="http://schemas.openxmlformats.org/officeDocument/2006/relationships/image" Target="../media/image113.svg"/><Relationship Id="rId3" Type="http://schemas.openxmlformats.org/officeDocument/2006/relationships/image" Target="../media/image67.png"/><Relationship Id="rId7" Type="http://schemas.openxmlformats.org/officeDocument/2006/relationships/image" Target="../media/image42.svg"/><Relationship Id="rId12" Type="http://schemas.openxmlformats.org/officeDocument/2006/relationships/image" Target="../media/image11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111.svg"/><Relationship Id="rId5" Type="http://schemas.openxmlformats.org/officeDocument/2006/relationships/hyperlink" Target="https://www.opco-atlas.fr/entreprise/accompagnement-ressources-humaines.html" TargetMode="External"/><Relationship Id="rId10" Type="http://schemas.openxmlformats.org/officeDocument/2006/relationships/image" Target="../media/image110.png"/><Relationship Id="rId4" Type="http://schemas.openxmlformats.org/officeDocument/2006/relationships/image" Target="../media/image4.svg"/><Relationship Id="rId9" Type="http://schemas.openxmlformats.org/officeDocument/2006/relationships/image" Target="../media/image109.svg"/><Relationship Id="rId14" Type="http://schemas.openxmlformats.org/officeDocument/2006/relationships/image" Target="../media/image114.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hyperlink" Target="https://www.opco-atlas.fr/criteres-financement.html" TargetMode="External"/><Relationship Id="rId3" Type="http://schemas.openxmlformats.org/officeDocument/2006/relationships/image" Target="../media/image67.png"/><Relationship Id="rId7" Type="http://schemas.openxmlformats.org/officeDocument/2006/relationships/image" Target="../media/image11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opco-atlas.fr/entreprise/beneficier-fse.html" TargetMode="External"/><Relationship Id="rId5" Type="http://schemas.openxmlformats.org/officeDocument/2006/relationships/hyperlink" Target="https://myatlasid.ciamlogin.com/9c8d742f-9e5b-4a02-a2e9-f4313fd2657b/oauth2/v2.0/authorize?client_id=14cbdbd8-d155-4fba-88e5-5e86bb2c330b&amp;response_type=code&amp;scope=openid%20profile%20email&amp;redirect_uri=https%3A//www.opco-atlas.fr/openid-connect/opcoatlas_auth_front&amp;state=ei8od4cz3gkH279Og967f8rxeOoNyUEFPMQlgnU-VNU&amp;response_mode=form_post&amp;nonce=Sm03vJCGueyySgTJE2XdnwOsJlYumURtDevbsFlI-sw&amp;prompt=login&amp;code_challenge_method=S256&amp;code_challenge=oUlDWL7wPEc_33GRhe2pzDUZvpos0pWZ7QSrambWZjw" TargetMode="External"/><Relationship Id="rId10" Type="http://schemas.openxmlformats.org/officeDocument/2006/relationships/image" Target="../media/image117.svg"/><Relationship Id="rId4" Type="http://schemas.openxmlformats.org/officeDocument/2006/relationships/image" Target="../media/image4.svg"/><Relationship Id="rId9" Type="http://schemas.openxmlformats.org/officeDocument/2006/relationships/image" Target="../media/image116.png"/></Relationships>
</file>

<file path=ppt/slides/_rels/slide26.xml.rels><?xml version="1.0" encoding="UTF-8" standalone="yes"?>
<Relationships xmlns="http://schemas.openxmlformats.org/package/2006/relationships"><Relationship Id="rId8" Type="http://schemas.openxmlformats.org/officeDocument/2006/relationships/hyperlink" Target="https://www.opco-atlas.fr/criteres-financement.html" TargetMode="External"/><Relationship Id="rId3" Type="http://schemas.openxmlformats.org/officeDocument/2006/relationships/image" Target="../media/image67.png"/><Relationship Id="rId7" Type="http://schemas.openxmlformats.org/officeDocument/2006/relationships/image" Target="../media/image11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opco-atlas.fr/entreprise/beneficier-fse.html" TargetMode="External"/><Relationship Id="rId11" Type="http://schemas.openxmlformats.org/officeDocument/2006/relationships/hyperlink" Target="https://myatlasid.ciamlogin.com/9c8d742f-9e5b-4a02-a2e9-f4313fd2657b/oauth2/v2.0/authorize?client_id=14cbdbd8-d155-4fba-88e5-5e86bb2c330b&amp;response_type=code&amp;scope=openid%20profile%20email&amp;redirect_uri=https%3A//www.opco-atlas.fr/openid-connect/opcoatlas_auth_front&amp;state=ei8od4cz3gkH279Og967f8rxeOoNyUEFPMQlgnU-VNU&amp;response_mode=form_post&amp;nonce=Sm03vJCGueyySgTJE2XdnwOsJlYumURtDevbsFlI-sw&amp;prompt=login&amp;code_challenge_method=S256&amp;code_challenge=oUlDWL7wPEc_33GRhe2pzDUZvpos0pWZ7QSrambWZjw" TargetMode="External"/><Relationship Id="rId5" Type="http://schemas.openxmlformats.org/officeDocument/2006/relationships/image" Target="../media/image118.png"/><Relationship Id="rId10" Type="http://schemas.openxmlformats.org/officeDocument/2006/relationships/image" Target="../media/image117.svg"/><Relationship Id="rId4" Type="http://schemas.openxmlformats.org/officeDocument/2006/relationships/image" Target="../media/image4.svg"/><Relationship Id="rId9" Type="http://schemas.openxmlformats.org/officeDocument/2006/relationships/image" Target="../media/image116.png"/></Relationships>
</file>

<file path=ppt/slides/_rels/slide27.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16.png"/><Relationship Id="rId3" Type="http://schemas.openxmlformats.org/officeDocument/2006/relationships/image" Target="../media/image67.png"/><Relationship Id="rId7" Type="http://schemas.openxmlformats.org/officeDocument/2006/relationships/image" Target="../media/image121.png"/><Relationship Id="rId12" Type="http://schemas.openxmlformats.org/officeDocument/2006/relationships/hyperlink" Target="https://www.opco-atlas.fr/criteres-financement.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0.jpeg"/><Relationship Id="rId11" Type="http://schemas.openxmlformats.org/officeDocument/2006/relationships/image" Target="../media/image115.png"/><Relationship Id="rId5" Type="http://schemas.openxmlformats.org/officeDocument/2006/relationships/image" Target="../media/image119.png"/><Relationship Id="rId10" Type="http://schemas.openxmlformats.org/officeDocument/2006/relationships/hyperlink" Target="https://www.opco-atlas.fr/entreprise/beneficier-fse.html" TargetMode="External"/><Relationship Id="rId4" Type="http://schemas.openxmlformats.org/officeDocument/2006/relationships/image" Target="../media/image4.svg"/><Relationship Id="rId9" Type="http://schemas.openxmlformats.org/officeDocument/2006/relationships/hyperlink" Target="https://myatlasid.ciamlogin.com/9c8d742f-9e5b-4a02-a2e9-f4313fd2657b/oauth2/v2.0/authorize?client_id=14cbdbd8-d155-4fba-88e5-5e86bb2c330b&amp;response_type=code&amp;scope=openid%20profile%20email&amp;redirect_uri=https%3A//www.opco-atlas.fr/openid-connect/opcoatlas_auth_front&amp;state=ei8od4cz3gkH279Og967f8rxeOoNyUEFPMQlgnU-VNU&amp;response_mode=form_post&amp;nonce=Sm03vJCGueyySgTJE2XdnwOsJlYumURtDevbsFlI-sw&amp;prompt=login&amp;code_challenge_method=S256&amp;code_challenge=oUlDWL7wPEc_33GRhe2pzDUZvpos0pWZ7QSrambWZjw" TargetMode="External"/><Relationship Id="rId14" Type="http://schemas.openxmlformats.org/officeDocument/2006/relationships/image" Target="../media/image117.svg"/></Relationships>
</file>

<file path=ppt/slides/_rels/slide28.xml.rels><?xml version="1.0" encoding="UTF-8" standalone="yes"?>
<Relationships xmlns="http://schemas.openxmlformats.org/package/2006/relationships"><Relationship Id="rId8" Type="http://schemas.openxmlformats.org/officeDocument/2006/relationships/hyperlink" Target="https://campus.opco-atlas.fr/thematiques/reduction-son-impact-environnemental/135" TargetMode="External"/><Relationship Id="rId13" Type="http://schemas.openxmlformats.org/officeDocument/2006/relationships/hyperlink" Target="https://campus.opco-atlas.fr/thematiques/re-2020/5" TargetMode="External"/><Relationship Id="rId18" Type="http://schemas.openxmlformats.org/officeDocument/2006/relationships/image" Target="../media/image125.png"/><Relationship Id="rId26" Type="http://schemas.openxmlformats.org/officeDocument/2006/relationships/image" Target="../media/image131.png"/><Relationship Id="rId3" Type="http://schemas.openxmlformats.org/officeDocument/2006/relationships/image" Target="../media/image67.png"/><Relationship Id="rId21" Type="http://schemas.openxmlformats.org/officeDocument/2006/relationships/image" Target="../media/image128.svg"/><Relationship Id="rId7" Type="http://schemas.openxmlformats.org/officeDocument/2006/relationships/hyperlink" Target="https://campus.opco-atlas.fr/domaines/numerique-outils-methodes/3707" TargetMode="External"/><Relationship Id="rId12" Type="http://schemas.openxmlformats.org/officeDocument/2006/relationships/hyperlink" Target="https://campus.opco-atlas.fr/thematiques/energies-renouvelables/74" TargetMode="External"/><Relationship Id="rId17" Type="http://schemas.openxmlformats.org/officeDocument/2006/relationships/image" Target="../media/image124.svg"/><Relationship Id="rId25" Type="http://schemas.openxmlformats.org/officeDocument/2006/relationships/hyperlink" Target="https://campus.opco-atlas.fr/thematiques/soft-skills/146" TargetMode="External"/><Relationship Id="rId2" Type="http://schemas.openxmlformats.org/officeDocument/2006/relationships/notesSlide" Target="../notesSlides/notesSlide28.xml"/><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1.xml"/><Relationship Id="rId6" Type="http://schemas.openxmlformats.org/officeDocument/2006/relationships/hyperlink" Target="https://campus.opco-atlas.fr/domaines/energie-batiments-durables/3704" TargetMode="External"/><Relationship Id="rId11" Type="http://schemas.openxmlformats.org/officeDocument/2006/relationships/hyperlink" Target="https://campus.opco-atlas.fr/thematiques/audit-renovation-energetique/73" TargetMode="External"/><Relationship Id="rId24" Type="http://schemas.openxmlformats.org/officeDocument/2006/relationships/hyperlink" Target="https://campus.opco-atlas.fr/domaines/transversal/3710" TargetMode="External"/><Relationship Id="rId5" Type="http://schemas.openxmlformats.org/officeDocument/2006/relationships/hyperlink" Target="https://campus.opco-atlas.fr/domaines/climat-developpement-durable/4626" TargetMode="External"/><Relationship Id="rId15" Type="http://schemas.openxmlformats.org/officeDocument/2006/relationships/hyperlink" Target="https://campus.opco-atlas.fr/thematiques/numerique-responsable/138" TargetMode="External"/><Relationship Id="rId23" Type="http://schemas.openxmlformats.org/officeDocument/2006/relationships/image" Target="../media/image130.svg"/><Relationship Id="rId10" Type="http://schemas.openxmlformats.org/officeDocument/2006/relationships/hyperlink" Target="https://campus.opco-atlas.fr/thematiques/sensibilisation-transition-ecologique/100" TargetMode="External"/><Relationship Id="rId19" Type="http://schemas.openxmlformats.org/officeDocument/2006/relationships/image" Target="../media/image126.svg"/><Relationship Id="rId4" Type="http://schemas.openxmlformats.org/officeDocument/2006/relationships/image" Target="../media/image4.svg"/><Relationship Id="rId9" Type="http://schemas.openxmlformats.org/officeDocument/2006/relationships/hyperlink" Target="https://campus.opco-atlas.fr/thematiques/responsabilite-sociale-environnementale/89" TargetMode="External"/><Relationship Id="rId14" Type="http://schemas.openxmlformats.org/officeDocument/2006/relationships/hyperlink" Target="https://campus.opco-atlas.fr/thematiques/concevoir-application/75" TargetMode="External"/><Relationship Id="rId22" Type="http://schemas.openxmlformats.org/officeDocument/2006/relationships/image" Target="../media/image129.png"/><Relationship Id="rId27"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67.png"/><Relationship Id="rId7" Type="http://schemas.openxmlformats.org/officeDocument/2006/relationships/image" Target="../media/image134.png"/><Relationship Id="rId12" Type="http://schemas.openxmlformats.org/officeDocument/2006/relationships/image" Target="../media/image13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3.png"/><Relationship Id="rId11" Type="http://schemas.openxmlformats.org/officeDocument/2006/relationships/image" Target="../media/image42.svg"/><Relationship Id="rId5" Type="http://schemas.openxmlformats.org/officeDocument/2006/relationships/image" Target="../media/image132.png"/><Relationship Id="rId10" Type="http://schemas.openxmlformats.org/officeDocument/2006/relationships/image" Target="../media/image41.png"/><Relationship Id="rId4" Type="http://schemas.openxmlformats.org/officeDocument/2006/relationships/image" Target="../media/image4.svg"/><Relationship Id="rId9" Type="http://schemas.openxmlformats.org/officeDocument/2006/relationships/hyperlink" Target="https://www.opco-atlas.fr/entreprise/recrute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image" Target="../media/image67.png"/><Relationship Id="rId21" Type="http://schemas.openxmlformats.org/officeDocument/2006/relationships/image" Target="../media/image152.svg"/><Relationship Id="rId7" Type="http://schemas.openxmlformats.org/officeDocument/2006/relationships/image" Target="../media/image139.svg"/><Relationship Id="rId12" Type="http://schemas.openxmlformats.org/officeDocument/2006/relationships/image" Target="../media/image99.svg"/><Relationship Id="rId17" Type="http://schemas.openxmlformats.org/officeDocument/2006/relationships/image" Target="../media/image148.svg"/><Relationship Id="rId2" Type="http://schemas.openxmlformats.org/officeDocument/2006/relationships/notesSlide" Target="../notesSlides/notesSlide31.xml"/><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1.xml"/><Relationship Id="rId6" Type="http://schemas.openxmlformats.org/officeDocument/2006/relationships/image" Target="../media/image138.png"/><Relationship Id="rId11" Type="http://schemas.openxmlformats.org/officeDocument/2006/relationships/image" Target="../media/image143.png"/><Relationship Id="rId24" Type="http://schemas.openxmlformats.org/officeDocument/2006/relationships/image" Target="../media/image42.svg"/><Relationship Id="rId5" Type="http://schemas.openxmlformats.org/officeDocument/2006/relationships/image" Target="../media/image137.png"/><Relationship Id="rId15" Type="http://schemas.openxmlformats.org/officeDocument/2006/relationships/image" Target="../media/image146.svg"/><Relationship Id="rId23" Type="http://schemas.openxmlformats.org/officeDocument/2006/relationships/image" Target="../media/image41.png"/><Relationship Id="rId10" Type="http://schemas.openxmlformats.org/officeDocument/2006/relationships/image" Target="../media/image142.png"/><Relationship Id="rId19" Type="http://schemas.openxmlformats.org/officeDocument/2006/relationships/image" Target="../media/image150.svg"/><Relationship Id="rId4" Type="http://schemas.openxmlformats.org/officeDocument/2006/relationships/image" Target="../media/image4.svg"/><Relationship Id="rId9" Type="http://schemas.openxmlformats.org/officeDocument/2006/relationships/image" Target="../media/image141.svg"/><Relationship Id="rId14" Type="http://schemas.openxmlformats.org/officeDocument/2006/relationships/image" Target="../media/image145.png"/><Relationship Id="rId22" Type="http://schemas.openxmlformats.org/officeDocument/2006/relationships/hyperlink" Target="https://www.vte-france.fr/aide-vte-ver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diag.bpifrance.fr/diag-eco-flux" TargetMode="External"/><Relationship Id="rId13" Type="http://schemas.openxmlformats.org/officeDocument/2006/relationships/image" Target="../media/image99.svg"/><Relationship Id="rId3" Type="http://schemas.openxmlformats.org/officeDocument/2006/relationships/image" Target="../media/image67.png"/><Relationship Id="rId7" Type="http://schemas.openxmlformats.org/officeDocument/2006/relationships/hyperlink" Target="https://diaginno.bpifrance.fr/produit/diagnostic-impact/" TargetMode="External"/><Relationship Id="rId12" Type="http://schemas.openxmlformats.org/officeDocument/2006/relationships/image" Target="../media/image14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diag.bpifrance.fr/diag-adaptation" TargetMode="External"/><Relationship Id="rId11" Type="http://schemas.openxmlformats.org/officeDocument/2006/relationships/hyperlink" Target="https://www.bpifrance.fr/catalogue-offres/diagnostic-impact-environnemental" TargetMode="External"/><Relationship Id="rId5" Type="http://schemas.openxmlformats.org/officeDocument/2006/relationships/hyperlink" Target="https://diag.bpifrance.fr/diag-eco-conception" TargetMode="External"/><Relationship Id="rId15" Type="http://schemas.openxmlformats.org/officeDocument/2006/relationships/hyperlink" Target="https://www.bpifrance.fr/catalogue-offres/mission-de-conseil-rse" TargetMode="External"/><Relationship Id="rId10" Type="http://schemas.openxmlformats.org/officeDocument/2006/relationships/hyperlink" Target="https://www.bpifrance.fr/catalogue-offres/diagnostic-impact-205" TargetMode="External"/><Relationship Id="rId4" Type="http://schemas.openxmlformats.org/officeDocument/2006/relationships/image" Target="../media/image4.svg"/><Relationship Id="rId9" Type="http://schemas.openxmlformats.org/officeDocument/2006/relationships/hyperlink" Target="https://diag.bpifrance.fr/diag-biodiversite" TargetMode="External"/><Relationship Id="rId14" Type="http://schemas.openxmlformats.org/officeDocument/2006/relationships/hyperlink" Target="https://www.bpifrance.fr/catalogue-offres/mission-de-conseil-strategie-environnement"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hyperlink" Target="https://mission-transition-ecologique.beta.gouv.fr/" TargetMode="External"/><Relationship Id="rId7"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53.jpeg"/><Relationship Id="rId5" Type="http://schemas.openxmlformats.org/officeDocument/2006/relationships/image" Target="../media/image4.svg"/><Relationship Id="rId4" Type="http://schemas.openxmlformats.org/officeDocument/2006/relationships/image" Target="../media/image67.png"/><Relationship Id="rId9" Type="http://schemas.openxmlformats.org/officeDocument/2006/relationships/image" Target="../media/image154.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7.png"/><Relationship Id="rId7" Type="http://schemas.openxmlformats.org/officeDocument/2006/relationships/image" Target="../media/image15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image" Target="../media/image155.png"/><Relationship Id="rId10"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14.svg"/></Relationships>
</file>

<file path=ppt/slides/_rels/slide35.xml.rels><?xml version="1.0" encoding="UTF-8" standalone="yes"?>
<Relationships xmlns="http://schemas.openxmlformats.org/package/2006/relationships"><Relationship Id="rId8" Type="http://schemas.openxmlformats.org/officeDocument/2006/relationships/hyperlink" Target="mailto:antennenormandie@opco-atlas.fr" TargetMode="External"/><Relationship Id="rId13" Type="http://schemas.openxmlformats.org/officeDocument/2006/relationships/hyperlink" Target="mailto:antennente@opco-atlas.fr" TargetMode="External"/><Relationship Id="rId18" Type="http://schemas.openxmlformats.org/officeDocument/2006/relationships/image" Target="../media/image159.svg"/><Relationship Id="rId3" Type="http://schemas.openxmlformats.org/officeDocument/2006/relationships/hyperlink" Target="mailto:antennelys@opco-atlas.fr" TargetMode="External"/><Relationship Id="rId7" Type="http://schemas.openxmlformats.org/officeDocument/2006/relationships/hyperlink" Target="mailto:antennelil@opco-atlas.fr" TargetMode="External"/><Relationship Id="rId12" Type="http://schemas.openxmlformats.org/officeDocument/2006/relationships/hyperlink" Target="mailto:mediterranee@opco-atlas.fr" TargetMode="External"/><Relationship Id="rId17" Type="http://schemas.openxmlformats.org/officeDocument/2006/relationships/image" Target="../media/image158.png"/><Relationship Id="rId2" Type="http://schemas.openxmlformats.org/officeDocument/2006/relationships/notesSlide" Target="../notesSlides/notesSlide35.xml"/><Relationship Id="rId16" Type="http://schemas.openxmlformats.org/officeDocument/2006/relationships/hyperlink" Target="mailto:antennebfc@opco-atlas.fr" TargetMode="External"/><Relationship Id="rId1" Type="http://schemas.openxmlformats.org/officeDocument/2006/relationships/slideLayout" Target="../slideLayouts/slideLayout1.xml"/><Relationship Id="rId6" Type="http://schemas.openxmlformats.org/officeDocument/2006/relationships/hyperlink" Target="mailto:antennestg@opco-atlas.fr" TargetMode="External"/><Relationship Id="rId11" Type="http://schemas.openxmlformats.org/officeDocument/2006/relationships/hyperlink" Target="mailto:antennetls@opco-atlas.fr" TargetMode="External"/><Relationship Id="rId5" Type="http://schemas.openxmlformats.org/officeDocument/2006/relationships/hyperlink" Target="mailto:antenne-bretagne@opco-atlas.fr" TargetMode="External"/><Relationship Id="rId15" Type="http://schemas.openxmlformats.org/officeDocument/2006/relationships/image" Target="../media/image4.svg"/><Relationship Id="rId10" Type="http://schemas.openxmlformats.org/officeDocument/2006/relationships/hyperlink" Target="mailto:antennebdx@opco-atlas.fr" TargetMode="External"/><Relationship Id="rId4" Type="http://schemas.openxmlformats.org/officeDocument/2006/relationships/hyperlink" Target="mailto:drp-rennes@opco-atlas.fr" TargetMode="External"/><Relationship Id="rId9" Type="http://schemas.openxmlformats.org/officeDocument/2006/relationships/hyperlink" Target="mailto:conseil-idf@opco-atlas.fr" TargetMode="External"/><Relationship Id="rId14" Type="http://schemas.openxmlformats.org/officeDocument/2006/relationships/image" Target="../media/image67.png"/></Relationships>
</file>

<file path=ppt/slides/_rels/slide36.xml.rels><?xml version="1.0" encoding="UTF-8" standalone="yes"?>
<Relationships xmlns="http://schemas.openxmlformats.org/package/2006/relationships"><Relationship Id="rId8" Type="http://schemas.openxmlformats.org/officeDocument/2006/relationships/image" Target="../media/image162.svg"/><Relationship Id="rId13" Type="http://schemas.openxmlformats.org/officeDocument/2006/relationships/image" Target="../media/image4.svg"/><Relationship Id="rId3" Type="http://schemas.openxmlformats.org/officeDocument/2006/relationships/image" Target="../media/image160.png"/><Relationship Id="rId7" Type="http://schemas.openxmlformats.org/officeDocument/2006/relationships/image" Target="../media/image161.png"/><Relationship Id="rId12"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linkedin.com/company/opco-atlas/" TargetMode="External"/><Relationship Id="rId11" Type="http://schemas.openxmlformats.org/officeDocument/2006/relationships/image" Target="../media/image164.svg"/><Relationship Id="rId5" Type="http://schemas.openxmlformats.org/officeDocument/2006/relationships/hyperlink" Target="https://www.opco-atlas.fr/" TargetMode="External"/><Relationship Id="rId10" Type="http://schemas.openxmlformats.org/officeDocument/2006/relationships/image" Target="../media/image163.png"/><Relationship Id="rId4" Type="http://schemas.openxmlformats.org/officeDocument/2006/relationships/hyperlink" Target="https://www.opco-atlas.fr/entreprise/beneficier-du-fne-formation.html" TargetMode="External"/><Relationship Id="rId9" Type="http://schemas.openxmlformats.org/officeDocument/2006/relationships/hyperlink" Target="https://www.youtube.com/channel/UC_tSKh-PnbtUM5D3PkDSs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65.png"/><Relationship Id="rId7" Type="http://schemas.openxmlformats.org/officeDocument/2006/relationships/image" Target="../media/image3.png"/><Relationship Id="rId12" Type="http://schemas.openxmlformats.org/officeDocument/2006/relationships/image" Target="../media/image69.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6.svg"/><Relationship Id="rId11" Type="http://schemas.openxmlformats.org/officeDocument/2006/relationships/image" Target="../media/image167.png"/><Relationship Id="rId5" Type="http://schemas.openxmlformats.org/officeDocument/2006/relationships/image" Target="../media/image65.png"/><Relationship Id="rId10" Type="http://schemas.openxmlformats.org/officeDocument/2006/relationships/image" Target="../media/image71.svg"/><Relationship Id="rId4" Type="http://schemas.openxmlformats.org/officeDocument/2006/relationships/hyperlink" Target="https://campus.opco-atlas.fr/thematiques/reduction-son-impact-environnemental/135" TargetMode="External"/><Relationship Id="rId9" Type="http://schemas.openxmlformats.org/officeDocument/2006/relationships/image" Target="../media/image166.png"/></Relationships>
</file>

<file path=ppt/slides/_rels/slide39.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3.png"/><Relationship Id="rId7" Type="http://schemas.openxmlformats.org/officeDocument/2006/relationships/image" Target="../media/image66.svg"/><Relationship Id="rId12" Type="http://schemas.openxmlformats.org/officeDocument/2006/relationships/image" Target="../media/image16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1.svg"/><Relationship Id="rId5" Type="http://schemas.openxmlformats.org/officeDocument/2006/relationships/hyperlink" Target="https://campus.opco-atlas.fr/modules/01-mise-en-place-d-une-demarche-rse/456" TargetMode="External"/><Relationship Id="rId10" Type="http://schemas.openxmlformats.org/officeDocument/2006/relationships/image" Target="../media/image166.png"/><Relationship Id="rId4" Type="http://schemas.openxmlformats.org/officeDocument/2006/relationships/image" Target="../media/image4.svg"/><Relationship Id="rId9" Type="http://schemas.openxmlformats.org/officeDocument/2006/relationships/image" Target="../media/image69.svg"/></Relationships>
</file>

<file path=ppt/slides/_rels/slide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3.png"/><Relationship Id="rId7" Type="http://schemas.openxmlformats.org/officeDocument/2006/relationships/image" Target="../media/image66.svg"/><Relationship Id="rId12" Type="http://schemas.openxmlformats.org/officeDocument/2006/relationships/image" Target="../media/image16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1.svg"/><Relationship Id="rId5" Type="http://schemas.openxmlformats.org/officeDocument/2006/relationships/hyperlink" Target="https://campus.opco-atlas.fr/thematiques/audit-renovation-energetique/73" TargetMode="External"/><Relationship Id="rId10" Type="http://schemas.openxmlformats.org/officeDocument/2006/relationships/image" Target="../media/image166.png"/><Relationship Id="rId4" Type="http://schemas.openxmlformats.org/officeDocument/2006/relationships/image" Target="../media/image4.svg"/><Relationship Id="rId9" Type="http://schemas.openxmlformats.org/officeDocument/2006/relationships/image" Target="../media/image69.svg"/></Relationships>
</file>

<file path=ppt/slides/_rels/slide41.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3.png"/><Relationship Id="rId7" Type="http://schemas.openxmlformats.org/officeDocument/2006/relationships/image" Target="../media/image66.svg"/><Relationship Id="rId12" Type="http://schemas.openxmlformats.org/officeDocument/2006/relationships/image" Target="../media/image165.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1.svg"/><Relationship Id="rId5" Type="http://schemas.openxmlformats.org/officeDocument/2006/relationships/hyperlink" Target="https://campus.opco-atlas.fr/thematiques/energies-renouvelables/74" TargetMode="External"/><Relationship Id="rId10" Type="http://schemas.openxmlformats.org/officeDocument/2006/relationships/image" Target="../media/image166.png"/><Relationship Id="rId4" Type="http://schemas.openxmlformats.org/officeDocument/2006/relationships/image" Target="../media/image4.svg"/><Relationship Id="rId9" Type="http://schemas.openxmlformats.org/officeDocument/2006/relationships/image" Target="../media/image69.svg"/></Relationships>
</file>

<file path=ppt/slides/_rels/slide42.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3.png"/><Relationship Id="rId7" Type="http://schemas.openxmlformats.org/officeDocument/2006/relationships/image" Target="../media/image66.svg"/><Relationship Id="rId12" Type="http://schemas.openxmlformats.org/officeDocument/2006/relationships/image" Target="../media/image165.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1.svg"/><Relationship Id="rId5" Type="http://schemas.openxmlformats.org/officeDocument/2006/relationships/hyperlink" Target="https://campus.opco-atlas.fr/thematiques/re-2020/5" TargetMode="External"/><Relationship Id="rId10" Type="http://schemas.openxmlformats.org/officeDocument/2006/relationships/image" Target="../media/image166.png"/><Relationship Id="rId4" Type="http://schemas.openxmlformats.org/officeDocument/2006/relationships/image" Target="../media/image4.svg"/><Relationship Id="rId9" Type="http://schemas.openxmlformats.org/officeDocument/2006/relationships/image" Target="../media/image69.svg"/></Relationships>
</file>

<file path=ppt/slides/_rels/slide4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67.png"/><Relationship Id="rId7" Type="http://schemas.openxmlformats.org/officeDocument/2006/relationships/hyperlink" Target="https://campus.opco-atlas.fr/thematiques/concevoir-application/75" TargetMode="External"/><Relationship Id="rId12" Type="http://schemas.openxmlformats.org/officeDocument/2006/relationships/image" Target="../media/image165.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71.svg"/><Relationship Id="rId5" Type="http://schemas.openxmlformats.org/officeDocument/2006/relationships/image" Target="../media/image3.png"/><Relationship Id="rId10" Type="http://schemas.openxmlformats.org/officeDocument/2006/relationships/image" Target="../media/image166.png"/><Relationship Id="rId4" Type="http://schemas.openxmlformats.org/officeDocument/2006/relationships/image" Target="../media/image69.svg"/><Relationship Id="rId9" Type="http://schemas.openxmlformats.org/officeDocument/2006/relationships/image" Target="../media/image66.svg"/></Relationships>
</file>

<file path=ppt/slides/_rels/slide4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hyperlink" Target="https://campus.opco-atlas.fr/thematiques/numerique-responsable/138" TargetMode="External"/><Relationship Id="rId12" Type="http://schemas.openxmlformats.org/officeDocument/2006/relationships/image" Target="../media/image16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69.svg"/><Relationship Id="rId11" Type="http://schemas.openxmlformats.org/officeDocument/2006/relationships/image" Target="../media/image71.svg"/><Relationship Id="rId5" Type="http://schemas.openxmlformats.org/officeDocument/2006/relationships/image" Target="../media/image167.png"/><Relationship Id="rId10" Type="http://schemas.openxmlformats.org/officeDocument/2006/relationships/image" Target="../media/image166.png"/><Relationship Id="rId4" Type="http://schemas.openxmlformats.org/officeDocument/2006/relationships/image" Target="../media/image4.svg"/><Relationship Id="rId9" Type="http://schemas.openxmlformats.org/officeDocument/2006/relationships/image" Target="../media/image66.svg"/></Relationships>
</file>

<file path=ppt/slides/_rels/slide4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67.png"/><Relationship Id="rId7" Type="http://schemas.openxmlformats.org/officeDocument/2006/relationships/hyperlink" Target="https://campus.opco-atlas.fr/thematiques/soft-skills/146" TargetMode="External"/><Relationship Id="rId12" Type="http://schemas.openxmlformats.org/officeDocument/2006/relationships/image" Target="../media/image16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71.svg"/><Relationship Id="rId5" Type="http://schemas.openxmlformats.org/officeDocument/2006/relationships/image" Target="../media/image3.png"/><Relationship Id="rId10" Type="http://schemas.openxmlformats.org/officeDocument/2006/relationships/image" Target="../media/image166.png"/><Relationship Id="rId4" Type="http://schemas.openxmlformats.org/officeDocument/2006/relationships/image" Target="../media/image69.svg"/><Relationship Id="rId9" Type="http://schemas.openxmlformats.org/officeDocument/2006/relationships/image" Target="../media/image66.svg"/></Relationships>
</file>

<file path=ppt/slides/_rels/slide4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68.png"/><Relationship Id="rId7" Type="http://schemas.openxmlformats.org/officeDocument/2006/relationships/image" Target="../media/image16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4.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3.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orful squares in different colors&#10;&#10;Description automatically generated">
            <a:extLst>
              <a:ext uri="{FF2B5EF4-FFF2-40B4-BE49-F238E27FC236}">
                <a16:creationId xmlns:a16="http://schemas.microsoft.com/office/drawing/2014/main" id="{52D46CF0-A982-1E89-4F02-45CD003DBAE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Image 3" descr="Une image contenant texte, Police, capture d’écran, Graphique&#10;&#10;Le contenu généré par l’IA peut être incorrect.">
            <a:extLst>
              <a:ext uri="{FF2B5EF4-FFF2-40B4-BE49-F238E27FC236}">
                <a16:creationId xmlns:a16="http://schemas.microsoft.com/office/drawing/2014/main" id="{D78D1FA4-B88F-96EE-B67C-3CF73E41AC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3092" y="1178832"/>
            <a:ext cx="4117816" cy="2471147"/>
          </a:xfrm>
          <a:prstGeom prst="rect">
            <a:avLst/>
          </a:prstGeom>
        </p:spPr>
      </p:pic>
    </p:spTree>
    <p:extLst>
      <p:ext uri="{BB962C8B-B14F-4D97-AF65-F5344CB8AC3E}">
        <p14:creationId xmlns:p14="http://schemas.microsoft.com/office/powerpoint/2010/main" val="34930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texte 1">
            <a:extLst>
              <a:ext uri="{FF2B5EF4-FFF2-40B4-BE49-F238E27FC236}">
                <a16:creationId xmlns:a16="http://schemas.microsoft.com/office/drawing/2014/main" id="{C9EB3EB1-AC56-31F1-EDDA-ABBF0B74E53A}"/>
              </a:ext>
            </a:extLst>
          </p:cNvPr>
          <p:cNvSpPr txBox="1">
            <a:spLocks/>
          </p:cNvSpPr>
          <p:nvPr/>
        </p:nvSpPr>
        <p:spPr>
          <a:xfrm>
            <a:off x="510633" y="1550013"/>
            <a:ext cx="1883842" cy="1423467"/>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4"/>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 secteur fortement impacté par les </a:t>
            </a:r>
            <a:r>
              <a:rPr lang="fr-FR" sz="1100" b="1">
                <a:solidFill>
                  <a:schemeClr val="accent4"/>
                </a:solidFill>
                <a:latin typeface="Calibri" panose="020F0502020204030204" pitchFamily="34" charset="0"/>
                <a:ea typeface="Calibri" panose="020F0502020204030204" pitchFamily="34" charset="0"/>
                <a:cs typeface="Calibri" panose="020F0502020204030204" pitchFamily="34" charset="0"/>
              </a:rPr>
              <a:t>risques climatiques</a:t>
            </a:r>
            <a:r>
              <a:rPr lang="fr-FR" sz="1100">
                <a:solidFill>
                  <a:schemeClr val="accent4"/>
                </a:solidFill>
                <a:latin typeface="Calibri" panose="020F0502020204030204" pitchFamily="34" charset="0"/>
                <a:ea typeface="Calibri" panose="020F0502020204030204" pitchFamily="34" charset="0"/>
                <a:cs typeface="Calibri" panose="020F0502020204030204" pitchFamily="34" charset="0"/>
              </a:rPr>
              <a:t>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et </a:t>
            </a:r>
            <a:r>
              <a:rPr lang="fr-FR" sz="1100" b="1">
                <a:solidFill>
                  <a:schemeClr val="accent4"/>
                </a:solidFill>
                <a:latin typeface="Calibri" panose="020F0502020204030204" pitchFamily="34" charset="0"/>
                <a:ea typeface="Calibri" panose="020F0502020204030204" pitchFamily="34" charset="0"/>
                <a:cs typeface="Calibri" panose="020F0502020204030204" pitchFamily="34" charset="0"/>
              </a:rPr>
              <a:t>l'augmentation des sinistres.</a:t>
            </a:r>
          </a:p>
          <a:p>
            <a:pPr>
              <a:lnSpc>
                <a:spcPct val="100000"/>
              </a:lnSpc>
              <a:spcBef>
                <a:spcPts val="0"/>
              </a:spcBef>
              <a:spcAft>
                <a:spcPts val="300"/>
              </a:spcAft>
              <a:buClr>
                <a:schemeClr val="accent4"/>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Développement des </a:t>
            </a:r>
            <a:r>
              <a:rPr lang="fr-FR" sz="1100" b="1">
                <a:solidFill>
                  <a:schemeClr val="accent4"/>
                </a:solidFill>
                <a:latin typeface="Calibri" panose="020F0502020204030204" pitchFamily="34" charset="0"/>
                <a:ea typeface="Calibri" panose="020F0502020204030204" pitchFamily="34" charset="0"/>
                <a:cs typeface="Calibri" panose="020F0502020204030204" pitchFamily="34" charset="0"/>
              </a:rPr>
              <a:t>investissements responsables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afin de favoriser la transition (assurance-vie). </a:t>
            </a:r>
          </a:p>
        </p:txBody>
      </p:sp>
      <p:sp>
        <p:nvSpPr>
          <p:cNvPr id="26" name="Espace réservé du texte 1">
            <a:extLst>
              <a:ext uri="{FF2B5EF4-FFF2-40B4-BE49-F238E27FC236}">
                <a16:creationId xmlns:a16="http://schemas.microsoft.com/office/drawing/2014/main" id="{FDB9942A-29D1-C9A2-EE89-2FEF9BAF2594}"/>
              </a:ext>
            </a:extLst>
          </p:cNvPr>
          <p:cNvSpPr txBox="1">
            <a:spLocks/>
          </p:cNvSpPr>
          <p:nvPr/>
        </p:nvSpPr>
        <p:spPr>
          <a:xfrm>
            <a:off x="510633" y="1136840"/>
            <a:ext cx="1883842" cy="324000"/>
          </a:xfrm>
          <a:prstGeom prst="rect">
            <a:avLst/>
          </a:prstGeom>
          <a:solidFill>
            <a:schemeClr val="accent4">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200">
                <a:solidFill>
                  <a:schemeClr val="accent2"/>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ASSURANCES</a:t>
            </a:r>
          </a:p>
        </p:txBody>
      </p:sp>
      <p:sp>
        <p:nvSpPr>
          <p:cNvPr id="27" name="Freeform: Shape 26">
            <a:extLst>
              <a:ext uri="{FF2B5EF4-FFF2-40B4-BE49-F238E27FC236}">
                <a16:creationId xmlns:a16="http://schemas.microsoft.com/office/drawing/2014/main" id="{BB22EDDE-BF13-480E-A955-6847B550E596}"/>
              </a:ext>
            </a:extLst>
          </p:cNvPr>
          <p:cNvSpPr/>
          <p:nvPr/>
        </p:nvSpPr>
        <p:spPr>
          <a:xfrm>
            <a:off x="402633" y="1028840"/>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4"/>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Espace réservé du texte 1">
            <a:extLst>
              <a:ext uri="{FF2B5EF4-FFF2-40B4-BE49-F238E27FC236}">
                <a16:creationId xmlns:a16="http://schemas.microsoft.com/office/drawing/2014/main" id="{0C54913C-274E-ED8E-5A19-1E71AF473757}"/>
              </a:ext>
            </a:extLst>
          </p:cNvPr>
          <p:cNvSpPr txBox="1">
            <a:spLocks/>
          </p:cNvSpPr>
          <p:nvPr/>
        </p:nvSpPr>
        <p:spPr>
          <a:xfrm>
            <a:off x="2626264" y="1533722"/>
            <a:ext cx="1883842" cy="846386"/>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2"/>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Développement des </a:t>
            </a: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investissements responsables</a:t>
            </a: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a:t>
            </a:r>
          </a:p>
          <a:p>
            <a:pPr>
              <a:lnSpc>
                <a:spcPct val="100000"/>
              </a:lnSpc>
              <a:spcBef>
                <a:spcPts val="0"/>
              </a:spcBef>
              <a:spcAft>
                <a:spcPts val="300"/>
              </a:spcAft>
              <a:buClr>
                <a:schemeClr val="accent2"/>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Concilier </a:t>
            </a: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décarbonation et rentabilité.</a:t>
            </a:r>
          </a:p>
        </p:txBody>
      </p:sp>
      <p:sp>
        <p:nvSpPr>
          <p:cNvPr id="29" name="Espace réservé du texte 1">
            <a:extLst>
              <a:ext uri="{FF2B5EF4-FFF2-40B4-BE49-F238E27FC236}">
                <a16:creationId xmlns:a16="http://schemas.microsoft.com/office/drawing/2014/main" id="{70B8112D-1A77-D806-AE11-30CEA3A98BB5}"/>
              </a:ext>
            </a:extLst>
          </p:cNvPr>
          <p:cNvSpPr txBox="1">
            <a:spLocks/>
          </p:cNvSpPr>
          <p:nvPr/>
        </p:nvSpPr>
        <p:spPr>
          <a:xfrm>
            <a:off x="2626264" y="1136840"/>
            <a:ext cx="1883842" cy="324000"/>
          </a:xfrm>
          <a:prstGeom prst="rect">
            <a:avLst/>
          </a:prstGeom>
          <a:solidFill>
            <a:schemeClr val="accent2">
              <a:lumMod val="25000"/>
              <a:lumOff val="75000"/>
              <a:alpha val="70000"/>
            </a:schemeClr>
          </a:solidFill>
        </p:spPr>
        <p:txBody>
          <a:bodyPr lIns="0" tIns="0" rIns="0" bIns="0" anchor="ctr">
            <a:noAutofit/>
          </a:bodyPr>
          <a:lstStyle>
            <a:defPPr>
              <a:defRPr lang="en-US"/>
            </a:defPPr>
            <a:lvl1pPr algn="ctr" defTabSz="685800">
              <a:lnSpc>
                <a:spcPct val="90000"/>
              </a:lnSpc>
              <a:spcBef>
                <a:spcPts val="750"/>
              </a:spcBef>
              <a:defRPr sz="1400">
                <a:solidFill>
                  <a:srgbClr val="194626"/>
                </a:solidFill>
                <a:latin typeface="Franklin Gothic Book"/>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latin typeface="Calibri" panose="020F0502020204030204" pitchFamily="34" charset="0"/>
                <a:ea typeface="Calibri" panose="020F0502020204030204" pitchFamily="34" charset="0"/>
                <a:cs typeface="Calibri" panose="020F0502020204030204" pitchFamily="34" charset="0"/>
              </a:rPr>
              <a:t>BANQUES</a:t>
            </a:r>
          </a:p>
        </p:txBody>
      </p:sp>
      <p:sp>
        <p:nvSpPr>
          <p:cNvPr id="31" name="Espace réservé du texte 1">
            <a:extLst>
              <a:ext uri="{FF2B5EF4-FFF2-40B4-BE49-F238E27FC236}">
                <a16:creationId xmlns:a16="http://schemas.microsoft.com/office/drawing/2014/main" id="{892648BC-08E4-5DAE-4F5F-D85E7DF3F775}"/>
              </a:ext>
            </a:extLst>
          </p:cNvPr>
          <p:cNvSpPr txBox="1">
            <a:spLocks/>
          </p:cNvSpPr>
          <p:nvPr/>
        </p:nvSpPr>
        <p:spPr>
          <a:xfrm>
            <a:off x="4741895" y="1552626"/>
            <a:ext cx="1883842" cy="646331"/>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3"/>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 rôle essentiel dans la transformation des </a:t>
            </a:r>
            <a:r>
              <a:rPr lang="fr-FR" sz="1100" b="1">
                <a:solidFill>
                  <a:schemeClr val="accent3"/>
                </a:solidFill>
                <a:latin typeface="Calibri" panose="020F0502020204030204" pitchFamily="34" charset="0"/>
                <a:ea typeface="Calibri" panose="020F0502020204030204" pitchFamily="34" charset="0"/>
                <a:cs typeface="Calibri" panose="020F0502020204030204" pitchFamily="34" charset="0"/>
              </a:rPr>
              <a:t>décisions impactant la transition écologique</a:t>
            </a:r>
          </a:p>
        </p:txBody>
      </p:sp>
      <p:sp>
        <p:nvSpPr>
          <p:cNvPr id="34" name="Espace réservé du texte 1">
            <a:extLst>
              <a:ext uri="{FF2B5EF4-FFF2-40B4-BE49-F238E27FC236}">
                <a16:creationId xmlns:a16="http://schemas.microsoft.com/office/drawing/2014/main" id="{2834E555-CE38-B29D-B524-2B7844BC0568}"/>
              </a:ext>
            </a:extLst>
          </p:cNvPr>
          <p:cNvSpPr txBox="1">
            <a:spLocks/>
          </p:cNvSpPr>
          <p:nvPr/>
        </p:nvSpPr>
        <p:spPr>
          <a:xfrm>
            <a:off x="6857526" y="1553124"/>
            <a:ext cx="1883842" cy="323165"/>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1"/>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Développer </a:t>
            </a:r>
            <a:b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l’éco-conception</a:t>
            </a:r>
          </a:p>
        </p:txBody>
      </p:sp>
      <p:sp>
        <p:nvSpPr>
          <p:cNvPr id="35" name="Espace réservé du texte 1">
            <a:extLst>
              <a:ext uri="{FF2B5EF4-FFF2-40B4-BE49-F238E27FC236}">
                <a16:creationId xmlns:a16="http://schemas.microsoft.com/office/drawing/2014/main" id="{E7121208-7DB2-79E3-60B1-6097724A943D}"/>
              </a:ext>
            </a:extLst>
          </p:cNvPr>
          <p:cNvSpPr txBox="1">
            <a:spLocks/>
          </p:cNvSpPr>
          <p:nvPr/>
        </p:nvSpPr>
        <p:spPr>
          <a:xfrm>
            <a:off x="6857526" y="1138679"/>
            <a:ext cx="1883842" cy="324000"/>
          </a:xfrm>
          <a:prstGeom prst="rect">
            <a:avLst/>
          </a:prstGeom>
          <a:solidFill>
            <a:schemeClr val="accent1">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4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solidFill>
                  <a:srgbClr val="1E2128"/>
                </a:solidFill>
                <a:latin typeface="Calibri" panose="020F0502020204030204" pitchFamily="34" charset="0"/>
                <a:ea typeface="Calibri" panose="020F0502020204030204" pitchFamily="34" charset="0"/>
                <a:cs typeface="Calibri" panose="020F0502020204030204" pitchFamily="34" charset="0"/>
              </a:rPr>
              <a:t>EVÈNEMENTIEL</a:t>
            </a:r>
          </a:p>
        </p:txBody>
      </p:sp>
      <p:sp>
        <p:nvSpPr>
          <p:cNvPr id="61" name="Espace réservé du texte 1">
            <a:extLst>
              <a:ext uri="{FF2B5EF4-FFF2-40B4-BE49-F238E27FC236}">
                <a16:creationId xmlns:a16="http://schemas.microsoft.com/office/drawing/2014/main" id="{5DF5F159-F56E-BA29-78D6-AA25577FA323}"/>
              </a:ext>
            </a:extLst>
          </p:cNvPr>
          <p:cNvSpPr txBox="1">
            <a:spLocks/>
          </p:cNvSpPr>
          <p:nvPr/>
        </p:nvSpPr>
        <p:spPr>
          <a:xfrm>
            <a:off x="510633" y="3670488"/>
            <a:ext cx="1883842" cy="654025"/>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4"/>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Structurer </a:t>
            </a:r>
            <a:r>
              <a:rPr lang="fr-FR" sz="1100" b="1">
                <a:solidFill>
                  <a:schemeClr val="accent4"/>
                </a:solidFill>
                <a:latin typeface="Calibri" panose="020F0502020204030204" pitchFamily="34" charset="0"/>
                <a:ea typeface="Calibri" panose="020F0502020204030204" pitchFamily="34" charset="0"/>
                <a:cs typeface="Calibri" panose="020F0502020204030204" pitchFamily="34" charset="0"/>
              </a:rPr>
              <a:t>l’information extra-financière.</a:t>
            </a:r>
          </a:p>
          <a:p>
            <a:pPr>
              <a:lnSpc>
                <a:spcPct val="100000"/>
              </a:lnSpc>
              <a:spcBef>
                <a:spcPts val="0"/>
              </a:spcBef>
              <a:spcAft>
                <a:spcPts val="300"/>
              </a:spcAft>
              <a:buClr>
                <a:schemeClr val="accent4"/>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Certifier les </a:t>
            </a:r>
            <a:r>
              <a:rPr lang="fr-FR" sz="1100" b="1">
                <a:solidFill>
                  <a:schemeClr val="accent4"/>
                </a:solidFill>
                <a:latin typeface="Calibri" panose="020F0502020204030204" pitchFamily="34" charset="0"/>
                <a:ea typeface="Calibri" panose="020F0502020204030204" pitchFamily="34" charset="0"/>
                <a:cs typeface="Calibri" panose="020F0502020204030204" pitchFamily="34" charset="0"/>
              </a:rPr>
              <a:t>données extra financières. </a:t>
            </a:r>
          </a:p>
        </p:txBody>
      </p:sp>
      <p:sp>
        <p:nvSpPr>
          <p:cNvPr id="62" name="Espace réservé du texte 1">
            <a:extLst>
              <a:ext uri="{FF2B5EF4-FFF2-40B4-BE49-F238E27FC236}">
                <a16:creationId xmlns:a16="http://schemas.microsoft.com/office/drawing/2014/main" id="{7B428FDC-4AAE-386D-5A16-01B245CF8693}"/>
              </a:ext>
            </a:extLst>
          </p:cNvPr>
          <p:cNvSpPr txBox="1">
            <a:spLocks/>
          </p:cNvSpPr>
          <p:nvPr/>
        </p:nvSpPr>
        <p:spPr>
          <a:xfrm>
            <a:off x="510633" y="3257315"/>
            <a:ext cx="1883842" cy="324000"/>
          </a:xfrm>
          <a:prstGeom prst="rect">
            <a:avLst/>
          </a:prstGeom>
          <a:solidFill>
            <a:schemeClr val="accent4">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200">
                <a:solidFill>
                  <a:schemeClr val="accent2"/>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EXP. COMPTABLE ET CAC</a:t>
            </a:r>
          </a:p>
        </p:txBody>
      </p:sp>
      <p:sp>
        <p:nvSpPr>
          <p:cNvPr id="63" name="Freeform: Shape 62">
            <a:extLst>
              <a:ext uri="{FF2B5EF4-FFF2-40B4-BE49-F238E27FC236}">
                <a16:creationId xmlns:a16="http://schemas.microsoft.com/office/drawing/2014/main" id="{1952124F-904D-4FF2-9251-6503A32EE3F0}"/>
              </a:ext>
            </a:extLst>
          </p:cNvPr>
          <p:cNvSpPr/>
          <p:nvPr/>
        </p:nvSpPr>
        <p:spPr>
          <a:xfrm>
            <a:off x="402633" y="3149315"/>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4"/>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4" name="Espace réservé du texte 1">
            <a:extLst>
              <a:ext uri="{FF2B5EF4-FFF2-40B4-BE49-F238E27FC236}">
                <a16:creationId xmlns:a16="http://schemas.microsoft.com/office/drawing/2014/main" id="{AB498792-7918-4F47-5C76-D3F89EF1548B}"/>
              </a:ext>
            </a:extLst>
          </p:cNvPr>
          <p:cNvSpPr txBox="1">
            <a:spLocks/>
          </p:cNvSpPr>
          <p:nvPr/>
        </p:nvSpPr>
        <p:spPr>
          <a:xfrm>
            <a:off x="2626264" y="3654197"/>
            <a:ext cx="1883842" cy="1000274"/>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2"/>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Financer</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la transition écologique.</a:t>
            </a:r>
          </a:p>
          <a:p>
            <a:pPr>
              <a:lnSpc>
                <a:spcPct val="100000"/>
              </a:lnSpc>
              <a:spcBef>
                <a:spcPts val="0"/>
              </a:spcBef>
              <a:spcAft>
                <a:spcPts val="300"/>
              </a:spcAft>
              <a:buClr>
                <a:schemeClr val="accent2"/>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 développement des </a:t>
            </a: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investissements responsables </a:t>
            </a:r>
          </a:p>
          <a:p>
            <a:pPr>
              <a:lnSpc>
                <a:spcPct val="100000"/>
              </a:lnSpc>
              <a:spcBef>
                <a:spcPts val="0"/>
              </a:spcBef>
              <a:spcAft>
                <a:spcPts val="300"/>
              </a:spcAft>
              <a:buClr>
                <a:schemeClr val="accent2"/>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et de la </a:t>
            </a: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finance verte</a:t>
            </a:r>
            <a:r>
              <a:rPr lang="fr-FR" sz="11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65" name="Espace réservé du texte 1">
            <a:extLst>
              <a:ext uri="{FF2B5EF4-FFF2-40B4-BE49-F238E27FC236}">
                <a16:creationId xmlns:a16="http://schemas.microsoft.com/office/drawing/2014/main" id="{2FB21DD1-2443-5793-0CE5-56DE7502CA5B}"/>
              </a:ext>
            </a:extLst>
          </p:cNvPr>
          <p:cNvSpPr txBox="1">
            <a:spLocks/>
          </p:cNvSpPr>
          <p:nvPr/>
        </p:nvSpPr>
        <p:spPr>
          <a:xfrm>
            <a:off x="2626264" y="3257315"/>
            <a:ext cx="1883842" cy="324000"/>
          </a:xfrm>
          <a:prstGeom prst="rect">
            <a:avLst/>
          </a:prstGeom>
          <a:solidFill>
            <a:schemeClr val="accent2">
              <a:lumMod val="25000"/>
              <a:lumOff val="75000"/>
              <a:alpha val="70000"/>
            </a:schemeClr>
          </a:solidFill>
        </p:spPr>
        <p:txBody>
          <a:bodyPr lIns="0" tIns="0" rIns="0" bIns="0" anchor="ctr">
            <a:noAutofit/>
          </a:bodyPr>
          <a:lstStyle>
            <a:defPPr>
              <a:defRPr lang="en-US"/>
            </a:defPPr>
            <a:lvl1pPr algn="ctr" defTabSz="685800">
              <a:lnSpc>
                <a:spcPct val="90000"/>
              </a:lnSpc>
              <a:spcBef>
                <a:spcPts val="750"/>
              </a:spcBef>
              <a:defRPr sz="1400">
                <a:solidFill>
                  <a:srgbClr val="194626"/>
                </a:solidFill>
                <a:latin typeface="Franklin Gothic Book"/>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latin typeface="Calibri" panose="020F0502020204030204" pitchFamily="34" charset="0"/>
                <a:ea typeface="Calibri" panose="020F0502020204030204" pitchFamily="34" charset="0"/>
                <a:cs typeface="Calibri" panose="020F0502020204030204" pitchFamily="34" charset="0"/>
              </a:rPr>
              <a:t>FINANCE</a:t>
            </a:r>
          </a:p>
        </p:txBody>
      </p:sp>
      <p:sp>
        <p:nvSpPr>
          <p:cNvPr id="67" name="Espace réservé du texte 1">
            <a:extLst>
              <a:ext uri="{FF2B5EF4-FFF2-40B4-BE49-F238E27FC236}">
                <a16:creationId xmlns:a16="http://schemas.microsoft.com/office/drawing/2014/main" id="{7F855B04-D760-673C-FA0C-9AF08F990EEB}"/>
              </a:ext>
            </a:extLst>
          </p:cNvPr>
          <p:cNvSpPr txBox="1">
            <a:spLocks/>
          </p:cNvSpPr>
          <p:nvPr/>
        </p:nvSpPr>
        <p:spPr>
          <a:xfrm>
            <a:off x="4741895" y="3673101"/>
            <a:ext cx="1883842" cy="461665"/>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3"/>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a:t>
            </a:r>
            <a:r>
              <a:rPr lang="fr-FR" sz="1100" b="1">
                <a:solidFill>
                  <a:schemeClr val="accent3"/>
                </a:solidFill>
                <a:latin typeface="Calibri" panose="020F0502020204030204" pitchFamily="34" charset="0"/>
                <a:ea typeface="Calibri" panose="020F0502020204030204" pitchFamily="34" charset="0"/>
                <a:cs typeface="Calibri" panose="020F0502020204030204" pitchFamily="34" charset="0"/>
              </a:rPr>
              <a:t>décarbonation</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et la </a:t>
            </a:r>
            <a:r>
              <a:rPr lang="fr-FR" sz="1100" b="1">
                <a:solidFill>
                  <a:schemeClr val="accent3"/>
                </a:solidFill>
                <a:latin typeface="Calibri" panose="020F0502020204030204" pitchFamily="34" charset="0"/>
                <a:ea typeface="Calibri" panose="020F0502020204030204" pitchFamily="34" charset="0"/>
                <a:cs typeface="Calibri" panose="020F0502020204030204" pitchFamily="34" charset="0"/>
              </a:rPr>
              <a:t>biodiversité</a:t>
            </a:r>
            <a:r>
              <a:rPr lang="fr-FR" sz="11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comme vecteurs de croissance </a:t>
            </a:r>
          </a:p>
        </p:txBody>
      </p:sp>
      <p:sp>
        <p:nvSpPr>
          <p:cNvPr id="68" name="Espace réservé du texte 1">
            <a:extLst>
              <a:ext uri="{FF2B5EF4-FFF2-40B4-BE49-F238E27FC236}">
                <a16:creationId xmlns:a16="http://schemas.microsoft.com/office/drawing/2014/main" id="{9AD7219F-642F-7305-0499-B2838CE97973}"/>
              </a:ext>
            </a:extLst>
          </p:cNvPr>
          <p:cNvSpPr txBox="1">
            <a:spLocks/>
          </p:cNvSpPr>
          <p:nvPr/>
        </p:nvSpPr>
        <p:spPr>
          <a:xfrm>
            <a:off x="4741895" y="3262366"/>
            <a:ext cx="1883842" cy="324000"/>
          </a:xfrm>
          <a:prstGeom prst="rect">
            <a:avLst/>
          </a:prstGeom>
          <a:solidFill>
            <a:schemeClr val="accent3">
              <a:alpha val="20000"/>
            </a:schemeClr>
          </a:solidFill>
        </p:spPr>
        <p:txBody>
          <a:bodyPr lIns="0" tIns="0" rIns="0" bIns="0" anchor="ctr">
            <a:noAutofit/>
          </a:bodyPr>
          <a:lstStyle>
            <a:defPPr>
              <a:defRPr lang="en-US"/>
            </a:defPPr>
            <a:lvl1pPr algn="ctr" defTabSz="685800">
              <a:lnSpc>
                <a:spcPct val="90000"/>
              </a:lnSpc>
              <a:spcBef>
                <a:spcPts val="750"/>
              </a:spcBef>
              <a:defRPr sz="1400">
                <a:solidFill>
                  <a:srgbClr val="194626"/>
                </a:solidFill>
                <a:latin typeface="Franklin Gothic Book"/>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INGÉNIERIE </a:t>
            </a:r>
          </a:p>
        </p:txBody>
      </p:sp>
      <p:sp>
        <p:nvSpPr>
          <p:cNvPr id="70" name="Espace réservé du texte 1">
            <a:extLst>
              <a:ext uri="{FF2B5EF4-FFF2-40B4-BE49-F238E27FC236}">
                <a16:creationId xmlns:a16="http://schemas.microsoft.com/office/drawing/2014/main" id="{082D5010-1E82-C91B-5CB8-C4A83FBE8E6A}"/>
              </a:ext>
            </a:extLst>
          </p:cNvPr>
          <p:cNvSpPr txBox="1">
            <a:spLocks/>
          </p:cNvSpPr>
          <p:nvPr/>
        </p:nvSpPr>
        <p:spPr>
          <a:xfrm>
            <a:off x="6857526" y="3673599"/>
            <a:ext cx="1883842" cy="807913"/>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Green IT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vers un numérique moins émissif. </a:t>
            </a:r>
          </a:p>
          <a:p>
            <a:pPr>
              <a:lnSpc>
                <a:spcPct val="100000"/>
              </a:lnSpc>
              <a:spcBef>
                <a:spcPts val="0"/>
              </a:spcBef>
              <a:spcAft>
                <a:spcPts val="300"/>
              </a:spcAft>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IT for Green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le numérique comme solution à la transition énergétique. </a:t>
            </a:r>
          </a:p>
        </p:txBody>
      </p:sp>
      <p:sp>
        <p:nvSpPr>
          <p:cNvPr id="71" name="Espace réservé du texte 1">
            <a:extLst>
              <a:ext uri="{FF2B5EF4-FFF2-40B4-BE49-F238E27FC236}">
                <a16:creationId xmlns:a16="http://schemas.microsoft.com/office/drawing/2014/main" id="{76611F8D-6559-7DAD-3104-92791C295795}"/>
              </a:ext>
            </a:extLst>
          </p:cNvPr>
          <p:cNvSpPr txBox="1">
            <a:spLocks/>
          </p:cNvSpPr>
          <p:nvPr/>
        </p:nvSpPr>
        <p:spPr>
          <a:xfrm>
            <a:off x="6857526" y="3259154"/>
            <a:ext cx="1883842" cy="324000"/>
          </a:xfrm>
          <a:prstGeom prst="rect">
            <a:avLst/>
          </a:prstGeom>
          <a:solidFill>
            <a:schemeClr val="accent1">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4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solidFill>
                  <a:srgbClr val="1E2128"/>
                </a:solidFill>
                <a:latin typeface="Calibri" panose="020F0502020204030204" pitchFamily="34" charset="0"/>
                <a:ea typeface="Calibri" panose="020F0502020204030204" pitchFamily="34" charset="0"/>
                <a:cs typeface="Calibri" panose="020F0502020204030204" pitchFamily="34" charset="0"/>
              </a:rPr>
              <a:t>NUMÉRIQUE</a:t>
            </a:r>
          </a:p>
        </p:txBody>
      </p:sp>
      <p:sp>
        <p:nvSpPr>
          <p:cNvPr id="32" name="Espace réservé du texte 1">
            <a:extLst>
              <a:ext uri="{FF2B5EF4-FFF2-40B4-BE49-F238E27FC236}">
                <a16:creationId xmlns:a16="http://schemas.microsoft.com/office/drawing/2014/main" id="{DC2B09D2-1B57-D02F-0DBC-D2746946201B}"/>
              </a:ext>
            </a:extLst>
          </p:cNvPr>
          <p:cNvSpPr txBox="1">
            <a:spLocks/>
          </p:cNvSpPr>
          <p:nvPr/>
        </p:nvSpPr>
        <p:spPr>
          <a:xfrm>
            <a:off x="4741895" y="1141891"/>
            <a:ext cx="1883842" cy="324000"/>
          </a:xfrm>
          <a:prstGeom prst="rect">
            <a:avLst/>
          </a:prstGeom>
          <a:solidFill>
            <a:schemeClr val="accent3">
              <a:alpha val="20000"/>
            </a:schemeClr>
          </a:solidFill>
        </p:spPr>
        <p:txBody>
          <a:bodyPr lIns="0" tIns="0" rIns="0" bIns="0" anchor="ctr">
            <a:noAutofit/>
          </a:bodyPr>
          <a:lstStyle>
            <a:defPPr>
              <a:defRPr lang="en-US"/>
            </a:defPPr>
            <a:lvl1pPr algn="ctr" defTabSz="685800">
              <a:lnSpc>
                <a:spcPct val="90000"/>
              </a:lnSpc>
              <a:spcBef>
                <a:spcPts val="750"/>
              </a:spcBef>
              <a:defRPr sz="1400">
                <a:solidFill>
                  <a:srgbClr val="194626"/>
                </a:solidFill>
                <a:latin typeface="Franklin Gothic Book"/>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nSpc>
                <a:spcPct val="100000"/>
              </a:lnSpc>
              <a:spcBef>
                <a:spcPts val="0"/>
              </a:spcBef>
            </a:pPr>
            <a:r>
              <a:rPr lang="fr-FR" sz="1050" b="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CONSEIL </a:t>
            </a:r>
          </a:p>
        </p:txBody>
      </p:sp>
      <p:sp>
        <p:nvSpPr>
          <p:cNvPr id="33" name="Freeform: Shape 32">
            <a:extLst>
              <a:ext uri="{FF2B5EF4-FFF2-40B4-BE49-F238E27FC236}">
                <a16:creationId xmlns:a16="http://schemas.microsoft.com/office/drawing/2014/main" id="{5658FDCC-DBB2-2891-5EC8-33DAFDBD90B7}"/>
              </a:ext>
            </a:extLst>
          </p:cNvPr>
          <p:cNvSpPr/>
          <p:nvPr/>
        </p:nvSpPr>
        <p:spPr>
          <a:xfrm>
            <a:off x="2518264" y="1033891"/>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F9B715A7-E74C-8B7F-FFC2-5B9D5CFB7520}"/>
              </a:ext>
            </a:extLst>
          </p:cNvPr>
          <p:cNvSpPr/>
          <p:nvPr/>
        </p:nvSpPr>
        <p:spPr>
          <a:xfrm>
            <a:off x="4633895" y="1030679"/>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3"/>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9" name="Freeform: Shape 68">
            <a:extLst>
              <a:ext uri="{FF2B5EF4-FFF2-40B4-BE49-F238E27FC236}">
                <a16:creationId xmlns:a16="http://schemas.microsoft.com/office/drawing/2014/main" id="{82ABB879-D7AE-7E8B-263C-F119A3ED3930}"/>
              </a:ext>
            </a:extLst>
          </p:cNvPr>
          <p:cNvSpPr/>
          <p:nvPr/>
        </p:nvSpPr>
        <p:spPr>
          <a:xfrm>
            <a:off x="2518264" y="3154366"/>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Freeform: Shape 71">
            <a:extLst>
              <a:ext uri="{FF2B5EF4-FFF2-40B4-BE49-F238E27FC236}">
                <a16:creationId xmlns:a16="http://schemas.microsoft.com/office/drawing/2014/main" id="{E3FBE915-C70A-DFE8-BA61-F9E3CED1E722}"/>
              </a:ext>
            </a:extLst>
          </p:cNvPr>
          <p:cNvSpPr/>
          <p:nvPr/>
        </p:nvSpPr>
        <p:spPr>
          <a:xfrm>
            <a:off x="4633895" y="315115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3"/>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0" name="Freeform: Shape 79">
            <a:extLst>
              <a:ext uri="{FF2B5EF4-FFF2-40B4-BE49-F238E27FC236}">
                <a16:creationId xmlns:a16="http://schemas.microsoft.com/office/drawing/2014/main" id="{DAF81279-5971-E80B-B4EF-791996DF89C3}"/>
              </a:ext>
            </a:extLst>
          </p:cNvPr>
          <p:cNvSpPr/>
          <p:nvPr/>
        </p:nvSpPr>
        <p:spPr>
          <a:xfrm>
            <a:off x="6749526" y="1030679"/>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81" name="Freeform: Shape 80">
            <a:extLst>
              <a:ext uri="{FF2B5EF4-FFF2-40B4-BE49-F238E27FC236}">
                <a16:creationId xmlns:a16="http://schemas.microsoft.com/office/drawing/2014/main" id="{9BBC2E88-B730-9217-E530-DA3E95AA32FD}"/>
              </a:ext>
            </a:extLst>
          </p:cNvPr>
          <p:cNvSpPr/>
          <p:nvPr/>
        </p:nvSpPr>
        <p:spPr>
          <a:xfrm>
            <a:off x="6749526" y="315115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90E95F31-7BC3-DFEB-B3B4-B9AF2FA5BD57}"/>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10</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312B2444-5818-690F-7AC2-A3617A403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6" name="Connecteur droit 38">
            <a:extLst>
              <a:ext uri="{FF2B5EF4-FFF2-40B4-BE49-F238E27FC236}">
                <a16:creationId xmlns:a16="http://schemas.microsoft.com/office/drawing/2014/main" id="{FCD90591-9AA8-1086-DFF2-64C5F69979DE}"/>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7909CDFB-7B22-7B37-8C44-75B41A6119D8}"/>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73AA007C-1BA4-D278-4E3A-B0DE09BADE79}"/>
              </a:ext>
            </a:extLst>
          </p:cNvPr>
          <p:cNvCxnSpPr>
            <a:cxnSpLocks/>
          </p:cNvCxnSpPr>
          <p:nvPr/>
        </p:nvCxnSpPr>
        <p:spPr>
          <a:xfrm>
            <a:off x="510633" y="3061398"/>
            <a:ext cx="8230735"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1">
            <a:extLst>
              <a:ext uri="{FF2B5EF4-FFF2-40B4-BE49-F238E27FC236}">
                <a16:creationId xmlns:a16="http://schemas.microsoft.com/office/drawing/2014/main" id="{1BFD8150-793D-7026-5059-9FBD464A1C9F}"/>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Les principales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tendances par secteur</a:t>
            </a:r>
          </a:p>
        </p:txBody>
      </p:sp>
      <p:sp>
        <p:nvSpPr>
          <p:cNvPr id="12" name="Espace réservé du texte 1">
            <a:extLst>
              <a:ext uri="{FF2B5EF4-FFF2-40B4-BE49-F238E27FC236}">
                <a16:creationId xmlns:a16="http://schemas.microsoft.com/office/drawing/2014/main" id="{73111807-A18D-47FE-D7BE-B9832AB6F729}"/>
              </a:ext>
            </a:extLst>
          </p:cNvPr>
          <p:cNvSpPr txBox="1">
            <a:spLocks/>
          </p:cNvSpPr>
          <p:nvPr/>
        </p:nvSpPr>
        <p:spPr>
          <a:xfrm>
            <a:off x="501500" y="316074"/>
            <a:ext cx="7480450"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02. Les enjeux de la transition écologique dans les secteurs couverts par atlas</a:t>
            </a:r>
          </a:p>
        </p:txBody>
      </p:sp>
      <p:sp>
        <p:nvSpPr>
          <p:cNvPr id="3" name="Espace réservé du texte 1">
            <a:extLst>
              <a:ext uri="{FF2B5EF4-FFF2-40B4-BE49-F238E27FC236}">
                <a16:creationId xmlns:a16="http://schemas.microsoft.com/office/drawing/2014/main" id="{018589F7-792C-2D73-C9F8-3A955F220D0A}"/>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82020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EB0F3B8E-DB4C-CA90-AADD-7CE298DB3BFF}"/>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11</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8" name="Graphic 47">
            <a:extLst>
              <a:ext uri="{FF2B5EF4-FFF2-40B4-BE49-F238E27FC236}">
                <a16:creationId xmlns:a16="http://schemas.microsoft.com/office/drawing/2014/main" id="{572C55BE-D1C9-1296-15D0-26E396EEE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49" name="Connecteur droit 38">
            <a:extLst>
              <a:ext uri="{FF2B5EF4-FFF2-40B4-BE49-F238E27FC236}">
                <a16:creationId xmlns:a16="http://schemas.microsoft.com/office/drawing/2014/main" id="{AA24069C-1008-7DBB-A5B3-BE6355E9B393}"/>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8BA0C90B-C465-BFB2-E671-1B4DE0B24637}"/>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texte 1">
            <a:extLst>
              <a:ext uri="{FF2B5EF4-FFF2-40B4-BE49-F238E27FC236}">
                <a16:creationId xmlns:a16="http://schemas.microsoft.com/office/drawing/2014/main" id="{33031F18-A47D-D97F-73F1-02A6BD671C4E}"/>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Les principaux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indicateurs</a:t>
            </a:r>
          </a:p>
        </p:txBody>
      </p:sp>
      <p:sp>
        <p:nvSpPr>
          <p:cNvPr id="8" name="Espace réservé du texte 1">
            <a:extLst>
              <a:ext uri="{FF2B5EF4-FFF2-40B4-BE49-F238E27FC236}">
                <a16:creationId xmlns:a16="http://schemas.microsoft.com/office/drawing/2014/main" id="{570EEE29-9851-44D2-30D5-674FCEEC13D1}"/>
              </a:ext>
            </a:extLst>
          </p:cNvPr>
          <p:cNvSpPr txBox="1">
            <a:spLocks/>
          </p:cNvSpPr>
          <p:nvPr/>
        </p:nvSpPr>
        <p:spPr>
          <a:xfrm>
            <a:off x="501500" y="316074"/>
            <a:ext cx="7480450"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02. Les enjeux de la transition écologique dans les secteurs couverts par atlas</a:t>
            </a:r>
          </a:p>
        </p:txBody>
      </p:sp>
      <p:sp>
        <p:nvSpPr>
          <p:cNvPr id="2" name="Rectangle 1">
            <a:extLst>
              <a:ext uri="{FF2B5EF4-FFF2-40B4-BE49-F238E27FC236}">
                <a16:creationId xmlns:a16="http://schemas.microsoft.com/office/drawing/2014/main" id="{3EB1D242-5442-1A6C-D8AB-1B1708189C33}"/>
              </a:ext>
            </a:extLst>
          </p:cNvPr>
          <p:cNvSpPr/>
          <p:nvPr/>
        </p:nvSpPr>
        <p:spPr>
          <a:xfrm>
            <a:off x="694361" y="1676827"/>
            <a:ext cx="2335102" cy="2484002"/>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3" name="Freeform: Shape 2">
            <a:extLst>
              <a:ext uri="{FF2B5EF4-FFF2-40B4-BE49-F238E27FC236}">
                <a16:creationId xmlns:a16="http://schemas.microsoft.com/office/drawing/2014/main" id="{37A3F7E1-5F10-27F7-0E3C-426E97C410B5}"/>
              </a:ext>
            </a:extLst>
          </p:cNvPr>
          <p:cNvSpPr/>
          <p:nvPr/>
        </p:nvSpPr>
        <p:spPr>
          <a:xfrm>
            <a:off x="554682" y="1532826"/>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28BD92E9-455E-0A31-35EB-DFDD868549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 r="13"/>
          <a:stretch/>
        </p:blipFill>
        <p:spPr>
          <a:xfrm>
            <a:off x="1545847" y="1954650"/>
            <a:ext cx="632130" cy="632292"/>
          </a:xfrm>
          <a:prstGeom prst="rect">
            <a:avLst/>
          </a:prstGeom>
        </p:spPr>
      </p:pic>
      <p:sp>
        <p:nvSpPr>
          <p:cNvPr id="9" name="TextBox 8">
            <a:extLst>
              <a:ext uri="{FF2B5EF4-FFF2-40B4-BE49-F238E27FC236}">
                <a16:creationId xmlns:a16="http://schemas.microsoft.com/office/drawing/2014/main" id="{CB5D8EF2-355F-05D5-9A6E-9A40C87D5105}"/>
              </a:ext>
            </a:extLst>
          </p:cNvPr>
          <p:cNvSpPr txBox="1">
            <a:spLocks/>
          </p:cNvSpPr>
          <p:nvPr/>
        </p:nvSpPr>
        <p:spPr>
          <a:xfrm>
            <a:off x="874807" y="2887078"/>
            <a:ext cx="1974210" cy="307777"/>
          </a:xfrm>
          <a:prstGeom prst="rect">
            <a:avLst/>
          </a:prstGeom>
          <a:noFill/>
        </p:spPr>
        <p:txBody>
          <a:bodyPr wrap="square" lIns="0" tIns="0" rIns="0" bIns="0" rtlCol="0" anchor="b">
            <a:noAutofit/>
          </a:bodyPr>
          <a:lstStyle/>
          <a:p>
            <a:pPr algn="ctr">
              <a:buClr>
                <a:schemeClr val="accent1"/>
              </a:buClr>
            </a:pPr>
            <a:r>
              <a:rPr lang="fr-FR" sz="2400">
                <a:solidFill>
                  <a:schemeClr val="accent2"/>
                </a:solidFill>
                <a:latin typeface="Calibri" panose="020F0502020204030204" pitchFamily="34" charset="0"/>
                <a:ea typeface="Calibri" panose="020F0502020204030204" pitchFamily="34" charset="0"/>
                <a:cs typeface="Calibri" panose="020F0502020204030204" pitchFamily="34" charset="0"/>
              </a:rPr>
              <a:t>~ 1 M</a:t>
            </a:r>
          </a:p>
        </p:txBody>
      </p:sp>
      <p:sp>
        <p:nvSpPr>
          <p:cNvPr id="10" name="TextBox 9">
            <a:extLst>
              <a:ext uri="{FF2B5EF4-FFF2-40B4-BE49-F238E27FC236}">
                <a16:creationId xmlns:a16="http://schemas.microsoft.com/office/drawing/2014/main" id="{589A3AF6-D3FE-0660-66AB-638C8E6F5131}"/>
              </a:ext>
            </a:extLst>
          </p:cNvPr>
          <p:cNvSpPr txBox="1">
            <a:spLocks/>
          </p:cNvSpPr>
          <p:nvPr/>
        </p:nvSpPr>
        <p:spPr>
          <a:xfrm>
            <a:off x="874807" y="3590007"/>
            <a:ext cx="1974210" cy="161583"/>
          </a:xfrm>
          <a:prstGeom prst="rect">
            <a:avLst/>
          </a:prstGeom>
          <a:noFill/>
        </p:spPr>
        <p:txBody>
          <a:bodyPr wrap="square" lIns="0" tIns="0" rIns="0" bIns="0" rtlCol="0">
            <a:noAutofit/>
          </a:bodyPr>
          <a:lstStyle/>
          <a:p>
            <a:pPr algn="ctr">
              <a:spcAft>
                <a:spcPts val="300"/>
              </a:spcAft>
              <a:buClr>
                <a:schemeClr val="accent1"/>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Soit 50 % de l’effectif global</a:t>
            </a:r>
          </a:p>
        </p:txBody>
      </p:sp>
      <p:sp>
        <p:nvSpPr>
          <p:cNvPr id="11" name="TextBox 10">
            <a:extLst>
              <a:ext uri="{FF2B5EF4-FFF2-40B4-BE49-F238E27FC236}">
                <a16:creationId xmlns:a16="http://schemas.microsoft.com/office/drawing/2014/main" id="{C990DE17-9C73-9C14-83EE-5525F2A248DA}"/>
              </a:ext>
            </a:extLst>
          </p:cNvPr>
          <p:cNvSpPr txBox="1">
            <a:spLocks/>
          </p:cNvSpPr>
          <p:nvPr/>
        </p:nvSpPr>
        <p:spPr>
          <a:xfrm>
            <a:off x="874807" y="3196192"/>
            <a:ext cx="1974210" cy="338554"/>
          </a:xfrm>
          <a:prstGeom prst="rect">
            <a:avLst/>
          </a:prstGeom>
          <a:noFill/>
        </p:spPr>
        <p:txBody>
          <a:bodyPr wrap="square" lIns="0" tIns="0" rIns="0" bIns="0" rtlCol="0" anchor="b">
            <a:noAutofit/>
          </a:bodyPr>
          <a:lstStyle/>
          <a:p>
            <a:pPr algn="ctr">
              <a:buClr>
                <a:schemeClr val="accent1"/>
              </a:buClr>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de salariés</a:t>
            </a:r>
            <a:b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impactés par la TE</a:t>
            </a:r>
          </a:p>
        </p:txBody>
      </p:sp>
      <p:sp>
        <p:nvSpPr>
          <p:cNvPr id="12" name="Rectangle 11">
            <a:extLst>
              <a:ext uri="{FF2B5EF4-FFF2-40B4-BE49-F238E27FC236}">
                <a16:creationId xmlns:a16="http://schemas.microsoft.com/office/drawing/2014/main" id="{F9835686-8849-CE02-D838-2632A4C803BF}"/>
              </a:ext>
            </a:extLst>
          </p:cNvPr>
          <p:cNvSpPr/>
          <p:nvPr/>
        </p:nvSpPr>
        <p:spPr>
          <a:xfrm>
            <a:off x="3589233" y="1676827"/>
            <a:ext cx="2335102" cy="2484002"/>
          </a:xfrm>
          <a:prstGeom prst="rect">
            <a:avLst/>
          </a:prstGeom>
          <a:solidFill>
            <a:schemeClr val="accent4">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37679049-4265-6362-D2EF-BC11D3B2BFA3}"/>
              </a:ext>
            </a:extLst>
          </p:cNvPr>
          <p:cNvSpPr/>
          <p:nvPr/>
        </p:nvSpPr>
        <p:spPr>
          <a:xfrm>
            <a:off x="3449554" y="1532826"/>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4"/>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7E01A887-8123-46F8-75FB-CCFAB1510F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 r="13"/>
          <a:stretch/>
        </p:blipFill>
        <p:spPr>
          <a:xfrm>
            <a:off x="4440719" y="1954650"/>
            <a:ext cx="632130" cy="632292"/>
          </a:xfrm>
          <a:prstGeom prst="rect">
            <a:avLst/>
          </a:prstGeom>
        </p:spPr>
      </p:pic>
      <p:sp>
        <p:nvSpPr>
          <p:cNvPr id="15" name="TextBox 14">
            <a:extLst>
              <a:ext uri="{FF2B5EF4-FFF2-40B4-BE49-F238E27FC236}">
                <a16:creationId xmlns:a16="http://schemas.microsoft.com/office/drawing/2014/main" id="{25F7AA65-DDED-FF6D-5F10-63A20FD4BCE7}"/>
              </a:ext>
            </a:extLst>
          </p:cNvPr>
          <p:cNvSpPr txBox="1">
            <a:spLocks/>
          </p:cNvSpPr>
          <p:nvPr/>
        </p:nvSpPr>
        <p:spPr>
          <a:xfrm>
            <a:off x="3769679" y="2887078"/>
            <a:ext cx="1974210" cy="307777"/>
          </a:xfrm>
          <a:prstGeom prst="rect">
            <a:avLst/>
          </a:prstGeom>
          <a:noFill/>
        </p:spPr>
        <p:txBody>
          <a:bodyPr wrap="square" lIns="0" tIns="0" rIns="0" bIns="0" rtlCol="0" anchor="b">
            <a:noAutofit/>
          </a:bodyPr>
          <a:lstStyle/>
          <a:p>
            <a:pPr algn="ctr">
              <a:buClr>
                <a:schemeClr val="accent1"/>
              </a:buClr>
            </a:pPr>
            <a:r>
              <a:rPr lang="fr-FR" sz="2400">
                <a:solidFill>
                  <a:schemeClr val="accent4"/>
                </a:solidFill>
                <a:latin typeface="Calibri" panose="020F0502020204030204" pitchFamily="34" charset="0"/>
                <a:ea typeface="Calibri" panose="020F0502020204030204" pitchFamily="34" charset="0"/>
                <a:cs typeface="Calibri" panose="020F0502020204030204" pitchFamily="34" charset="0"/>
              </a:rPr>
              <a:t>61</a:t>
            </a:r>
          </a:p>
        </p:txBody>
      </p:sp>
      <p:sp>
        <p:nvSpPr>
          <p:cNvPr id="16" name="TextBox 15">
            <a:extLst>
              <a:ext uri="{FF2B5EF4-FFF2-40B4-BE49-F238E27FC236}">
                <a16:creationId xmlns:a16="http://schemas.microsoft.com/office/drawing/2014/main" id="{EF9E64A5-FBDF-FA8A-6C1E-00A9648F2E64}"/>
              </a:ext>
            </a:extLst>
          </p:cNvPr>
          <p:cNvSpPr txBox="1">
            <a:spLocks/>
          </p:cNvSpPr>
          <p:nvPr/>
        </p:nvSpPr>
        <p:spPr>
          <a:xfrm>
            <a:off x="3769679" y="3388176"/>
            <a:ext cx="1974210" cy="361637"/>
          </a:xfrm>
          <a:prstGeom prst="rect">
            <a:avLst/>
          </a:prstGeom>
          <a:noFill/>
        </p:spPr>
        <p:txBody>
          <a:bodyPr wrap="square" lIns="0" tIns="0" rIns="0" bIns="0" rtlCol="0">
            <a:noAutofit/>
          </a:bodyPr>
          <a:lstStyle/>
          <a:p>
            <a:pPr algn="ctr">
              <a:spcAft>
                <a:spcPts val="300"/>
              </a:spcAft>
              <a:buClr>
                <a:schemeClr val="accent1"/>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Sur les 120 métiers</a:t>
            </a:r>
          </a:p>
          <a:p>
            <a:pPr algn="ctr">
              <a:spcAft>
                <a:spcPts val="300"/>
              </a:spcAft>
              <a:buClr>
                <a:schemeClr val="accent1"/>
              </a:buCl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relevant du périmètre</a:t>
            </a:r>
          </a:p>
        </p:txBody>
      </p:sp>
      <p:sp>
        <p:nvSpPr>
          <p:cNvPr id="18" name="TextBox 17">
            <a:extLst>
              <a:ext uri="{FF2B5EF4-FFF2-40B4-BE49-F238E27FC236}">
                <a16:creationId xmlns:a16="http://schemas.microsoft.com/office/drawing/2014/main" id="{67387825-391D-08BE-EB76-12604930CED9}"/>
              </a:ext>
            </a:extLst>
          </p:cNvPr>
          <p:cNvSpPr txBox="1">
            <a:spLocks/>
          </p:cNvSpPr>
          <p:nvPr/>
        </p:nvSpPr>
        <p:spPr>
          <a:xfrm>
            <a:off x="3769679" y="3193155"/>
            <a:ext cx="1974210" cy="169277"/>
          </a:xfrm>
          <a:prstGeom prst="rect">
            <a:avLst/>
          </a:prstGeom>
          <a:noFill/>
        </p:spPr>
        <p:txBody>
          <a:bodyPr wrap="square" lIns="0" tIns="0" rIns="0" bIns="0" rtlCol="0" anchor="t">
            <a:noAutofit/>
          </a:bodyPr>
          <a:lstStyle/>
          <a:p>
            <a:pPr algn="ctr">
              <a:buClr>
                <a:schemeClr val="accent1"/>
              </a:buClr>
            </a:pPr>
            <a:r>
              <a:rPr lang="fr-FR" sz="1200" b="1">
                <a:solidFill>
                  <a:schemeClr val="accent4"/>
                </a:solidFill>
                <a:latin typeface="Calibri" panose="020F0502020204030204" pitchFamily="34" charset="0"/>
                <a:ea typeface="Calibri" panose="020F0502020204030204" pitchFamily="34" charset="0"/>
                <a:cs typeface="Calibri" panose="020F0502020204030204" pitchFamily="34" charset="0"/>
              </a:rPr>
              <a:t>Métiers impactés</a:t>
            </a:r>
          </a:p>
        </p:txBody>
      </p:sp>
      <p:sp>
        <p:nvSpPr>
          <p:cNvPr id="19" name="Rectangle 18">
            <a:extLst>
              <a:ext uri="{FF2B5EF4-FFF2-40B4-BE49-F238E27FC236}">
                <a16:creationId xmlns:a16="http://schemas.microsoft.com/office/drawing/2014/main" id="{49448916-E937-067A-A509-60E2ADF4702A}"/>
              </a:ext>
            </a:extLst>
          </p:cNvPr>
          <p:cNvSpPr/>
          <p:nvPr/>
        </p:nvSpPr>
        <p:spPr>
          <a:xfrm>
            <a:off x="6484105" y="1676827"/>
            <a:ext cx="2335102" cy="2484002"/>
          </a:xfrm>
          <a:prstGeom prst="rect">
            <a:avLst/>
          </a:prstGeom>
          <a:solidFill>
            <a:schemeClr val="accent3">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CEF43780-E255-F40A-AAE3-EAE0E69EF86C}"/>
              </a:ext>
            </a:extLst>
          </p:cNvPr>
          <p:cNvSpPr/>
          <p:nvPr/>
        </p:nvSpPr>
        <p:spPr>
          <a:xfrm>
            <a:off x="6344426" y="1532826"/>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3"/>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pic>
        <p:nvPicPr>
          <p:cNvPr id="21" name="Graphic 20">
            <a:extLst>
              <a:ext uri="{FF2B5EF4-FFF2-40B4-BE49-F238E27FC236}">
                <a16:creationId xmlns:a16="http://schemas.microsoft.com/office/drawing/2014/main" id="{CF1403BB-5C81-BB14-3224-5023471774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3" r="13"/>
          <a:stretch/>
        </p:blipFill>
        <p:spPr>
          <a:xfrm>
            <a:off x="7335591" y="1954650"/>
            <a:ext cx="632130" cy="632292"/>
          </a:xfrm>
          <a:prstGeom prst="rect">
            <a:avLst/>
          </a:prstGeom>
        </p:spPr>
      </p:pic>
      <p:sp>
        <p:nvSpPr>
          <p:cNvPr id="22" name="TextBox 21">
            <a:extLst>
              <a:ext uri="{FF2B5EF4-FFF2-40B4-BE49-F238E27FC236}">
                <a16:creationId xmlns:a16="http://schemas.microsoft.com/office/drawing/2014/main" id="{F8F62E7C-B74D-8F56-F14A-F0D1EFBF22FA}"/>
              </a:ext>
            </a:extLst>
          </p:cNvPr>
          <p:cNvSpPr txBox="1">
            <a:spLocks/>
          </p:cNvSpPr>
          <p:nvPr/>
        </p:nvSpPr>
        <p:spPr>
          <a:xfrm>
            <a:off x="6664551" y="2912822"/>
            <a:ext cx="1974210" cy="307777"/>
          </a:xfrm>
          <a:prstGeom prst="rect">
            <a:avLst/>
          </a:prstGeom>
          <a:noFill/>
        </p:spPr>
        <p:txBody>
          <a:bodyPr wrap="square" lIns="0" tIns="0" rIns="0" bIns="0" rtlCol="0" anchor="b">
            <a:noAutofit/>
          </a:bodyPr>
          <a:lstStyle/>
          <a:p>
            <a:pPr algn="ctr">
              <a:buClr>
                <a:schemeClr val="accent1"/>
              </a:buClr>
            </a:pPr>
            <a:r>
              <a:rPr lang="fr-FR" sz="2400">
                <a:solidFill>
                  <a:schemeClr val="accent3"/>
                </a:solidFill>
                <a:latin typeface="Calibri" panose="020F0502020204030204" pitchFamily="34" charset="0"/>
                <a:ea typeface="Calibri" panose="020F0502020204030204" pitchFamily="34" charset="0"/>
                <a:cs typeface="Calibri" panose="020F0502020204030204" pitchFamily="34" charset="0"/>
              </a:rPr>
              <a:t>160 </a:t>
            </a:r>
          </a:p>
        </p:txBody>
      </p:sp>
      <p:sp>
        <p:nvSpPr>
          <p:cNvPr id="23" name="TextBox 22">
            <a:extLst>
              <a:ext uri="{FF2B5EF4-FFF2-40B4-BE49-F238E27FC236}">
                <a16:creationId xmlns:a16="http://schemas.microsoft.com/office/drawing/2014/main" id="{3D1739D0-6BEE-DDEA-DD77-E72860E63F8D}"/>
              </a:ext>
            </a:extLst>
          </p:cNvPr>
          <p:cNvSpPr txBox="1">
            <a:spLocks/>
          </p:cNvSpPr>
          <p:nvPr/>
        </p:nvSpPr>
        <p:spPr>
          <a:xfrm>
            <a:off x="6664551" y="3218899"/>
            <a:ext cx="1974210" cy="169277"/>
          </a:xfrm>
          <a:prstGeom prst="rect">
            <a:avLst/>
          </a:prstGeom>
          <a:noFill/>
        </p:spPr>
        <p:txBody>
          <a:bodyPr wrap="square" lIns="0" tIns="0" rIns="0" bIns="0" rtlCol="0" anchor="t">
            <a:noAutofit/>
          </a:bodyPr>
          <a:lstStyle/>
          <a:p>
            <a:pPr algn="ctr">
              <a:buClr>
                <a:schemeClr val="accent1"/>
              </a:buClr>
            </a:pPr>
            <a:r>
              <a:rPr lang="fr-FR" sz="1200" b="1">
                <a:solidFill>
                  <a:schemeClr val="accent3"/>
                </a:solidFill>
                <a:latin typeface="Calibri" panose="020F0502020204030204" pitchFamily="34" charset="0"/>
                <a:ea typeface="Calibri" panose="020F0502020204030204" pitchFamily="34" charset="0"/>
                <a:cs typeface="Calibri" panose="020F0502020204030204" pitchFamily="34" charset="0"/>
              </a:rPr>
              <a:t>Compétences mobilisées</a:t>
            </a:r>
          </a:p>
        </p:txBody>
      </p:sp>
      <p:sp>
        <p:nvSpPr>
          <p:cNvPr id="4" name="Espace réservé du texte 1">
            <a:extLst>
              <a:ext uri="{FF2B5EF4-FFF2-40B4-BE49-F238E27FC236}">
                <a16:creationId xmlns:a16="http://schemas.microsoft.com/office/drawing/2014/main" id="{0B91F518-443A-0E3A-87DE-E0B848E0AA2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3534753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rectangles on a black background&#10;&#10;Description automatically generated">
            <a:extLst>
              <a:ext uri="{FF2B5EF4-FFF2-40B4-BE49-F238E27FC236}">
                <a16:creationId xmlns:a16="http://schemas.microsoft.com/office/drawing/2014/main" id="{BCAE1123-30F1-6138-E5C9-901F8228D92F}"/>
              </a:ext>
            </a:extLst>
          </p:cNvPr>
          <p:cNvPicPr>
            <a:picLocks/>
          </p:cNvPicPr>
          <p:nvPr/>
        </p:nvPicPr>
        <p:blipFill rotWithShape="1">
          <a:blip r:embed="rId3">
            <a:extLst>
              <a:ext uri="{28A0092B-C50C-407E-A947-70E740481C1C}">
                <a14:useLocalDpi xmlns:a14="http://schemas.microsoft.com/office/drawing/2010/main" val="0"/>
              </a:ext>
            </a:extLst>
          </a:blip>
          <a:srcRect t="9969" r="51127" b="9969"/>
          <a:stretch/>
        </p:blipFill>
        <p:spPr>
          <a:xfrm>
            <a:off x="4816520" y="0"/>
            <a:ext cx="4327480" cy="5143500"/>
          </a:xfrm>
          <a:prstGeom prst="rect">
            <a:avLst/>
          </a:prstGeom>
        </p:spPr>
      </p:pic>
      <p:sp>
        <p:nvSpPr>
          <p:cNvPr id="4" name="Freeform: Shape 3">
            <a:extLst>
              <a:ext uri="{FF2B5EF4-FFF2-40B4-BE49-F238E27FC236}">
                <a16:creationId xmlns:a16="http://schemas.microsoft.com/office/drawing/2014/main" id="{E7F2C356-AD1F-48A8-3D39-62421589BE9C}"/>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mj-lt"/>
              <a:cs typeface="Arial" panose="020B0604020202020204" pitchFamily="34" charset="0"/>
            </a:endParaRPr>
          </a:p>
        </p:txBody>
      </p:sp>
      <p:sp>
        <p:nvSpPr>
          <p:cNvPr id="2" name="Espace réservé du texte 1">
            <a:extLst>
              <a:ext uri="{FF2B5EF4-FFF2-40B4-BE49-F238E27FC236}">
                <a16:creationId xmlns:a16="http://schemas.microsoft.com/office/drawing/2014/main" id="{E85C6E69-3D55-33DC-E358-0DAE3EBA8D0A}"/>
              </a:ext>
            </a:extLst>
          </p:cNvPr>
          <p:cNvSpPr txBox="1">
            <a:spLocks/>
          </p:cNvSpPr>
          <p:nvPr/>
        </p:nvSpPr>
        <p:spPr>
          <a:xfrm>
            <a:off x="1597961" y="2128551"/>
            <a:ext cx="3960001" cy="88639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fr-FR" sz="32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3. Comment </a:t>
            </a:r>
            <a:br>
              <a:rPr lang="fr-FR" sz="32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br>
            <a:r>
              <a:rPr lang="fr-FR" sz="32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passer à l’action ? </a:t>
            </a:r>
          </a:p>
        </p:txBody>
      </p:sp>
      <p:pic>
        <p:nvPicPr>
          <p:cNvPr id="5" name="Graphic 4">
            <a:extLst>
              <a:ext uri="{FF2B5EF4-FFF2-40B4-BE49-F238E27FC236}">
                <a16:creationId xmlns:a16="http://schemas.microsoft.com/office/drawing/2014/main" id="{B16BF948-DAD0-7311-0967-67349870D0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417" y="4603500"/>
            <a:ext cx="734581" cy="288000"/>
          </a:xfrm>
          <a:prstGeom prst="rect">
            <a:avLst/>
          </a:prstGeom>
        </p:spPr>
      </p:pic>
    </p:spTree>
    <p:extLst>
      <p:ext uri="{BB962C8B-B14F-4D97-AF65-F5344CB8AC3E}">
        <p14:creationId xmlns:p14="http://schemas.microsoft.com/office/powerpoint/2010/main" val="70213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1015-D981-9E06-8256-8C3F6A9AF53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1082B9A-EBB0-923F-B6F6-9B947E2AF7BF}"/>
              </a:ext>
            </a:extLst>
          </p:cNvPr>
          <p:cNvSpPr/>
          <p:nvPr/>
        </p:nvSpPr>
        <p:spPr>
          <a:xfrm>
            <a:off x="535754" y="2029014"/>
            <a:ext cx="2592000" cy="2657633"/>
          </a:xfrm>
          <a:prstGeom prst="rect">
            <a:avLst/>
          </a:prstGeom>
          <a:solidFill>
            <a:schemeClr val="accent4">
              <a:alpha val="20000"/>
            </a:schemeClr>
          </a:solidFill>
        </p:spPr>
        <p:txBody>
          <a:bodyPr lIns="0" tIns="0" rIns="0" bIns="0" anchor="ctr">
            <a:noAutofit/>
          </a:bodyPr>
          <a:lstStyle/>
          <a:p>
            <a:pPr algn="ctr" defTabSz="685800">
              <a:lnSpc>
                <a:spcPct val="90000"/>
              </a:lnSpc>
              <a:spcBef>
                <a:spcPts val="750"/>
              </a:spcBef>
            </a:pPr>
            <a:endParaRPr lang="fr-FR" sz="140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F13F28D2-75CB-9EE9-23E3-80D72FC4959D}"/>
              </a:ext>
            </a:extLst>
          </p:cNvPr>
          <p:cNvSpPr/>
          <p:nvPr/>
        </p:nvSpPr>
        <p:spPr>
          <a:xfrm>
            <a:off x="5939884" y="2041017"/>
            <a:ext cx="2592000" cy="2618149"/>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4E30D40-7B58-63D8-1740-AD3B021459CF}"/>
              </a:ext>
            </a:extLst>
          </p:cNvPr>
          <p:cNvSpPr txBox="1">
            <a:spLocks/>
          </p:cNvSpPr>
          <p:nvPr/>
        </p:nvSpPr>
        <p:spPr>
          <a:xfrm>
            <a:off x="649937" y="2138894"/>
            <a:ext cx="2255936" cy="2627181"/>
          </a:xfrm>
          <a:prstGeom prst="rect">
            <a:avLst/>
          </a:prstGeom>
          <a:noFill/>
        </p:spPr>
        <p:txBody>
          <a:bodyPr wrap="square" lIns="0" tIns="0" rIns="0" bIns="0" rtlCol="0">
            <a:noAutofit/>
          </a:bodyPr>
          <a:lstStyle/>
          <a:p>
            <a:pPr marL="171450" indent="-171450" algn="l">
              <a:spcAft>
                <a:spcPts val="600"/>
              </a:spcAft>
              <a:buClr>
                <a:schemeClr val="accent4"/>
              </a:buClr>
              <a:buFont typeface="Arial" panose="020B0604020202020204" pitchFamily="34" charset="0"/>
              <a:buChar char="•"/>
            </a:pP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Autodiagnostic Transition Ecologique </a:t>
            </a:r>
          </a:p>
          <a:p>
            <a:pPr marL="171450" indent="-171450" algn="l">
              <a:spcAft>
                <a:spcPts val="600"/>
              </a:spcAft>
              <a:buClr>
                <a:schemeClr val="accent4"/>
              </a:buClr>
              <a:buFont typeface="Arial" panose="020B0604020202020204" pitchFamily="34" charset="0"/>
              <a:buChar char="•"/>
            </a:pP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Solutions de sensibilisation :</a:t>
            </a:r>
          </a:p>
          <a:p>
            <a:pPr marL="269875" algn="l">
              <a:spcAft>
                <a:spcPts val="600"/>
              </a:spcAft>
              <a:buClr>
                <a:schemeClr val="accent4"/>
              </a:buClr>
            </a:pP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Pour tous : fresques </a:t>
            </a:r>
            <a:b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clé en main</a:t>
            </a:r>
            <a:b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Climat, biodiversité, </a:t>
            </a:r>
            <a:b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numérique  </a:t>
            </a:r>
            <a:b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b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-50 salariés : </a:t>
            </a:r>
            <a:b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micro-</a:t>
            </a:r>
            <a:r>
              <a:rPr lang="fr-FR" sz="900" b="1" i="1"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learning</a:t>
            </a: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b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br>
              <a:rPr lang="fr-FR" sz="9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Bureaux d’Etudes : </a:t>
            </a:r>
            <a:b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Badges d’Avenirs à </a:t>
            </a:r>
            <a:b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collectionner</a:t>
            </a:r>
            <a:br>
              <a:rPr lang="fr-FR" sz="900" b="1"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i="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900" i="1" dirty="0">
              <a:solidFill>
                <a:schemeClr val="tx1">
                  <a:lumMod val="85000"/>
                  <a:lumOff val="15000"/>
                </a:schemeClr>
              </a:solidFill>
              <a:latin typeface="Calibri"/>
              <a:ea typeface="Calibri"/>
              <a:cs typeface="Calibri"/>
            </a:endParaRPr>
          </a:p>
          <a:p>
            <a:pPr marL="171450" indent="-171450">
              <a:spcAft>
                <a:spcPts val="400"/>
              </a:spcAft>
              <a:buClr>
                <a:schemeClr val="accent4"/>
              </a:buClr>
              <a:buFont typeface="Arial" panose="020B0604020202020204" pitchFamily="34" charset="0"/>
              <a:buChar char="•"/>
            </a:pP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Réaliser votre premier bilan carbone </a:t>
            </a: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avec  </a:t>
            </a:r>
            <a:r>
              <a:rPr lang="fr-FR" sz="900" b="1" dirty="0">
                <a:solidFill>
                  <a:schemeClr val="accent4"/>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CCI</a:t>
            </a:r>
            <a:r>
              <a:rPr lang="fr-FR" sz="900" b="1" dirty="0">
                <a:solidFill>
                  <a:schemeClr val="accent4"/>
                </a:solidFill>
                <a:latin typeface="Calibri" panose="020F0502020204030204" pitchFamily="34" charset="0"/>
                <a:ea typeface="Calibri" panose="020F0502020204030204" pitchFamily="34" charset="0"/>
                <a:cs typeface="Calibri" panose="020F0502020204030204" pitchFamily="34" charset="0"/>
              </a:rPr>
              <a:t> </a:t>
            </a: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ou </a:t>
            </a:r>
            <a:r>
              <a:rPr lang="fr-FR" sz="900" b="1" dirty="0">
                <a:solidFill>
                  <a:schemeClr val="accent4"/>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Bpifrance</a:t>
            </a:r>
            <a:r>
              <a:rPr lang="fr-FR" sz="900" dirty="0">
                <a:solidFill>
                  <a:schemeClr val="accent4"/>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endPar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E061B97E-A58B-D196-AB08-6B323B72FE4A}"/>
              </a:ext>
            </a:extLst>
          </p:cNvPr>
          <p:cNvSpPr txBox="1">
            <a:spLocks/>
          </p:cNvSpPr>
          <p:nvPr/>
        </p:nvSpPr>
        <p:spPr>
          <a:xfrm>
            <a:off x="6107974" y="2138894"/>
            <a:ext cx="2255936" cy="2639184"/>
          </a:xfrm>
          <a:prstGeom prst="rect">
            <a:avLst/>
          </a:prstGeom>
          <a:noFill/>
        </p:spPr>
        <p:txBody>
          <a:bodyPr wrap="square" lIns="0" tIns="0" rIns="0" bIns="0" rtlCol="0">
            <a:noAutofit/>
          </a:bodyPr>
          <a:lstStyle/>
          <a:p>
            <a:pPr marL="171450" indent="-171450">
              <a:spcAft>
                <a:spcPts val="800"/>
              </a:spcAft>
              <a:buClr>
                <a:schemeClr val="accent2"/>
              </a:buClr>
              <a:buFont typeface="Arial" panose="020B0604020202020204" pitchFamily="34" charset="0"/>
              <a:buChar char="•"/>
            </a:pP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Définition d’un </a:t>
            </a: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de développement des compétences adapté, financements et co-financements </a:t>
            </a: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des formations</a:t>
            </a: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via votre OPCO : </a:t>
            </a: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FSE + </a:t>
            </a: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et</a:t>
            </a: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Alt Impact</a:t>
            </a:r>
          </a:p>
          <a:p>
            <a:pPr marL="171450" indent="-171450">
              <a:spcAft>
                <a:spcPts val="800"/>
              </a:spcAft>
              <a:buClr>
                <a:schemeClr val="accent2"/>
              </a:buClr>
              <a:buFont typeface="Arial" panose="020B0604020202020204" pitchFamily="34" charset="0"/>
              <a:buChar char="•"/>
            </a:pP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Formations métier </a:t>
            </a: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orientées Transition Ecologique</a:t>
            </a:r>
            <a:b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endPar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1450" indent="-171450" algn="l">
              <a:spcAft>
                <a:spcPts val="800"/>
              </a:spcAft>
              <a:buClr>
                <a:schemeClr val="accent2"/>
              </a:buClr>
              <a:buFont typeface="Arial" panose="020B0604020202020204" pitchFamily="34" charset="0"/>
              <a:buChar char="•"/>
            </a:pP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Solutions pour le recrutement en alternance, POEI </a:t>
            </a:r>
          </a:p>
          <a:p>
            <a:pPr>
              <a:spcAft>
                <a:spcPts val="400"/>
              </a:spcAft>
              <a:buClr>
                <a:schemeClr val="accent2"/>
              </a:buClr>
            </a:pP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Et aussi : </a:t>
            </a:r>
          </a:p>
          <a:p>
            <a:pPr marL="171450" indent="-171450">
              <a:spcAft>
                <a:spcPts val="200"/>
              </a:spcAft>
              <a:buClr>
                <a:schemeClr val="accent2"/>
              </a:buClr>
              <a:buFont typeface="Arial" panose="020B0604020202020204" pitchFamily="34" charset="0"/>
              <a:buChar char="•"/>
            </a:pP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VTE Vert</a:t>
            </a:r>
            <a:endPar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200"/>
              </a:spcAft>
              <a:buClr>
                <a:schemeClr val="accent2"/>
              </a:buClr>
              <a:buFont typeface="Arial" panose="020B0604020202020204" pitchFamily="34" charset="0"/>
              <a:buChar char="•"/>
            </a:pP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Diagnostics et accompagnements </a:t>
            </a: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Bpifrance</a:t>
            </a:r>
            <a:endPar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200"/>
              </a:spcAft>
              <a:buClr>
                <a:schemeClr val="accent2"/>
              </a:buClr>
              <a:buFont typeface="Arial" panose="020B0604020202020204" pitchFamily="34" charset="0"/>
              <a:buChar char="•"/>
            </a:pPr>
            <a:r>
              <a:rPr lang="fr-FR" sz="9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Plateforme </a:t>
            </a:r>
            <a:r>
              <a:rPr lang="fr-FR" sz="900" b="1" dirty="0">
                <a:solidFill>
                  <a:srgbClr val="1E2128"/>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Mission Transition Ecologique </a:t>
            </a:r>
            <a:endParaRPr lang="fr-FR" sz="900" b="1" dirty="0">
              <a:solidFill>
                <a:srgbClr val="1E2128"/>
              </a:solidFill>
              <a:latin typeface="Calibri" panose="020F0502020204030204" pitchFamily="34" charset="0"/>
              <a:ea typeface="Calibri" panose="020F0502020204030204" pitchFamily="34" charset="0"/>
              <a:cs typeface="Calibri" panose="020F0502020204030204" pitchFamily="34" charset="0"/>
            </a:endParaRPr>
          </a:p>
        </p:txBody>
      </p:sp>
      <p:pic>
        <p:nvPicPr>
          <p:cNvPr id="52" name="Image 34">
            <a:extLst>
              <a:ext uri="{FF2B5EF4-FFF2-40B4-BE49-F238E27FC236}">
                <a16:creationId xmlns:a16="http://schemas.microsoft.com/office/drawing/2014/main" id="{C1C74ACC-B0EF-62AB-92F3-D3143D4AA55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3673" r="52665" b="30435"/>
          <a:stretch/>
        </p:blipFill>
        <p:spPr>
          <a:xfrm>
            <a:off x="1925598" y="2615800"/>
            <a:ext cx="828889" cy="137880"/>
          </a:xfrm>
          <a:prstGeom prst="rect">
            <a:avLst/>
          </a:prstGeom>
        </p:spPr>
      </p:pic>
      <p:sp>
        <p:nvSpPr>
          <p:cNvPr id="73" name="Espace réservé du texte 1">
            <a:extLst>
              <a:ext uri="{FF2B5EF4-FFF2-40B4-BE49-F238E27FC236}">
                <a16:creationId xmlns:a16="http://schemas.microsoft.com/office/drawing/2014/main" id="{72C49444-A42A-4704-CF77-B88CCCD384AD}"/>
              </a:ext>
            </a:extLst>
          </p:cNvPr>
          <p:cNvSpPr txBox="1">
            <a:spLocks/>
          </p:cNvSpPr>
          <p:nvPr/>
        </p:nvSpPr>
        <p:spPr>
          <a:xfrm>
            <a:off x="1310044" y="1024156"/>
            <a:ext cx="1043420" cy="387798"/>
          </a:xfrm>
          <a:prstGeom prst="rect">
            <a:avLst/>
          </a:prstGeom>
        </p:spPr>
        <p:txBody>
          <a:bodyPr wrap="square"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2400" b="1">
                <a:solidFill>
                  <a:schemeClr val="accent4"/>
                </a:solidFill>
                <a:latin typeface="Calibri" panose="020F0502020204030204" pitchFamily="34" charset="0"/>
                <a:ea typeface="Calibri" panose="020F0502020204030204" pitchFamily="34" charset="0"/>
                <a:cs typeface="Calibri" panose="020F0502020204030204" pitchFamily="34" charset="0"/>
              </a:rPr>
              <a:t>1</a:t>
            </a:r>
          </a:p>
        </p:txBody>
      </p:sp>
      <p:sp>
        <p:nvSpPr>
          <p:cNvPr id="13" name="Rectangle 12">
            <a:extLst>
              <a:ext uri="{FF2B5EF4-FFF2-40B4-BE49-F238E27FC236}">
                <a16:creationId xmlns:a16="http://schemas.microsoft.com/office/drawing/2014/main" id="{989B6AD4-4270-0DEB-99E9-B3BFF3F8982A}"/>
              </a:ext>
            </a:extLst>
          </p:cNvPr>
          <p:cNvSpPr/>
          <p:nvPr/>
        </p:nvSpPr>
        <p:spPr>
          <a:xfrm>
            <a:off x="3233186" y="2043276"/>
            <a:ext cx="2606335" cy="2639184"/>
          </a:xfrm>
          <a:prstGeom prst="rect">
            <a:avLst/>
          </a:prstGeom>
          <a:solidFill>
            <a:schemeClr val="accent3">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D5E1ED1E-7104-5BA3-3F1E-81633D6C42AE}"/>
              </a:ext>
            </a:extLst>
          </p:cNvPr>
          <p:cNvSpPr txBox="1">
            <a:spLocks/>
          </p:cNvSpPr>
          <p:nvPr/>
        </p:nvSpPr>
        <p:spPr>
          <a:xfrm>
            <a:off x="3397304" y="2138894"/>
            <a:ext cx="2255936" cy="1277273"/>
          </a:xfrm>
          <a:prstGeom prst="rect">
            <a:avLst/>
          </a:prstGeom>
          <a:noFill/>
        </p:spPr>
        <p:txBody>
          <a:bodyPr wrap="square" lIns="0" tIns="0" rIns="0" bIns="0" rtlCol="0">
            <a:noAutofit/>
          </a:bodyPr>
          <a:lstStyle/>
          <a:p>
            <a:pPr marL="171450" indent="-171450" algn="l">
              <a:spcAft>
                <a:spcPts val="800"/>
              </a:spcAft>
              <a:buClr>
                <a:schemeClr val="accent3"/>
              </a:buClr>
              <a:buFont typeface="Arial" panose="020B0604020202020204" pitchFamily="34" charset="0"/>
              <a:buChar char="•"/>
            </a:pPr>
            <a:r>
              <a:rPr lang="fr-FR" sz="9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Etudes sectorielles</a:t>
            </a:r>
          </a:p>
          <a:p>
            <a:pPr marL="171450" indent="-171450" algn="l">
              <a:spcAft>
                <a:spcPts val="800"/>
              </a:spcAft>
              <a:buClr>
                <a:schemeClr val="accent3"/>
              </a:buClr>
              <a:buFont typeface="Arial" panose="020B0604020202020204" pitchFamily="34" charset="0"/>
              <a:buChar char="•"/>
            </a:pPr>
            <a:r>
              <a:rPr lang="fr-FR" sz="9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Prestation d’accompagnement</a:t>
            </a:r>
            <a:b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b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Construire et déployer une démarche RSE, sur 6 jours avec des cabinets experts référencés par Atlas dans votre région </a:t>
            </a:r>
          </a:p>
        </p:txBody>
      </p:sp>
      <p:pic>
        <p:nvPicPr>
          <p:cNvPr id="63" name="Image 36" descr="Une image contenant texte&#10;&#10;Description générée automatiquement">
            <a:extLst>
              <a:ext uri="{FF2B5EF4-FFF2-40B4-BE49-F238E27FC236}">
                <a16:creationId xmlns:a16="http://schemas.microsoft.com/office/drawing/2014/main" id="{168F9079-60A9-985E-F4FC-01BE4A9F426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98525" y="2099045"/>
            <a:ext cx="1065252" cy="217198"/>
          </a:xfrm>
          <a:prstGeom prst="rect">
            <a:avLst/>
          </a:prstGeom>
        </p:spPr>
      </p:pic>
      <p:sp>
        <p:nvSpPr>
          <p:cNvPr id="74" name="Espace réservé du texte 1">
            <a:extLst>
              <a:ext uri="{FF2B5EF4-FFF2-40B4-BE49-F238E27FC236}">
                <a16:creationId xmlns:a16="http://schemas.microsoft.com/office/drawing/2014/main" id="{FC59D206-C0C0-C150-6356-0F530E842557}"/>
              </a:ext>
            </a:extLst>
          </p:cNvPr>
          <p:cNvSpPr txBox="1">
            <a:spLocks/>
          </p:cNvSpPr>
          <p:nvPr/>
        </p:nvSpPr>
        <p:spPr>
          <a:xfrm>
            <a:off x="4012138" y="1024156"/>
            <a:ext cx="1043420" cy="387798"/>
          </a:xfrm>
          <a:prstGeom prst="rect">
            <a:avLst/>
          </a:prstGeom>
        </p:spPr>
        <p:txBody>
          <a:bodyPr wrap="square"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2400" b="1">
                <a:solidFill>
                  <a:schemeClr val="accent3"/>
                </a:solidFill>
                <a:latin typeface="Calibri" panose="020F0502020204030204" pitchFamily="34" charset="0"/>
                <a:ea typeface="Calibri" panose="020F0502020204030204" pitchFamily="34" charset="0"/>
                <a:cs typeface="Calibri" panose="020F0502020204030204" pitchFamily="34" charset="0"/>
              </a:rPr>
              <a:t>2</a:t>
            </a:r>
          </a:p>
        </p:txBody>
      </p:sp>
      <p:sp>
        <p:nvSpPr>
          <p:cNvPr id="75" name="Espace réservé du texte 1">
            <a:extLst>
              <a:ext uri="{FF2B5EF4-FFF2-40B4-BE49-F238E27FC236}">
                <a16:creationId xmlns:a16="http://schemas.microsoft.com/office/drawing/2014/main" id="{FBC6332A-87CF-EFB4-6056-F56721B49CEA}"/>
              </a:ext>
            </a:extLst>
          </p:cNvPr>
          <p:cNvSpPr txBox="1">
            <a:spLocks/>
          </p:cNvSpPr>
          <p:nvPr/>
        </p:nvSpPr>
        <p:spPr>
          <a:xfrm>
            <a:off x="6714232" y="1024156"/>
            <a:ext cx="1043420" cy="387798"/>
          </a:xfrm>
          <a:prstGeom prst="rect">
            <a:avLst/>
          </a:prstGeom>
        </p:spPr>
        <p:txBody>
          <a:bodyPr wrap="square"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3</a:t>
            </a:r>
          </a:p>
        </p:txBody>
      </p:sp>
      <p:sp>
        <p:nvSpPr>
          <p:cNvPr id="5" name="Freeform: Shape 4">
            <a:extLst>
              <a:ext uri="{FF2B5EF4-FFF2-40B4-BE49-F238E27FC236}">
                <a16:creationId xmlns:a16="http://schemas.microsoft.com/office/drawing/2014/main" id="{CFBDE4D9-4AB3-22EA-6E14-4C3FD6B4DAAB}"/>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57C8978-2AFB-3A82-BCF9-9E37A56E78AD}"/>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13</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EECDEFCA-1AF4-C29E-A040-6D8776970F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90502" y="4855500"/>
            <a:ext cx="418354" cy="164020"/>
          </a:xfrm>
          <a:prstGeom prst="rect">
            <a:avLst/>
          </a:prstGeom>
        </p:spPr>
      </p:pic>
      <p:cxnSp>
        <p:nvCxnSpPr>
          <p:cNvPr id="8" name="Connecteur droit 38">
            <a:extLst>
              <a:ext uri="{FF2B5EF4-FFF2-40B4-BE49-F238E27FC236}">
                <a16:creationId xmlns:a16="http://schemas.microsoft.com/office/drawing/2014/main" id="{B655851B-81A3-C6F3-FD67-E97BCD5724FC}"/>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Espace réservé du texte 1">
            <a:extLst>
              <a:ext uri="{FF2B5EF4-FFF2-40B4-BE49-F238E27FC236}">
                <a16:creationId xmlns:a16="http://schemas.microsoft.com/office/drawing/2014/main" id="{EC4591A1-48CD-F7DA-6B5B-08910F7CF1DA}"/>
              </a:ext>
            </a:extLst>
          </p:cNvPr>
          <p:cNvSpPr txBox="1">
            <a:spLocks/>
          </p:cNvSpPr>
          <p:nvPr/>
        </p:nvSpPr>
        <p:spPr>
          <a:xfrm>
            <a:off x="501500" y="489277"/>
            <a:ext cx="8185300" cy="369332"/>
          </a:xfrm>
          <a:prstGeom prst="rect">
            <a:avLst/>
          </a:prstGeom>
        </p:spPr>
        <p:txBody>
          <a:bodyPr wrap="square" lIns="0" tIns="0" rIns="0" bIns="0" anchor="t">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Atlas accompagne votre plan d’action RH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en 3 étapes </a:t>
            </a:r>
          </a:p>
        </p:txBody>
      </p:sp>
      <p:sp>
        <p:nvSpPr>
          <p:cNvPr id="12" name="Espace réservé du texte 1">
            <a:extLst>
              <a:ext uri="{FF2B5EF4-FFF2-40B4-BE49-F238E27FC236}">
                <a16:creationId xmlns:a16="http://schemas.microsoft.com/office/drawing/2014/main" id="{F8A5FF4B-9A64-4DE5-4C13-76995E74D086}"/>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3" name="Espace réservé du texte 1">
            <a:extLst>
              <a:ext uri="{FF2B5EF4-FFF2-40B4-BE49-F238E27FC236}">
                <a16:creationId xmlns:a16="http://schemas.microsoft.com/office/drawing/2014/main" id="{A8B72EC6-7329-69BC-4A0F-6435F6066CA4}"/>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pic>
        <p:nvPicPr>
          <p:cNvPr id="10" name="Image 9">
            <a:extLst>
              <a:ext uri="{FF2B5EF4-FFF2-40B4-BE49-F238E27FC236}">
                <a16:creationId xmlns:a16="http://schemas.microsoft.com/office/drawing/2014/main" id="{0D8E539E-20B2-282B-01D6-C07188C4CE8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25598" y="3273264"/>
            <a:ext cx="1080344" cy="112356"/>
          </a:xfrm>
          <a:prstGeom prst="rect">
            <a:avLst/>
          </a:prstGeom>
        </p:spPr>
      </p:pic>
      <p:pic>
        <p:nvPicPr>
          <p:cNvPr id="2" name="Image 1" descr="Une image contenant capture d’écran, Police, noir, conception&#10;&#10;Le contenu généré par l’IA peut être incorrect.">
            <a:extLst>
              <a:ext uri="{FF2B5EF4-FFF2-40B4-BE49-F238E27FC236}">
                <a16:creationId xmlns:a16="http://schemas.microsoft.com/office/drawing/2014/main" id="{95EE76A3-1BC8-8B37-B572-9D13B533FE54}"/>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3502149" y="2533473"/>
            <a:ext cx="774203" cy="151267"/>
          </a:xfrm>
          <a:prstGeom prst="rect">
            <a:avLst/>
          </a:prstGeom>
        </p:spPr>
      </p:pic>
      <p:pic>
        <p:nvPicPr>
          <p:cNvPr id="20" name="Image 19" descr="Une image contenant texte, Police, Graphique, graphisme&#10;&#10;Le contenu généré par l’IA peut être incorrect.">
            <a:extLst>
              <a:ext uri="{FF2B5EF4-FFF2-40B4-BE49-F238E27FC236}">
                <a16:creationId xmlns:a16="http://schemas.microsoft.com/office/drawing/2014/main" id="{B685A544-3AB8-BF4B-EA41-35FCD3AAE8F4}"/>
              </a:ext>
            </a:extLst>
          </p:cNvPr>
          <p:cNvPicPr>
            <a:picLocks noChangeAspect="1"/>
          </p:cNvPicPr>
          <p:nvPr/>
        </p:nvPicPr>
        <p:blipFill>
          <a:blip r:embed="rId14"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925598" y="3688099"/>
            <a:ext cx="481441" cy="265855"/>
          </a:xfrm>
          <a:prstGeom prst="rect">
            <a:avLst/>
          </a:prstGeom>
        </p:spPr>
      </p:pic>
      <p:pic>
        <p:nvPicPr>
          <p:cNvPr id="19" name="Image 34">
            <a:extLst>
              <a:ext uri="{FF2B5EF4-FFF2-40B4-BE49-F238E27FC236}">
                <a16:creationId xmlns:a16="http://schemas.microsoft.com/office/drawing/2014/main" id="{56224820-DF84-5C4E-0F31-27AFD7AF326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3673" r="52665" b="30435"/>
          <a:stretch/>
        </p:blipFill>
        <p:spPr>
          <a:xfrm>
            <a:off x="6217085" y="3080590"/>
            <a:ext cx="828292" cy="137781"/>
          </a:xfrm>
          <a:prstGeom prst="rect">
            <a:avLst/>
          </a:prstGeom>
        </p:spPr>
      </p:pic>
      <p:sp>
        <p:nvSpPr>
          <p:cNvPr id="4" name="Arrow: Pentagon 2">
            <a:extLst>
              <a:ext uri="{FF2B5EF4-FFF2-40B4-BE49-F238E27FC236}">
                <a16:creationId xmlns:a16="http://schemas.microsoft.com/office/drawing/2014/main" id="{F91752EC-1E1B-5A7D-2283-E09069E04718}"/>
              </a:ext>
            </a:extLst>
          </p:cNvPr>
          <p:cNvSpPr/>
          <p:nvPr/>
        </p:nvSpPr>
        <p:spPr>
          <a:xfrm rot="5400000" flipV="1">
            <a:off x="1534501" y="386269"/>
            <a:ext cx="594506" cy="2592000"/>
          </a:xfrm>
          <a:prstGeom prst="homePlate">
            <a:avLst>
              <a:gd name="adj" fmla="val 28386"/>
            </a:avLst>
          </a:prstGeom>
          <a:solidFill>
            <a:schemeClr val="accent4">
              <a:lumMod val="40000"/>
              <a:lumOff val="60000"/>
              <a:alpha val="70000"/>
            </a:schemeClr>
          </a:solidFill>
        </p:spPr>
        <p:txBody>
          <a:bodyPr vert="vert" lIns="0" tIns="0" rIns="0" bIns="0" anchor="ctr">
            <a:noAutofit/>
          </a:bodyPr>
          <a:lstStyle/>
          <a:p>
            <a:pPr algn="ctr" defTabSz="685800">
              <a:lnSpc>
                <a:spcPct val="90000"/>
              </a:lnSpc>
              <a:spcBef>
                <a:spcPts val="750"/>
              </a:spcBef>
            </a:pPr>
            <a:r>
              <a:rPr lang="fr-FR" sz="1100" b="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INITIER VOTRE TRANSFORMATION </a:t>
            </a:r>
            <a:endParaRPr lang="en-US" sz="11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Arrow: Pentagon 2">
            <a:extLst>
              <a:ext uri="{FF2B5EF4-FFF2-40B4-BE49-F238E27FC236}">
                <a16:creationId xmlns:a16="http://schemas.microsoft.com/office/drawing/2014/main" id="{33F53AF7-156F-7481-9F20-E836A6D5C96C}"/>
              </a:ext>
            </a:extLst>
          </p:cNvPr>
          <p:cNvSpPr/>
          <p:nvPr/>
        </p:nvSpPr>
        <p:spPr>
          <a:xfrm rot="5400000" flipV="1">
            <a:off x="4199298" y="378533"/>
            <a:ext cx="594506" cy="2592000"/>
          </a:xfrm>
          <a:prstGeom prst="homePlate">
            <a:avLst>
              <a:gd name="adj" fmla="val 28386"/>
            </a:avLst>
          </a:prstGeom>
          <a:solidFill>
            <a:schemeClr val="accent3">
              <a:alpha val="20000"/>
            </a:schemeClr>
          </a:solidFill>
        </p:spPr>
        <p:txBody>
          <a:bodyPr vert="vert" lIns="0" tIns="0" rIns="0" bIns="0" anchor="ctr">
            <a:noAutofit/>
          </a:bodyPr>
          <a:lstStyle/>
          <a:p>
            <a:pPr algn="ctr" defTabSz="685800">
              <a:lnSpc>
                <a:spcPct val="90000"/>
              </a:lnSpc>
              <a:spcBef>
                <a:spcPts val="750"/>
              </a:spcBef>
            </a:pPr>
            <a:r>
              <a:rPr lang="fr-FR" sz="1100" b="1">
                <a:solidFill>
                  <a:schemeClr val="accent3"/>
                </a:solidFill>
                <a:latin typeface="Calibri" panose="020F0502020204030204" pitchFamily="34" charset="0"/>
                <a:ea typeface="Calibri" panose="020F0502020204030204" pitchFamily="34" charset="0"/>
                <a:cs typeface="Calibri" panose="020F0502020204030204" pitchFamily="34" charset="0"/>
              </a:rPr>
              <a:t>IDENTIFIER L’IMPACT SUR LES METIERS ET LES COMPETENCES</a:t>
            </a:r>
            <a:endParaRPr lang="en-US" sz="1100" b="1">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Arrow: Pentagon 2">
            <a:extLst>
              <a:ext uri="{FF2B5EF4-FFF2-40B4-BE49-F238E27FC236}">
                <a16:creationId xmlns:a16="http://schemas.microsoft.com/office/drawing/2014/main" id="{15E115D4-0F53-EEB5-CBE3-83FCC728052A}"/>
              </a:ext>
            </a:extLst>
          </p:cNvPr>
          <p:cNvSpPr/>
          <p:nvPr/>
        </p:nvSpPr>
        <p:spPr>
          <a:xfrm rot="5400000" flipV="1">
            <a:off x="6938631" y="386269"/>
            <a:ext cx="594506" cy="2592000"/>
          </a:xfrm>
          <a:prstGeom prst="homePlate">
            <a:avLst>
              <a:gd name="adj" fmla="val 28386"/>
            </a:avLst>
          </a:prstGeom>
          <a:solidFill>
            <a:schemeClr val="accent2">
              <a:lumMod val="25000"/>
              <a:lumOff val="75000"/>
              <a:alpha val="70000"/>
            </a:schemeClr>
          </a:solidFill>
        </p:spPr>
        <p:txBody>
          <a:bodyPr vert="vert" lIns="0" tIns="0" rIns="0" bIns="0" anchor="ctr">
            <a:noAutofit/>
          </a:bodyPr>
          <a:lstStyle/>
          <a:p>
            <a:pPr algn="ctr" defTabSz="685800">
              <a:lnSpc>
                <a:spcPct val="90000"/>
              </a:lnSpc>
              <a:spcBef>
                <a:spcPts val="750"/>
              </a:spcBef>
            </a:pPr>
            <a:r>
              <a:rPr lang="fr-FR" sz="1100" b="1">
                <a:solidFill>
                  <a:srgbClr val="194626"/>
                </a:solidFill>
                <a:latin typeface="Calibri" panose="020F0502020204030204" pitchFamily="34" charset="0"/>
                <a:ea typeface="Calibri" panose="020F0502020204030204" pitchFamily="34" charset="0"/>
                <a:cs typeface="Calibri" panose="020F0502020204030204" pitchFamily="34" charset="0"/>
              </a:rPr>
              <a:t>CONCRÉTISER VOTRE PLAN D’ACTION RH</a:t>
            </a:r>
          </a:p>
        </p:txBody>
      </p:sp>
    </p:spTree>
    <p:extLst>
      <p:ext uri="{BB962C8B-B14F-4D97-AF65-F5344CB8AC3E}">
        <p14:creationId xmlns:p14="http://schemas.microsoft.com/office/powerpoint/2010/main" val="91707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C15BD2-3EDE-D89E-5EFD-47A6BFE7068D}"/>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14</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B0A88ED3-B358-33F2-3D9D-E9BAA113B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5" name="Connecteur droit 38">
            <a:extLst>
              <a:ext uri="{FF2B5EF4-FFF2-40B4-BE49-F238E27FC236}">
                <a16:creationId xmlns:a16="http://schemas.microsoft.com/office/drawing/2014/main" id="{96D1280D-91EF-C38C-A7BF-7F69853C689B}"/>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6D50A8B0-A060-DD1F-5C4A-F1AAB4919F77}"/>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3" name="Arrow: Pentagon 2">
            <a:extLst>
              <a:ext uri="{FF2B5EF4-FFF2-40B4-BE49-F238E27FC236}">
                <a16:creationId xmlns:a16="http://schemas.microsoft.com/office/drawing/2014/main" id="{F966BB98-8881-BDC4-1189-73E476D77F79}"/>
              </a:ext>
            </a:extLst>
          </p:cNvPr>
          <p:cNvSpPr/>
          <p:nvPr/>
        </p:nvSpPr>
        <p:spPr>
          <a:xfrm rot="5400000" flipV="1">
            <a:off x="3719984" y="667224"/>
            <a:ext cx="1704032" cy="3392302"/>
          </a:xfrm>
          <a:prstGeom prst="homePlate">
            <a:avLst>
              <a:gd name="adj" fmla="val 26234"/>
            </a:avLst>
          </a:prstGeom>
          <a:solidFill>
            <a:schemeClr val="accent4">
              <a:lumMod val="40000"/>
              <a:lumOff val="60000"/>
              <a:alpha val="70000"/>
            </a:schemeClr>
          </a:solidFill>
        </p:spPr>
        <p:txBody>
          <a:bodyPr lIns="0" tIns="0" rIns="0" bIns="0" anchor="ctr">
            <a:noAutofit/>
          </a:bodyPr>
          <a:lstStyle/>
          <a:p>
            <a:pPr algn="ctr" defTabSz="685800">
              <a:lnSpc>
                <a:spcPct val="90000"/>
              </a:lnSpc>
              <a:spcBef>
                <a:spcPts val="750"/>
              </a:spcBef>
            </a:pPr>
            <a:endParaRPr lang="en-US" sz="20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Espace réservé du texte 1">
            <a:extLst>
              <a:ext uri="{FF2B5EF4-FFF2-40B4-BE49-F238E27FC236}">
                <a16:creationId xmlns:a16="http://schemas.microsoft.com/office/drawing/2014/main" id="{DD5CC284-E70E-D74C-364D-B26BE8DE4312}"/>
              </a:ext>
            </a:extLst>
          </p:cNvPr>
          <p:cNvSpPr txBox="1">
            <a:spLocks/>
          </p:cNvSpPr>
          <p:nvPr/>
        </p:nvSpPr>
        <p:spPr>
          <a:xfrm>
            <a:off x="3112071" y="1913951"/>
            <a:ext cx="2919858" cy="806714"/>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20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 INITIER VOTRE TRANSFORMATION </a:t>
            </a:r>
          </a:p>
        </p:txBody>
      </p:sp>
      <p:sp>
        <p:nvSpPr>
          <p:cNvPr id="6" name="Espace réservé du texte 1">
            <a:extLst>
              <a:ext uri="{FF2B5EF4-FFF2-40B4-BE49-F238E27FC236}">
                <a16:creationId xmlns:a16="http://schemas.microsoft.com/office/drawing/2014/main" id="{589F38A7-9138-4C9D-C61B-986E17CA803B}"/>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331328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e 26">
            <a:extLst>
              <a:ext uri="{FF2B5EF4-FFF2-40B4-BE49-F238E27FC236}">
                <a16:creationId xmlns:a16="http://schemas.microsoft.com/office/drawing/2014/main" id="{F8D1A6A8-6E84-C109-58D2-4FFF219DD7B9}"/>
              </a:ext>
            </a:extLst>
          </p:cNvPr>
          <p:cNvGrpSpPr/>
          <p:nvPr/>
        </p:nvGrpSpPr>
        <p:grpSpPr>
          <a:xfrm>
            <a:off x="327153" y="1486082"/>
            <a:ext cx="3097374" cy="3168141"/>
            <a:chOff x="336476" y="1892022"/>
            <a:chExt cx="2629529" cy="2859437"/>
          </a:xfrm>
        </p:grpSpPr>
        <p:pic>
          <p:nvPicPr>
            <p:cNvPr id="14" name="Image 13">
              <a:extLst>
                <a:ext uri="{FF2B5EF4-FFF2-40B4-BE49-F238E27FC236}">
                  <a16:creationId xmlns:a16="http://schemas.microsoft.com/office/drawing/2014/main" id="{296378F3-F6D9-5D2E-7B60-DEAF7920C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476" y="1892022"/>
              <a:ext cx="1912252" cy="2487191"/>
            </a:xfrm>
            <a:prstGeom prst="rect">
              <a:avLst/>
            </a:prstGeom>
            <a:ln>
              <a:solidFill>
                <a:schemeClr val="bg1">
                  <a:lumMod val="95000"/>
                </a:schemeClr>
              </a:solidFill>
            </a:ln>
          </p:spPr>
        </p:pic>
        <p:grpSp>
          <p:nvGrpSpPr>
            <p:cNvPr id="26" name="Groupe 25">
              <a:extLst>
                <a:ext uri="{FF2B5EF4-FFF2-40B4-BE49-F238E27FC236}">
                  <a16:creationId xmlns:a16="http://schemas.microsoft.com/office/drawing/2014/main" id="{41A72C70-3E18-07B6-D483-44969DD43086}"/>
                </a:ext>
              </a:extLst>
            </p:cNvPr>
            <p:cNvGrpSpPr/>
            <p:nvPr/>
          </p:nvGrpSpPr>
          <p:grpSpPr>
            <a:xfrm>
              <a:off x="1152047" y="2257216"/>
              <a:ext cx="1813958" cy="2494243"/>
              <a:chOff x="1152047" y="2257216"/>
              <a:chExt cx="1813958" cy="2494243"/>
            </a:xfrm>
          </p:grpSpPr>
          <p:pic>
            <p:nvPicPr>
              <p:cNvPr id="17" name="Image 16">
                <a:extLst>
                  <a:ext uri="{FF2B5EF4-FFF2-40B4-BE49-F238E27FC236}">
                    <a16:creationId xmlns:a16="http://schemas.microsoft.com/office/drawing/2014/main" id="{CF7E4694-B93D-3539-AFF9-1F2B877D7C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52047" y="2257216"/>
                <a:ext cx="1813958" cy="2494243"/>
              </a:xfrm>
              <a:prstGeom prst="rect">
                <a:avLst/>
              </a:prstGeom>
              <a:ln>
                <a:solidFill>
                  <a:schemeClr val="bg1">
                    <a:lumMod val="95000"/>
                  </a:schemeClr>
                </a:solidFill>
              </a:ln>
            </p:spPr>
          </p:pic>
          <p:sp>
            <p:nvSpPr>
              <p:cNvPr id="22" name="Rectangle 21">
                <a:extLst>
                  <a:ext uri="{FF2B5EF4-FFF2-40B4-BE49-F238E27FC236}">
                    <a16:creationId xmlns:a16="http://schemas.microsoft.com/office/drawing/2014/main" id="{9D02A3A9-77AE-4176-F8C9-949A497AFFD8}"/>
                  </a:ext>
                </a:extLst>
              </p:cNvPr>
              <p:cNvSpPr/>
              <p:nvPr/>
            </p:nvSpPr>
            <p:spPr>
              <a:xfrm>
                <a:off x="1821543" y="3822076"/>
                <a:ext cx="972457" cy="3134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grpSp>
      </p:grpSp>
      <p:sp>
        <p:nvSpPr>
          <p:cNvPr id="9" name="Rectangle 8">
            <a:extLst>
              <a:ext uri="{FF2B5EF4-FFF2-40B4-BE49-F238E27FC236}">
                <a16:creationId xmlns:a16="http://schemas.microsoft.com/office/drawing/2014/main" id="{3EC15BD2-3EDE-D89E-5EFD-47A6BFE7068D}"/>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15</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B0A88ED3-B358-33F2-3D9D-E9BAA113BC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0502" y="4855500"/>
            <a:ext cx="418354" cy="164020"/>
          </a:xfrm>
          <a:prstGeom prst="rect">
            <a:avLst/>
          </a:prstGeom>
        </p:spPr>
      </p:pic>
      <p:cxnSp>
        <p:nvCxnSpPr>
          <p:cNvPr id="15" name="Connecteur droit 38">
            <a:extLst>
              <a:ext uri="{FF2B5EF4-FFF2-40B4-BE49-F238E27FC236}">
                <a16:creationId xmlns:a16="http://schemas.microsoft.com/office/drawing/2014/main" id="{96D1280D-91EF-C38C-A7BF-7F69853C689B}"/>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Espace réservé du texte 1">
            <a:extLst>
              <a:ext uri="{FF2B5EF4-FFF2-40B4-BE49-F238E27FC236}">
                <a16:creationId xmlns:a16="http://schemas.microsoft.com/office/drawing/2014/main" id="{1A0CEF73-F928-C459-6D0F-DC03C0526E73}"/>
              </a:ext>
            </a:extLst>
          </p:cNvPr>
          <p:cNvSpPr txBox="1">
            <a:spLocks/>
          </p:cNvSpPr>
          <p:nvPr/>
        </p:nvSpPr>
        <p:spPr>
          <a:xfrm>
            <a:off x="501500" y="489277"/>
            <a:ext cx="8435766" cy="369332"/>
          </a:xfrm>
          <a:prstGeom prst="rect">
            <a:avLst/>
          </a:prstGeom>
        </p:spPr>
        <p:txBody>
          <a:bodyPr wrap="square" lIns="0" tIns="0" rIns="0" bIns="0" anchor="t">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L’autodiagnostic RH de la transition écologique</a:t>
            </a:r>
          </a:p>
        </p:txBody>
      </p:sp>
      <p:sp>
        <p:nvSpPr>
          <p:cNvPr id="20" name="Rectangle: Top Corners Rounded 19">
            <a:extLst>
              <a:ext uri="{FF2B5EF4-FFF2-40B4-BE49-F238E27FC236}">
                <a16:creationId xmlns:a16="http://schemas.microsoft.com/office/drawing/2014/main" id="{DC8899FA-9C6C-4B62-C019-B5BA42457841}"/>
              </a:ext>
            </a:extLst>
          </p:cNvPr>
          <p:cNvSpPr/>
          <p:nvPr/>
        </p:nvSpPr>
        <p:spPr>
          <a:xfrm rot="5400000">
            <a:off x="629476" y="3432946"/>
            <a:ext cx="366851" cy="1553803"/>
          </a:xfrm>
          <a:prstGeom prst="round2SameRect">
            <a:avLst>
              <a:gd name="adj1" fmla="val 50000"/>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1" name="Oval 20">
            <a:hlinkClick r:id="rId7"/>
            <a:extLst>
              <a:ext uri="{FF2B5EF4-FFF2-40B4-BE49-F238E27FC236}">
                <a16:creationId xmlns:a16="http://schemas.microsoft.com/office/drawing/2014/main" id="{F91B5FBC-F46E-A67A-9382-168690C529C9}"/>
              </a:ext>
            </a:extLst>
          </p:cNvPr>
          <p:cNvSpPr/>
          <p:nvPr/>
        </p:nvSpPr>
        <p:spPr>
          <a:xfrm>
            <a:off x="1220469" y="4048814"/>
            <a:ext cx="302272" cy="3022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4" name="Espace réservé du texte 1">
            <a:extLst>
              <a:ext uri="{FF2B5EF4-FFF2-40B4-BE49-F238E27FC236}">
                <a16:creationId xmlns:a16="http://schemas.microsoft.com/office/drawing/2014/main" id="{766B0FE3-728E-1814-AE22-35999238AF17}"/>
              </a:ext>
            </a:extLst>
          </p:cNvPr>
          <p:cNvSpPr txBox="1">
            <a:spLocks/>
          </p:cNvSpPr>
          <p:nvPr/>
        </p:nvSpPr>
        <p:spPr>
          <a:xfrm>
            <a:off x="257177" y="4110347"/>
            <a:ext cx="865244" cy="19336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Faites le test ! </a:t>
            </a:r>
          </a:p>
        </p:txBody>
      </p:sp>
      <p:pic>
        <p:nvPicPr>
          <p:cNvPr id="25" name="Graphic 24">
            <a:extLst>
              <a:ext uri="{FF2B5EF4-FFF2-40B4-BE49-F238E27FC236}">
                <a16:creationId xmlns:a16="http://schemas.microsoft.com/office/drawing/2014/main" id="{C57652FC-F889-A53B-88F5-7430107FEE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293028" y="4128454"/>
            <a:ext cx="157154" cy="157152"/>
          </a:xfrm>
          <a:prstGeom prst="rect">
            <a:avLst/>
          </a:prstGeom>
        </p:spPr>
      </p:pic>
      <p:sp>
        <p:nvSpPr>
          <p:cNvPr id="29" name="Rectangle 28">
            <a:extLst>
              <a:ext uri="{FF2B5EF4-FFF2-40B4-BE49-F238E27FC236}">
                <a16:creationId xmlns:a16="http://schemas.microsoft.com/office/drawing/2014/main" id="{8A65D045-812B-A394-708A-695CC2CE9EE8}"/>
              </a:ext>
            </a:extLst>
          </p:cNvPr>
          <p:cNvSpPr/>
          <p:nvPr/>
        </p:nvSpPr>
        <p:spPr>
          <a:xfrm>
            <a:off x="3665220" y="1566879"/>
            <a:ext cx="5272045" cy="2955745"/>
          </a:xfrm>
          <a:prstGeom prst="rect">
            <a:avLst/>
          </a:prstGeom>
          <a:solidFill>
            <a:schemeClr val="accent4">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3331CF3D-A174-9124-F821-BEF1AFDAEFB7}"/>
              </a:ext>
            </a:extLst>
          </p:cNvPr>
          <p:cNvSpPr/>
          <p:nvPr/>
        </p:nvSpPr>
        <p:spPr>
          <a:xfrm>
            <a:off x="3497642" y="1408936"/>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4"/>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3E01099D-DBEC-C9AD-35B3-ACAA5F624F95}"/>
              </a:ext>
            </a:extLst>
          </p:cNvPr>
          <p:cNvCxnSpPr>
            <a:cxnSpLocks/>
          </p:cNvCxnSpPr>
          <p:nvPr/>
        </p:nvCxnSpPr>
        <p:spPr>
          <a:xfrm>
            <a:off x="4334801" y="2176960"/>
            <a:ext cx="41930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6D3EDF-F23E-2F02-C57C-B014965B1537}"/>
              </a:ext>
            </a:extLst>
          </p:cNvPr>
          <p:cNvCxnSpPr>
            <a:cxnSpLocks/>
          </p:cNvCxnSpPr>
          <p:nvPr/>
        </p:nvCxnSpPr>
        <p:spPr>
          <a:xfrm>
            <a:off x="4334801" y="3383118"/>
            <a:ext cx="41930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9069807-815A-8A23-0205-056BAD8B0835}"/>
              </a:ext>
            </a:extLst>
          </p:cNvPr>
          <p:cNvSpPr txBox="1">
            <a:spLocks/>
          </p:cNvSpPr>
          <p:nvPr/>
        </p:nvSpPr>
        <p:spPr>
          <a:xfrm>
            <a:off x="4334801" y="1810274"/>
            <a:ext cx="4193065" cy="169277"/>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14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Un questionnaire en ligne, </a:t>
            </a:r>
            <a:r>
              <a:rPr kumimoji="0" lang="fr-FR" sz="1400" b="1" i="0" u="none" strike="noStrike" kern="1200" cap="none" spc="0" normalizeH="0" baseline="0" noProof="0">
                <a:ln>
                  <a:noFill/>
                </a:ln>
                <a:solidFill>
                  <a:schemeClr val="accent4"/>
                </a:solidFill>
                <a:effectLst/>
                <a:uLnTx/>
                <a:uFillTx/>
                <a:latin typeface="Calibri" panose="020F0502020204030204" pitchFamily="34" charset="0"/>
                <a:ea typeface="Calibri" panose="020F0502020204030204" pitchFamily="34" charset="0"/>
                <a:cs typeface="Calibri" panose="020F0502020204030204" pitchFamily="34" charset="0"/>
              </a:rPr>
              <a:t>accessible gratuitement </a:t>
            </a:r>
          </a:p>
        </p:txBody>
      </p:sp>
      <p:pic>
        <p:nvPicPr>
          <p:cNvPr id="41" name="Graphic 40">
            <a:extLst>
              <a:ext uri="{FF2B5EF4-FFF2-40B4-BE49-F238E27FC236}">
                <a16:creationId xmlns:a16="http://schemas.microsoft.com/office/drawing/2014/main" id="{424DAE1D-1B30-D2E2-AE41-830A978455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3" r="13"/>
          <a:stretch/>
        </p:blipFill>
        <p:spPr>
          <a:xfrm>
            <a:off x="3858751" y="1738195"/>
            <a:ext cx="313354" cy="313434"/>
          </a:xfrm>
          <a:prstGeom prst="rect">
            <a:avLst/>
          </a:prstGeom>
        </p:spPr>
      </p:pic>
      <p:sp>
        <p:nvSpPr>
          <p:cNvPr id="42" name="TextBox 41">
            <a:extLst>
              <a:ext uri="{FF2B5EF4-FFF2-40B4-BE49-F238E27FC236}">
                <a16:creationId xmlns:a16="http://schemas.microsoft.com/office/drawing/2014/main" id="{F149E43C-B0CE-5834-23C2-69AEB647BCF1}"/>
              </a:ext>
            </a:extLst>
          </p:cNvPr>
          <p:cNvSpPr txBox="1">
            <a:spLocks/>
          </p:cNvSpPr>
          <p:nvPr/>
        </p:nvSpPr>
        <p:spPr>
          <a:xfrm>
            <a:off x="4334801" y="2302291"/>
            <a:ext cx="4193067" cy="16927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1400" b="1" i="0" u="none" strike="noStrike" kern="1200" cap="none" spc="0" normalizeH="0" baseline="0" noProof="0">
                <a:ln>
                  <a:noFill/>
                </a:ln>
                <a:solidFill>
                  <a:schemeClr val="accent4"/>
                </a:solidFill>
                <a:effectLst/>
                <a:uLnTx/>
                <a:uFillTx/>
                <a:latin typeface="Calibri" panose="020F0502020204030204" pitchFamily="34" charset="0"/>
                <a:ea typeface="Calibri" panose="020F0502020204030204" pitchFamily="34" charset="0"/>
                <a:cs typeface="Calibri" panose="020F0502020204030204" pitchFamily="34" charset="0"/>
              </a:rPr>
              <a:t>15 minutes pour cartographier la maturité de l’entreprise sur : </a:t>
            </a:r>
          </a:p>
        </p:txBody>
      </p:sp>
      <p:sp>
        <p:nvSpPr>
          <p:cNvPr id="43" name="TextBox 42">
            <a:extLst>
              <a:ext uri="{FF2B5EF4-FFF2-40B4-BE49-F238E27FC236}">
                <a16:creationId xmlns:a16="http://schemas.microsoft.com/office/drawing/2014/main" id="{7F297CFC-5189-FFBA-8858-A54CD647E90C}"/>
              </a:ext>
            </a:extLst>
          </p:cNvPr>
          <p:cNvSpPr txBox="1">
            <a:spLocks/>
          </p:cNvSpPr>
          <p:nvPr/>
        </p:nvSpPr>
        <p:spPr>
          <a:xfrm>
            <a:off x="4334801" y="2787041"/>
            <a:ext cx="4193065" cy="461665"/>
          </a:xfrm>
          <a:prstGeom prst="rect">
            <a:avLst/>
          </a:prstGeom>
          <a:noFill/>
        </p:spPr>
        <p:txBody>
          <a:bodyPr wrap="square" lIns="0" tIns="0" rIns="0" bIns="0" rtlCol="0">
            <a:noAutofit/>
          </a:bodyPr>
          <a:lstStyle/>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fr-FR" sz="11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Le pilotage de la transition écologique</a:t>
            </a:r>
          </a:p>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L’impact sur vos processus métier</a:t>
            </a:r>
            <a:r>
              <a:rPr kumimoji="0" lang="fr-FR" sz="11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fr-FR" sz="11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Vos Ressources Humaines </a:t>
            </a:r>
          </a:p>
        </p:txBody>
      </p:sp>
      <p:pic>
        <p:nvPicPr>
          <p:cNvPr id="44" name="Graphic 43">
            <a:extLst>
              <a:ext uri="{FF2B5EF4-FFF2-40B4-BE49-F238E27FC236}">
                <a16:creationId xmlns:a16="http://schemas.microsoft.com/office/drawing/2014/main" id="{74EC7179-E02D-1E29-E1E2-BEACBC0E34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3" r="13"/>
          <a:stretch/>
        </p:blipFill>
        <p:spPr>
          <a:xfrm>
            <a:off x="3858751" y="2302291"/>
            <a:ext cx="313354" cy="313434"/>
          </a:xfrm>
          <a:prstGeom prst="rect">
            <a:avLst/>
          </a:prstGeom>
        </p:spPr>
      </p:pic>
      <p:sp>
        <p:nvSpPr>
          <p:cNvPr id="45" name="TextBox 44">
            <a:extLst>
              <a:ext uri="{FF2B5EF4-FFF2-40B4-BE49-F238E27FC236}">
                <a16:creationId xmlns:a16="http://schemas.microsoft.com/office/drawing/2014/main" id="{096E7C77-29BA-3844-A4CB-6EC105ECC1F1}"/>
              </a:ext>
            </a:extLst>
          </p:cNvPr>
          <p:cNvSpPr txBox="1">
            <a:spLocks/>
          </p:cNvSpPr>
          <p:nvPr/>
        </p:nvSpPr>
        <p:spPr>
          <a:xfrm>
            <a:off x="4334801" y="3508448"/>
            <a:ext cx="4193067" cy="16927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1400" b="1" i="0" u="none" strike="noStrike" kern="1200" cap="none" spc="0" normalizeH="0" baseline="0" noProof="0">
                <a:ln>
                  <a:noFill/>
                </a:ln>
                <a:solidFill>
                  <a:schemeClr val="accent4"/>
                </a:solidFill>
                <a:effectLst/>
                <a:uLnTx/>
                <a:uFillTx/>
                <a:latin typeface="Calibri" panose="020F0502020204030204" pitchFamily="34" charset="0"/>
                <a:ea typeface="Calibri" panose="020F0502020204030204" pitchFamily="34" charset="0"/>
                <a:cs typeface="Calibri" panose="020F0502020204030204" pitchFamily="34" charset="0"/>
              </a:rPr>
              <a:t>Résultats : </a:t>
            </a:r>
          </a:p>
        </p:txBody>
      </p:sp>
      <p:sp>
        <p:nvSpPr>
          <p:cNvPr id="46" name="TextBox 45">
            <a:extLst>
              <a:ext uri="{FF2B5EF4-FFF2-40B4-BE49-F238E27FC236}">
                <a16:creationId xmlns:a16="http://schemas.microsoft.com/office/drawing/2014/main" id="{8D62883D-389F-9BD7-B356-D97E3122DDD9}"/>
              </a:ext>
            </a:extLst>
          </p:cNvPr>
          <p:cNvSpPr txBox="1">
            <a:spLocks/>
          </p:cNvSpPr>
          <p:nvPr/>
        </p:nvSpPr>
        <p:spPr>
          <a:xfrm>
            <a:off x="4334803" y="3697477"/>
            <a:ext cx="4193065" cy="307777"/>
          </a:xfrm>
          <a:prstGeom prst="rect">
            <a:avLst/>
          </a:prstGeom>
          <a:noFill/>
        </p:spPr>
        <p:txBody>
          <a:bodyPr wrap="square" lIns="0" tIns="0" rIns="0" bIns="0" rtlCol="0">
            <a:noAutofit/>
          </a:bodyPr>
          <a:lstStyle/>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fr-FR" sz="11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Votre </a:t>
            </a:r>
            <a:r>
              <a:rPr kumimoji="0" lang="fr-FR" sz="11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entreprise positionnée selon 3 niveaux de maturité </a:t>
            </a:r>
            <a:r>
              <a:rPr kumimoji="0" lang="fr-FR" sz="11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sur chaque axe </a:t>
            </a:r>
          </a:p>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fr-FR" sz="11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Des </a:t>
            </a:r>
            <a:r>
              <a:rPr kumimoji="0" lang="fr-FR" sz="11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actions préconisées dans tout l’écosystème transition écologique</a:t>
            </a:r>
          </a:p>
        </p:txBody>
      </p:sp>
      <p:pic>
        <p:nvPicPr>
          <p:cNvPr id="47" name="Graphic 46">
            <a:extLst>
              <a:ext uri="{FF2B5EF4-FFF2-40B4-BE49-F238E27FC236}">
                <a16:creationId xmlns:a16="http://schemas.microsoft.com/office/drawing/2014/main" id="{21A3BE9D-C92B-1F0B-5757-B0E36599235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3" r="13"/>
          <a:stretch/>
        </p:blipFill>
        <p:spPr>
          <a:xfrm>
            <a:off x="3858751" y="3508448"/>
            <a:ext cx="313354" cy="313434"/>
          </a:xfrm>
          <a:prstGeom prst="rect">
            <a:avLst/>
          </a:prstGeom>
        </p:spPr>
      </p:pic>
      <p:sp>
        <p:nvSpPr>
          <p:cNvPr id="4" name="Freeform: Shape 3">
            <a:extLst>
              <a:ext uri="{FF2B5EF4-FFF2-40B4-BE49-F238E27FC236}">
                <a16:creationId xmlns:a16="http://schemas.microsoft.com/office/drawing/2014/main" id="{6D50A8B0-A060-DD1F-5C4A-F1AAB4919F77}"/>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3" name="Arrow: Pentagon 2">
            <a:extLst>
              <a:ext uri="{FF2B5EF4-FFF2-40B4-BE49-F238E27FC236}">
                <a16:creationId xmlns:a16="http://schemas.microsoft.com/office/drawing/2014/main" id="{F966BB98-8881-BDC4-1189-73E476D77F79}"/>
              </a:ext>
            </a:extLst>
          </p:cNvPr>
          <p:cNvSpPr/>
          <p:nvPr/>
        </p:nvSpPr>
        <p:spPr>
          <a:xfrm rot="5400000" flipV="1">
            <a:off x="8202432" y="-325254"/>
            <a:ext cx="409576" cy="1060090"/>
          </a:xfrm>
          <a:prstGeom prst="homePlate">
            <a:avLst>
              <a:gd name="adj" fmla="val 26234"/>
            </a:avLst>
          </a:prstGeom>
          <a:solidFill>
            <a:schemeClr val="accent4">
              <a:lumMod val="40000"/>
              <a:lumOff val="60000"/>
              <a:alpha val="70000"/>
            </a:schemeClr>
          </a:solidFill>
        </p:spPr>
        <p:txBody>
          <a:bodyPr lIns="0" tIns="0" rIns="0" bIns="0" anchor="ctr">
            <a:noAutofit/>
          </a:bodyPr>
          <a:lstStyle/>
          <a:p>
            <a:pPr algn="ctr" defTabSz="685800">
              <a:lnSpc>
                <a:spcPct val="90000"/>
              </a:lnSpc>
              <a:spcBef>
                <a:spcPts val="750"/>
              </a:spcBef>
            </a:pPr>
            <a:endParaRPr lang="en-US"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Espace réservé du texte 1">
            <a:extLst>
              <a:ext uri="{FF2B5EF4-FFF2-40B4-BE49-F238E27FC236}">
                <a16:creationId xmlns:a16="http://schemas.microsoft.com/office/drawing/2014/main" id="{DD5CC284-E70E-D74C-364D-B26BE8DE4312}"/>
              </a:ext>
            </a:extLst>
          </p:cNvPr>
          <p:cNvSpPr txBox="1">
            <a:spLocks/>
          </p:cNvSpPr>
          <p:nvPr/>
        </p:nvSpPr>
        <p:spPr>
          <a:xfrm>
            <a:off x="7950994" y="61774"/>
            <a:ext cx="912452"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 INITIER VOTRE TRANSFORMATION </a:t>
            </a:r>
          </a:p>
        </p:txBody>
      </p:sp>
      <p:sp>
        <p:nvSpPr>
          <p:cNvPr id="7" name="Espace réservé du texte 1">
            <a:extLst>
              <a:ext uri="{FF2B5EF4-FFF2-40B4-BE49-F238E27FC236}">
                <a16:creationId xmlns:a16="http://schemas.microsoft.com/office/drawing/2014/main" id="{A5AEF08C-19C8-0443-C074-3CED84C50A59}"/>
              </a:ext>
            </a:extLst>
          </p:cNvPr>
          <p:cNvSpPr txBox="1">
            <a:spLocks/>
          </p:cNvSpPr>
          <p:nvPr/>
        </p:nvSpPr>
        <p:spPr>
          <a:xfrm>
            <a:off x="556596" y="1009840"/>
            <a:ext cx="2605255" cy="204304"/>
          </a:xfrm>
          <a:prstGeom prst="rect">
            <a:avLst/>
          </a:prstGeom>
          <a:solidFill>
            <a:schemeClr val="accent1">
              <a:lumMod val="60000"/>
              <a:lumOff val="40000"/>
            </a:schemeClr>
          </a:solid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fr-FR" sz="900" b="1">
                <a:solidFill>
                  <a:schemeClr val="accent2"/>
                </a:solidFill>
                <a:latin typeface="Calibri" panose="020F0502020204030204" pitchFamily="34" charset="0"/>
                <a:ea typeface="Calibri" panose="020F0502020204030204" pitchFamily="34" charset="0"/>
                <a:cs typeface="Calibri" panose="020F0502020204030204" pitchFamily="34" charset="0"/>
              </a:rPr>
              <a:t>Pris en charge par Atlas pour toutes les entreprises</a:t>
            </a:r>
          </a:p>
        </p:txBody>
      </p:sp>
      <p:sp>
        <p:nvSpPr>
          <p:cNvPr id="8" name="Freeform: Shape 67">
            <a:extLst>
              <a:ext uri="{FF2B5EF4-FFF2-40B4-BE49-F238E27FC236}">
                <a16:creationId xmlns:a16="http://schemas.microsoft.com/office/drawing/2014/main" id="{C5B9D8D4-2D7D-C1EC-8956-94033F898F86}"/>
              </a:ext>
            </a:extLst>
          </p:cNvPr>
          <p:cNvSpPr/>
          <p:nvPr/>
        </p:nvSpPr>
        <p:spPr>
          <a:xfrm>
            <a:off x="501501" y="939086"/>
            <a:ext cx="118265" cy="118266"/>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Espace réservé du texte 1">
            <a:extLst>
              <a:ext uri="{FF2B5EF4-FFF2-40B4-BE49-F238E27FC236}">
                <a16:creationId xmlns:a16="http://schemas.microsoft.com/office/drawing/2014/main" id="{167B0BEA-93FE-CF3E-822E-97B5E6AC3C8E}"/>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2" name="Espace réservé du texte 1">
            <a:extLst>
              <a:ext uri="{FF2B5EF4-FFF2-40B4-BE49-F238E27FC236}">
                <a16:creationId xmlns:a16="http://schemas.microsoft.com/office/drawing/2014/main" id="{E6F86874-4264-00BE-E8D4-1B0BE2ED54A8}"/>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289568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
            <a:extLst>
              <a:ext uri="{FF2B5EF4-FFF2-40B4-BE49-F238E27FC236}">
                <a16:creationId xmlns:a16="http://schemas.microsoft.com/office/drawing/2014/main" id="{FC81D3E5-B446-E0F8-8969-F179E60F786D}"/>
              </a:ext>
            </a:extLst>
          </p:cNvPr>
          <p:cNvSpPr txBox="1">
            <a:spLocks/>
          </p:cNvSpPr>
          <p:nvPr/>
        </p:nvSpPr>
        <p:spPr>
          <a:xfrm>
            <a:off x="1138638" y="1588329"/>
            <a:ext cx="3526805" cy="33855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Formations clés-en-main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répondant aux enjeux de votre secteur d’activité </a:t>
            </a:r>
          </a:p>
        </p:txBody>
      </p:sp>
      <p:sp>
        <p:nvSpPr>
          <p:cNvPr id="17" name="Espace réservé du texte 1">
            <a:extLst>
              <a:ext uri="{FF2B5EF4-FFF2-40B4-BE49-F238E27FC236}">
                <a16:creationId xmlns:a16="http://schemas.microsoft.com/office/drawing/2014/main" id="{BCCBBC09-110E-7D8D-1597-177C3CF12CA3}"/>
              </a:ext>
            </a:extLst>
          </p:cNvPr>
          <p:cNvSpPr txBox="1">
            <a:spLocks/>
          </p:cNvSpPr>
          <p:nvPr/>
        </p:nvSpPr>
        <p:spPr>
          <a:xfrm>
            <a:off x="1138638" y="2057009"/>
            <a:ext cx="3526805" cy="33855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Près de 90 organismes de formation partenaires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rigoureusement sélectionnés par Atlas pour ses entreprises</a:t>
            </a:r>
          </a:p>
        </p:txBody>
      </p:sp>
      <p:pic>
        <p:nvPicPr>
          <p:cNvPr id="26" name="Graphic 25">
            <a:extLst>
              <a:ext uri="{FF2B5EF4-FFF2-40B4-BE49-F238E27FC236}">
                <a16:creationId xmlns:a16="http://schemas.microsoft.com/office/drawing/2014/main" id="{0F90457C-BFAF-C111-5D97-559D8FB76EF8}"/>
              </a:ext>
            </a:extLst>
          </p:cNvPr>
          <p:cNvPicPr>
            <a:picLocks noChangeAspect="1"/>
          </p:cNvPicPr>
          <p:nvPr/>
        </p:nvPicPr>
        <p:blipFill>
          <a:blip r:embed="rId3">
            <a:extLst>
              <a:ext uri="{96DAC541-7B7A-43D3-8B79-37D633B846F1}">
                <asvg:svgBlip xmlns:asvg="http://schemas.microsoft.com/office/drawing/2016/SVG/main" r:embed="rId4"/>
              </a:ext>
            </a:extLst>
          </a:blip>
          <a:srcRect l="10" r="10"/>
          <a:stretch/>
        </p:blipFill>
        <p:spPr>
          <a:xfrm>
            <a:off x="627487" y="2048435"/>
            <a:ext cx="355633" cy="355702"/>
          </a:xfrm>
          <a:prstGeom prst="rect">
            <a:avLst/>
          </a:prstGeom>
        </p:spPr>
      </p:pic>
      <p:sp>
        <p:nvSpPr>
          <p:cNvPr id="30" name="Espace réservé du texte 1">
            <a:extLst>
              <a:ext uri="{FF2B5EF4-FFF2-40B4-BE49-F238E27FC236}">
                <a16:creationId xmlns:a16="http://schemas.microsoft.com/office/drawing/2014/main" id="{29576927-6B8A-6CE1-6DC9-6E3A8B1A06E0}"/>
              </a:ext>
            </a:extLst>
          </p:cNvPr>
          <p:cNvSpPr txBox="1">
            <a:spLocks/>
          </p:cNvSpPr>
          <p:nvPr/>
        </p:nvSpPr>
        <p:spPr>
          <a:xfrm>
            <a:off x="1138638" y="2525689"/>
            <a:ext cx="3526805" cy="33855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Tarifs négociés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pour les adhérents Atlas et financements associés </a:t>
            </a:r>
          </a:p>
        </p:txBody>
      </p:sp>
      <p:pic>
        <p:nvPicPr>
          <p:cNvPr id="31" name="Graphic 30">
            <a:extLst>
              <a:ext uri="{FF2B5EF4-FFF2-40B4-BE49-F238E27FC236}">
                <a16:creationId xmlns:a16="http://schemas.microsoft.com/office/drawing/2014/main" id="{37D9A58A-73E6-E294-2F19-033CE1C993C6}"/>
              </a:ext>
            </a:extLst>
          </p:cNvPr>
          <p:cNvPicPr>
            <a:picLocks noChangeAspect="1"/>
          </p:cNvPicPr>
          <p:nvPr/>
        </p:nvPicPr>
        <p:blipFill>
          <a:blip r:embed="rId5">
            <a:extLst>
              <a:ext uri="{96DAC541-7B7A-43D3-8B79-37D633B846F1}">
                <asvg:svgBlip xmlns:asvg="http://schemas.microsoft.com/office/drawing/2016/SVG/main" r:embed="rId6"/>
              </a:ext>
            </a:extLst>
          </a:blip>
          <a:srcRect l="7" r="7"/>
          <a:stretch/>
        </p:blipFill>
        <p:spPr>
          <a:xfrm>
            <a:off x="644226" y="2508541"/>
            <a:ext cx="355650" cy="355702"/>
          </a:xfrm>
          <a:prstGeom prst="rect">
            <a:avLst/>
          </a:prstGeom>
        </p:spPr>
      </p:pic>
      <p:sp>
        <p:nvSpPr>
          <p:cNvPr id="34" name="Espace réservé du texte 1">
            <a:extLst>
              <a:ext uri="{FF2B5EF4-FFF2-40B4-BE49-F238E27FC236}">
                <a16:creationId xmlns:a16="http://schemas.microsoft.com/office/drawing/2014/main" id="{8C099DD6-882A-A26A-84CA-D14BC34C08E1}"/>
              </a:ext>
            </a:extLst>
          </p:cNvPr>
          <p:cNvSpPr txBox="1">
            <a:spLocks/>
          </p:cNvSpPr>
          <p:nvPr/>
        </p:nvSpPr>
        <p:spPr>
          <a:xfrm>
            <a:off x="1138638" y="3079008"/>
            <a:ext cx="3526805" cy="16927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9</a:t>
            </a: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domaines de formation</a:t>
            </a:r>
          </a:p>
        </p:txBody>
      </p:sp>
      <p:pic>
        <p:nvPicPr>
          <p:cNvPr id="39" name="Graphic 38">
            <a:extLst>
              <a:ext uri="{FF2B5EF4-FFF2-40B4-BE49-F238E27FC236}">
                <a16:creationId xmlns:a16="http://schemas.microsoft.com/office/drawing/2014/main" id="{2C930D90-1655-60C3-B8CB-2831E8953D20}"/>
              </a:ext>
            </a:extLst>
          </p:cNvPr>
          <p:cNvPicPr>
            <a:picLocks noChangeAspect="1"/>
          </p:cNvPicPr>
          <p:nvPr/>
        </p:nvPicPr>
        <p:blipFill>
          <a:blip r:embed="rId7">
            <a:extLst>
              <a:ext uri="{96DAC541-7B7A-43D3-8B79-37D633B846F1}">
                <asvg:svgBlip xmlns:asvg="http://schemas.microsoft.com/office/drawing/2016/SVG/main" r:embed="rId8"/>
              </a:ext>
            </a:extLst>
          </a:blip>
          <a:srcRect l="10" r="10"/>
          <a:stretch/>
        </p:blipFill>
        <p:spPr>
          <a:xfrm>
            <a:off x="644226" y="2985795"/>
            <a:ext cx="355633" cy="355702"/>
          </a:xfrm>
          <a:prstGeom prst="rect">
            <a:avLst/>
          </a:prstGeom>
        </p:spPr>
      </p:pic>
      <p:sp>
        <p:nvSpPr>
          <p:cNvPr id="47" name="Espace réservé du texte 1">
            <a:extLst>
              <a:ext uri="{FF2B5EF4-FFF2-40B4-BE49-F238E27FC236}">
                <a16:creationId xmlns:a16="http://schemas.microsoft.com/office/drawing/2014/main" id="{0A5D2AA7-28B9-7B63-5E95-02DC1DF71AC4}"/>
              </a:ext>
            </a:extLst>
          </p:cNvPr>
          <p:cNvSpPr txBox="1">
            <a:spLocks/>
          </p:cNvSpPr>
          <p:nvPr/>
        </p:nvSpPr>
        <p:spPr>
          <a:xfrm>
            <a:off x="1138638" y="3547688"/>
            <a:ext cx="3526805" cy="16927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48 thématiques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proposées</a:t>
            </a:r>
          </a:p>
        </p:txBody>
      </p:sp>
      <p:pic>
        <p:nvPicPr>
          <p:cNvPr id="48" name="Graphic 47">
            <a:extLst>
              <a:ext uri="{FF2B5EF4-FFF2-40B4-BE49-F238E27FC236}">
                <a16:creationId xmlns:a16="http://schemas.microsoft.com/office/drawing/2014/main" id="{C9FD12B9-C4B7-4BD5-CEAE-2FC4DF2AAB31}"/>
              </a:ext>
            </a:extLst>
          </p:cNvPr>
          <p:cNvPicPr>
            <a:picLocks noChangeAspect="1"/>
          </p:cNvPicPr>
          <p:nvPr/>
        </p:nvPicPr>
        <p:blipFill>
          <a:blip r:embed="rId9">
            <a:extLst>
              <a:ext uri="{96DAC541-7B7A-43D3-8B79-37D633B846F1}">
                <asvg:svgBlip xmlns:asvg="http://schemas.microsoft.com/office/drawing/2016/SVG/main" r:embed="rId10"/>
              </a:ext>
            </a:extLst>
          </a:blip>
          <a:srcRect l="13" r="13"/>
          <a:stretch/>
        </p:blipFill>
        <p:spPr>
          <a:xfrm>
            <a:off x="624690" y="3454475"/>
            <a:ext cx="355610" cy="355702"/>
          </a:xfrm>
          <a:prstGeom prst="rect">
            <a:avLst/>
          </a:prstGeom>
        </p:spPr>
      </p:pic>
      <p:sp>
        <p:nvSpPr>
          <p:cNvPr id="49" name="Espace réservé du texte 1">
            <a:extLst>
              <a:ext uri="{FF2B5EF4-FFF2-40B4-BE49-F238E27FC236}">
                <a16:creationId xmlns:a16="http://schemas.microsoft.com/office/drawing/2014/main" id="{0240C370-820B-C24C-0C19-8E07477BACBA}"/>
              </a:ext>
            </a:extLst>
          </p:cNvPr>
          <p:cNvSpPr txBox="1">
            <a:spLocks/>
          </p:cNvSpPr>
          <p:nvPr/>
        </p:nvSpPr>
        <p:spPr>
          <a:xfrm>
            <a:off x="1138638" y="3931731"/>
            <a:ext cx="3339711" cy="33855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 de 300 modules de formation </a:t>
            </a:r>
            <a:r>
              <a:rPr lang="fr-FR" sz="11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permettant de construire un parcours au sein d'une thématique</a:t>
            </a:r>
          </a:p>
        </p:txBody>
      </p:sp>
      <p:pic>
        <p:nvPicPr>
          <p:cNvPr id="50" name="Graphic 49">
            <a:extLst>
              <a:ext uri="{FF2B5EF4-FFF2-40B4-BE49-F238E27FC236}">
                <a16:creationId xmlns:a16="http://schemas.microsoft.com/office/drawing/2014/main" id="{7E84D2CD-F82E-D168-A43F-BB52E712DD70}"/>
              </a:ext>
            </a:extLst>
          </p:cNvPr>
          <p:cNvPicPr>
            <a:picLocks noChangeAspect="1"/>
          </p:cNvPicPr>
          <p:nvPr/>
        </p:nvPicPr>
        <p:blipFill>
          <a:blip r:embed="rId11">
            <a:extLst>
              <a:ext uri="{96DAC541-7B7A-43D3-8B79-37D633B846F1}">
                <asvg:svgBlip xmlns:asvg="http://schemas.microsoft.com/office/drawing/2016/SVG/main" r:embed="rId12"/>
              </a:ext>
            </a:extLst>
          </a:blip>
          <a:srcRect l="13" r="13"/>
          <a:stretch/>
        </p:blipFill>
        <p:spPr>
          <a:xfrm>
            <a:off x="624690" y="3923157"/>
            <a:ext cx="355610" cy="355702"/>
          </a:xfrm>
          <a:prstGeom prst="rect">
            <a:avLst/>
          </a:prstGeom>
        </p:spPr>
      </p:pic>
      <p:sp>
        <p:nvSpPr>
          <p:cNvPr id="73" name="Rectangle: Rounded Corners 72">
            <a:extLst>
              <a:ext uri="{FF2B5EF4-FFF2-40B4-BE49-F238E27FC236}">
                <a16:creationId xmlns:a16="http://schemas.microsoft.com/office/drawing/2014/main" id="{502CF9EE-559D-A647-D02A-CF6437C99969}"/>
              </a:ext>
            </a:extLst>
          </p:cNvPr>
          <p:cNvSpPr/>
          <p:nvPr/>
        </p:nvSpPr>
        <p:spPr>
          <a:xfrm>
            <a:off x="6522720" y="4314927"/>
            <a:ext cx="1820565" cy="284371"/>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sz="1100">
              <a:latin typeface="Calibri" panose="020F0502020204030204" pitchFamily="34" charset="0"/>
              <a:ea typeface="Calibri" panose="020F0502020204030204" pitchFamily="34" charset="0"/>
              <a:cs typeface="Calibri" panose="020F0502020204030204" pitchFamily="34" charset="0"/>
            </a:endParaRPr>
          </a:p>
        </p:txBody>
      </p:sp>
      <p:sp>
        <p:nvSpPr>
          <p:cNvPr id="74" name="Oval 73">
            <a:hlinkClick r:id="rId13"/>
            <a:extLst>
              <a:ext uri="{FF2B5EF4-FFF2-40B4-BE49-F238E27FC236}">
                <a16:creationId xmlns:a16="http://schemas.microsoft.com/office/drawing/2014/main" id="{4C511716-9E1B-0AD5-2CE1-4296FE79639E}"/>
              </a:ext>
            </a:extLst>
          </p:cNvPr>
          <p:cNvSpPr/>
          <p:nvPr/>
        </p:nvSpPr>
        <p:spPr>
          <a:xfrm>
            <a:off x="8072995" y="4334562"/>
            <a:ext cx="245101" cy="24510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a:latin typeface="Calibri" panose="020F0502020204030204" pitchFamily="34" charset="0"/>
              <a:ea typeface="Calibri" panose="020F0502020204030204" pitchFamily="34" charset="0"/>
              <a:cs typeface="Calibri" panose="020F0502020204030204" pitchFamily="34" charset="0"/>
            </a:endParaRPr>
          </a:p>
        </p:txBody>
      </p:sp>
      <p:sp>
        <p:nvSpPr>
          <p:cNvPr id="75" name="Espace réservé du texte 1">
            <a:extLst>
              <a:ext uri="{FF2B5EF4-FFF2-40B4-BE49-F238E27FC236}">
                <a16:creationId xmlns:a16="http://schemas.microsoft.com/office/drawing/2014/main" id="{ED093BEB-D3ED-B395-F675-E3E447BE9908}"/>
              </a:ext>
            </a:extLst>
          </p:cNvPr>
          <p:cNvSpPr txBox="1">
            <a:spLocks/>
          </p:cNvSpPr>
          <p:nvPr/>
        </p:nvSpPr>
        <p:spPr>
          <a:xfrm>
            <a:off x="6735413" y="4365402"/>
            <a:ext cx="1282200" cy="18696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fr-FR" sz="1100" b="1" dirty="0">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76" name="Graphic 75">
            <a:hlinkClick r:id="rId13"/>
            <a:extLst>
              <a:ext uri="{FF2B5EF4-FFF2-40B4-BE49-F238E27FC236}">
                <a16:creationId xmlns:a16="http://schemas.microsoft.com/office/drawing/2014/main" id="{2A41EFAF-E2DA-8DEF-5FC7-E2624E1957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28378" y="4391717"/>
            <a:ext cx="134335" cy="134334"/>
          </a:xfrm>
          <a:prstGeom prst="rect">
            <a:avLst/>
          </a:prstGeom>
        </p:spPr>
      </p:pic>
      <p:sp>
        <p:nvSpPr>
          <p:cNvPr id="4" name="Freeform: Shape 3">
            <a:extLst>
              <a:ext uri="{FF2B5EF4-FFF2-40B4-BE49-F238E27FC236}">
                <a16:creationId xmlns:a16="http://schemas.microsoft.com/office/drawing/2014/main" id="{049C77FF-0139-A273-4D61-746C45019096}"/>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B892AAB-B8B1-3E53-10E0-79F062BD55BE}"/>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16</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AC17DF5C-F46A-B70B-8CA8-0FCFA65E505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590502" y="4855500"/>
            <a:ext cx="418354" cy="164020"/>
          </a:xfrm>
          <a:prstGeom prst="rect">
            <a:avLst/>
          </a:prstGeom>
        </p:spPr>
      </p:pic>
      <p:cxnSp>
        <p:nvCxnSpPr>
          <p:cNvPr id="8" name="Connecteur droit 38">
            <a:extLst>
              <a:ext uri="{FF2B5EF4-FFF2-40B4-BE49-F238E27FC236}">
                <a16:creationId xmlns:a16="http://schemas.microsoft.com/office/drawing/2014/main" id="{A6CFFC48-BEBF-42C8-1369-4651FB1A4FC5}"/>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texte 1">
            <a:extLst>
              <a:ext uri="{FF2B5EF4-FFF2-40B4-BE49-F238E27FC236}">
                <a16:creationId xmlns:a16="http://schemas.microsoft.com/office/drawing/2014/main" id="{3143BD96-D383-FB95-7CFE-F872B87F3DC5}"/>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2" name="Espace réservé du texte 1">
            <a:extLst>
              <a:ext uri="{FF2B5EF4-FFF2-40B4-BE49-F238E27FC236}">
                <a16:creationId xmlns:a16="http://schemas.microsoft.com/office/drawing/2014/main" id="{0A067D80-F93D-4240-627C-1616830AB63A}"/>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2" name="Arrow: Pentagon 2">
            <a:extLst>
              <a:ext uri="{FF2B5EF4-FFF2-40B4-BE49-F238E27FC236}">
                <a16:creationId xmlns:a16="http://schemas.microsoft.com/office/drawing/2014/main" id="{CFFD79C6-018A-9422-6C83-B8EF9F963F2A}"/>
              </a:ext>
            </a:extLst>
          </p:cNvPr>
          <p:cNvSpPr/>
          <p:nvPr/>
        </p:nvSpPr>
        <p:spPr>
          <a:xfrm rot="5400000" flipV="1">
            <a:off x="8202432" y="-325254"/>
            <a:ext cx="409576" cy="1060090"/>
          </a:xfrm>
          <a:prstGeom prst="homePlate">
            <a:avLst>
              <a:gd name="adj" fmla="val 26234"/>
            </a:avLst>
          </a:prstGeom>
          <a:solidFill>
            <a:schemeClr val="accent4">
              <a:lumMod val="40000"/>
              <a:lumOff val="60000"/>
              <a:alpha val="70000"/>
            </a:schemeClr>
          </a:solidFill>
        </p:spPr>
        <p:txBody>
          <a:bodyPr lIns="0" tIns="0" rIns="0" bIns="0" anchor="ctr">
            <a:noAutofit/>
          </a:bodyPr>
          <a:lstStyle/>
          <a:p>
            <a:pPr algn="ctr" defTabSz="685800">
              <a:lnSpc>
                <a:spcPct val="90000"/>
              </a:lnSpc>
              <a:spcBef>
                <a:spcPts val="750"/>
              </a:spcBef>
            </a:pPr>
            <a:endParaRPr lang="en-US"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Espace réservé du texte 1">
            <a:extLst>
              <a:ext uri="{FF2B5EF4-FFF2-40B4-BE49-F238E27FC236}">
                <a16:creationId xmlns:a16="http://schemas.microsoft.com/office/drawing/2014/main" id="{68286831-CCED-452A-33AA-56C4E0C8AAD1}"/>
              </a:ext>
            </a:extLst>
          </p:cNvPr>
          <p:cNvSpPr txBox="1">
            <a:spLocks/>
          </p:cNvSpPr>
          <p:nvPr/>
        </p:nvSpPr>
        <p:spPr>
          <a:xfrm>
            <a:off x="7950994" y="61774"/>
            <a:ext cx="912452"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 INITIER VOTRE TRANSFORMATION </a:t>
            </a:r>
          </a:p>
        </p:txBody>
      </p:sp>
      <p:grpSp>
        <p:nvGrpSpPr>
          <p:cNvPr id="13" name="Graphic 8">
            <a:extLst>
              <a:ext uri="{FF2B5EF4-FFF2-40B4-BE49-F238E27FC236}">
                <a16:creationId xmlns:a16="http://schemas.microsoft.com/office/drawing/2014/main" id="{9DD61389-7FE9-2346-CB87-FCDBFAF624F0}"/>
              </a:ext>
            </a:extLst>
          </p:cNvPr>
          <p:cNvGrpSpPr/>
          <p:nvPr/>
        </p:nvGrpSpPr>
        <p:grpSpPr>
          <a:xfrm>
            <a:off x="4699468" y="1596315"/>
            <a:ext cx="6012586" cy="2606351"/>
            <a:chOff x="5216502" y="1002813"/>
            <a:chExt cx="7232534" cy="3076656"/>
          </a:xfrm>
        </p:grpSpPr>
        <p:grpSp>
          <p:nvGrpSpPr>
            <p:cNvPr id="18" name="Graphic 8">
              <a:extLst>
                <a:ext uri="{FF2B5EF4-FFF2-40B4-BE49-F238E27FC236}">
                  <a16:creationId xmlns:a16="http://schemas.microsoft.com/office/drawing/2014/main" id="{EC1CD85F-66B7-C97B-55D1-F6475765CE86}"/>
                </a:ext>
              </a:extLst>
            </p:cNvPr>
            <p:cNvGrpSpPr/>
            <p:nvPr/>
          </p:nvGrpSpPr>
          <p:grpSpPr>
            <a:xfrm>
              <a:off x="5703949" y="1002813"/>
              <a:ext cx="5909347" cy="3075466"/>
              <a:chOff x="5703949" y="1002813"/>
              <a:chExt cx="5909347" cy="3075466"/>
            </a:xfrm>
          </p:grpSpPr>
          <p:sp>
            <p:nvSpPr>
              <p:cNvPr id="19" name="Forme libre : forme 18">
                <a:extLst>
                  <a:ext uri="{FF2B5EF4-FFF2-40B4-BE49-F238E27FC236}">
                    <a16:creationId xmlns:a16="http://schemas.microsoft.com/office/drawing/2014/main" id="{8064A189-2D23-6511-6BC3-FDFB9E55CE06}"/>
                  </a:ext>
                </a:extLst>
              </p:cNvPr>
              <p:cNvSpPr/>
              <p:nvPr/>
            </p:nvSpPr>
            <p:spPr>
              <a:xfrm>
                <a:off x="5703949" y="1002813"/>
                <a:ext cx="4354716" cy="3075466"/>
              </a:xfrm>
              <a:custGeom>
                <a:avLst/>
                <a:gdLst>
                  <a:gd name="connsiteX0" fmla="*/ 4210892 w 4354716"/>
                  <a:gd name="connsiteY0" fmla="*/ 0 h 3075466"/>
                  <a:gd name="connsiteX1" fmla="*/ 143825 w 4354716"/>
                  <a:gd name="connsiteY1" fmla="*/ 809 h 3075466"/>
                  <a:gd name="connsiteX2" fmla="*/ 0 w 4354716"/>
                  <a:gd name="connsiteY2" fmla="*/ 144633 h 3075466"/>
                  <a:gd name="connsiteX3" fmla="*/ 0 w 4354716"/>
                  <a:gd name="connsiteY3" fmla="*/ 2931643 h 3075466"/>
                  <a:gd name="connsiteX4" fmla="*/ 143825 w 4354716"/>
                  <a:gd name="connsiteY4" fmla="*/ 3075466 h 3075466"/>
                  <a:gd name="connsiteX5" fmla="*/ 4210892 w 4354716"/>
                  <a:gd name="connsiteY5" fmla="*/ 3074657 h 3075466"/>
                  <a:gd name="connsiteX6" fmla="*/ 4354717 w 4354716"/>
                  <a:gd name="connsiteY6" fmla="*/ 2930833 h 3075466"/>
                  <a:gd name="connsiteX7" fmla="*/ 4354717 w 4354716"/>
                  <a:gd name="connsiteY7" fmla="*/ 143824 h 3075466"/>
                  <a:gd name="connsiteX8" fmla="*/ 4210892 w 4354716"/>
                  <a:gd name="connsiteY8" fmla="*/ 0 h 3075466"/>
                  <a:gd name="connsiteX9" fmla="*/ 4182563 w 4354716"/>
                  <a:gd name="connsiteY9" fmla="*/ 2734336 h 3075466"/>
                  <a:gd name="connsiteX10" fmla="*/ 172216 w 4354716"/>
                  <a:gd name="connsiteY10" fmla="*/ 2735145 h 3075466"/>
                  <a:gd name="connsiteX11" fmla="*/ 172216 w 4354716"/>
                  <a:gd name="connsiteY11" fmla="*/ 227628 h 3075466"/>
                  <a:gd name="connsiteX12" fmla="*/ 4182563 w 4354716"/>
                  <a:gd name="connsiteY12" fmla="*/ 226818 h 3075466"/>
                  <a:gd name="connsiteX13" fmla="*/ 4182563 w 4354716"/>
                  <a:gd name="connsiteY13" fmla="*/ 2734274 h 307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4716" h="3075466">
                    <a:moveTo>
                      <a:pt x="4210892" y="0"/>
                    </a:moveTo>
                    <a:lnTo>
                      <a:pt x="143825" y="809"/>
                    </a:lnTo>
                    <a:cubicBezTo>
                      <a:pt x="64379" y="809"/>
                      <a:pt x="0" y="65188"/>
                      <a:pt x="0" y="144633"/>
                    </a:cubicBezTo>
                    <a:lnTo>
                      <a:pt x="0" y="2931643"/>
                    </a:lnTo>
                    <a:cubicBezTo>
                      <a:pt x="0" y="3011088"/>
                      <a:pt x="64379" y="3075466"/>
                      <a:pt x="143825" y="3075466"/>
                    </a:cubicBezTo>
                    <a:lnTo>
                      <a:pt x="4210892" y="3074657"/>
                    </a:lnTo>
                    <a:cubicBezTo>
                      <a:pt x="4290338" y="3074657"/>
                      <a:pt x="4354717" y="3010279"/>
                      <a:pt x="4354717" y="2930833"/>
                    </a:cubicBezTo>
                    <a:lnTo>
                      <a:pt x="4354717" y="143824"/>
                    </a:lnTo>
                    <a:cubicBezTo>
                      <a:pt x="4354717" y="64378"/>
                      <a:pt x="4290338" y="0"/>
                      <a:pt x="4210892" y="0"/>
                    </a:cubicBezTo>
                    <a:close/>
                    <a:moveTo>
                      <a:pt x="4182563" y="2734336"/>
                    </a:moveTo>
                    <a:lnTo>
                      <a:pt x="172216" y="2735145"/>
                    </a:lnTo>
                    <a:lnTo>
                      <a:pt x="172216" y="227628"/>
                    </a:lnTo>
                    <a:lnTo>
                      <a:pt x="4182563" y="226818"/>
                    </a:lnTo>
                    <a:lnTo>
                      <a:pt x="4182563" y="2734274"/>
                    </a:lnTo>
                    <a:close/>
                  </a:path>
                </a:pathLst>
              </a:custGeom>
              <a:gradFill>
                <a:gsLst>
                  <a:gs pos="0">
                    <a:srgbClr val="DCDCDC"/>
                  </a:gs>
                  <a:gs pos="50000">
                    <a:srgbClr val="C2C2C2"/>
                  </a:gs>
                  <a:gs pos="100000">
                    <a:srgbClr val="A8A8A8"/>
                  </a:gs>
                </a:gsLst>
                <a:lin ang="2089319" scaled="1"/>
              </a:gra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0" name="Forme libre : forme 19">
                <a:extLst>
                  <a:ext uri="{FF2B5EF4-FFF2-40B4-BE49-F238E27FC236}">
                    <a16:creationId xmlns:a16="http://schemas.microsoft.com/office/drawing/2014/main" id="{AA0ADD16-C411-E1CC-EB79-7ED2FE22A5CD}"/>
                  </a:ext>
                </a:extLst>
              </p:cNvPr>
              <p:cNvSpPr/>
              <p:nvPr/>
            </p:nvSpPr>
            <p:spPr>
              <a:xfrm>
                <a:off x="5703949" y="1002813"/>
                <a:ext cx="4354716" cy="3075466"/>
              </a:xfrm>
              <a:custGeom>
                <a:avLst/>
                <a:gdLst>
                  <a:gd name="connsiteX0" fmla="*/ 4210892 w 4354716"/>
                  <a:gd name="connsiteY0" fmla="*/ 0 h 3075466"/>
                  <a:gd name="connsiteX1" fmla="*/ 143825 w 4354716"/>
                  <a:gd name="connsiteY1" fmla="*/ 809 h 3075466"/>
                  <a:gd name="connsiteX2" fmla="*/ 0 w 4354716"/>
                  <a:gd name="connsiteY2" fmla="*/ 144633 h 3075466"/>
                  <a:gd name="connsiteX3" fmla="*/ 0 w 4354716"/>
                  <a:gd name="connsiteY3" fmla="*/ 2931643 h 3075466"/>
                  <a:gd name="connsiteX4" fmla="*/ 143825 w 4354716"/>
                  <a:gd name="connsiteY4" fmla="*/ 3075466 h 3075466"/>
                  <a:gd name="connsiteX5" fmla="*/ 4210892 w 4354716"/>
                  <a:gd name="connsiteY5" fmla="*/ 3074657 h 3075466"/>
                  <a:gd name="connsiteX6" fmla="*/ 4354717 w 4354716"/>
                  <a:gd name="connsiteY6" fmla="*/ 2930833 h 3075466"/>
                  <a:gd name="connsiteX7" fmla="*/ 4354717 w 4354716"/>
                  <a:gd name="connsiteY7" fmla="*/ 143824 h 3075466"/>
                  <a:gd name="connsiteX8" fmla="*/ 4210892 w 4354716"/>
                  <a:gd name="connsiteY8" fmla="*/ 0 h 3075466"/>
                  <a:gd name="connsiteX9" fmla="*/ 4182563 w 4354716"/>
                  <a:gd name="connsiteY9" fmla="*/ 2734336 h 3075466"/>
                  <a:gd name="connsiteX10" fmla="*/ 172216 w 4354716"/>
                  <a:gd name="connsiteY10" fmla="*/ 2735145 h 3075466"/>
                  <a:gd name="connsiteX11" fmla="*/ 172216 w 4354716"/>
                  <a:gd name="connsiteY11" fmla="*/ 227628 h 3075466"/>
                  <a:gd name="connsiteX12" fmla="*/ 4182563 w 4354716"/>
                  <a:gd name="connsiteY12" fmla="*/ 226818 h 3075466"/>
                  <a:gd name="connsiteX13" fmla="*/ 4182563 w 4354716"/>
                  <a:gd name="connsiteY13" fmla="*/ 2734274 h 307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4716" h="3075466">
                    <a:moveTo>
                      <a:pt x="4210892" y="0"/>
                    </a:moveTo>
                    <a:lnTo>
                      <a:pt x="143825" y="809"/>
                    </a:lnTo>
                    <a:cubicBezTo>
                      <a:pt x="64379" y="809"/>
                      <a:pt x="0" y="65188"/>
                      <a:pt x="0" y="144633"/>
                    </a:cubicBezTo>
                    <a:lnTo>
                      <a:pt x="0" y="2931643"/>
                    </a:lnTo>
                    <a:cubicBezTo>
                      <a:pt x="0" y="3011088"/>
                      <a:pt x="64379" y="3075466"/>
                      <a:pt x="143825" y="3075466"/>
                    </a:cubicBezTo>
                    <a:lnTo>
                      <a:pt x="4210892" y="3074657"/>
                    </a:lnTo>
                    <a:cubicBezTo>
                      <a:pt x="4290338" y="3074657"/>
                      <a:pt x="4354717" y="3010279"/>
                      <a:pt x="4354717" y="2930833"/>
                    </a:cubicBezTo>
                    <a:lnTo>
                      <a:pt x="4354717" y="143824"/>
                    </a:lnTo>
                    <a:cubicBezTo>
                      <a:pt x="4354717" y="64378"/>
                      <a:pt x="4290338" y="0"/>
                      <a:pt x="4210892" y="0"/>
                    </a:cubicBezTo>
                    <a:close/>
                    <a:moveTo>
                      <a:pt x="4182563" y="2734336"/>
                    </a:moveTo>
                    <a:lnTo>
                      <a:pt x="172216" y="2735145"/>
                    </a:lnTo>
                    <a:lnTo>
                      <a:pt x="172216" y="227628"/>
                    </a:lnTo>
                    <a:lnTo>
                      <a:pt x="4182563" y="226818"/>
                    </a:lnTo>
                    <a:lnTo>
                      <a:pt x="4182563" y="2734274"/>
                    </a:lnTo>
                    <a:close/>
                  </a:path>
                </a:pathLst>
              </a:custGeom>
              <a:solidFill>
                <a:srgbClr val="707070"/>
              </a:soli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grpSp>
          <p:nvGrpSpPr>
            <p:cNvPr id="21" name="Graphic 8">
              <a:extLst>
                <a:ext uri="{FF2B5EF4-FFF2-40B4-BE49-F238E27FC236}">
                  <a16:creationId xmlns:a16="http://schemas.microsoft.com/office/drawing/2014/main" id="{148D9913-3BC4-81BD-D3DF-2EE5D07FBB04}"/>
                </a:ext>
              </a:extLst>
            </p:cNvPr>
            <p:cNvGrpSpPr/>
            <p:nvPr/>
          </p:nvGrpSpPr>
          <p:grpSpPr>
            <a:xfrm>
              <a:off x="5216502" y="1023048"/>
              <a:ext cx="7232534" cy="3056421"/>
              <a:chOff x="5216502" y="1023048"/>
              <a:chExt cx="7232534" cy="3056421"/>
            </a:xfrm>
          </p:grpSpPr>
          <p:sp>
            <p:nvSpPr>
              <p:cNvPr id="22" name="Forme libre : forme 21">
                <a:extLst>
                  <a:ext uri="{FF2B5EF4-FFF2-40B4-BE49-F238E27FC236}">
                    <a16:creationId xmlns:a16="http://schemas.microsoft.com/office/drawing/2014/main" id="{833696BB-6F49-6845-8F00-3ABF0D547976}"/>
                  </a:ext>
                </a:extLst>
              </p:cNvPr>
              <p:cNvSpPr/>
              <p:nvPr/>
            </p:nvSpPr>
            <p:spPr>
              <a:xfrm>
                <a:off x="5724247" y="1023048"/>
                <a:ext cx="4314122" cy="3034871"/>
              </a:xfrm>
              <a:custGeom>
                <a:avLst/>
                <a:gdLst>
                  <a:gd name="connsiteX0" fmla="*/ 4190595 w 4314122"/>
                  <a:gd name="connsiteY0" fmla="*/ 0 h 3034871"/>
                  <a:gd name="connsiteX1" fmla="*/ 123527 w 4314122"/>
                  <a:gd name="connsiteY1" fmla="*/ 809 h 3034871"/>
                  <a:gd name="connsiteX2" fmla="*/ 0 w 4314122"/>
                  <a:gd name="connsiteY2" fmla="*/ 124336 h 3034871"/>
                  <a:gd name="connsiteX3" fmla="*/ 0 w 4314122"/>
                  <a:gd name="connsiteY3" fmla="*/ 2911345 h 3034871"/>
                  <a:gd name="connsiteX4" fmla="*/ 123527 w 4314122"/>
                  <a:gd name="connsiteY4" fmla="*/ 3034872 h 3034871"/>
                  <a:gd name="connsiteX5" fmla="*/ 4190595 w 4314122"/>
                  <a:gd name="connsiteY5" fmla="*/ 3034063 h 3034871"/>
                  <a:gd name="connsiteX6" fmla="*/ 4314122 w 4314122"/>
                  <a:gd name="connsiteY6" fmla="*/ 2910536 h 3034871"/>
                  <a:gd name="connsiteX7" fmla="*/ 4314122 w 4314122"/>
                  <a:gd name="connsiteY7" fmla="*/ 123589 h 3034871"/>
                  <a:gd name="connsiteX8" fmla="*/ 4190595 w 4314122"/>
                  <a:gd name="connsiteY8" fmla="*/ 62 h 3034871"/>
                  <a:gd name="connsiteX9" fmla="*/ 4162266 w 4314122"/>
                  <a:gd name="connsiteY9" fmla="*/ 2714101 h 3034871"/>
                  <a:gd name="connsiteX10" fmla="*/ 151919 w 4314122"/>
                  <a:gd name="connsiteY10" fmla="*/ 2714910 h 3034871"/>
                  <a:gd name="connsiteX11" fmla="*/ 151919 w 4314122"/>
                  <a:gd name="connsiteY11" fmla="*/ 207393 h 3034871"/>
                  <a:gd name="connsiteX12" fmla="*/ 4162266 w 4314122"/>
                  <a:gd name="connsiteY12" fmla="*/ 206583 h 3034871"/>
                  <a:gd name="connsiteX13" fmla="*/ 4162266 w 4314122"/>
                  <a:gd name="connsiteY13" fmla="*/ 2714039 h 303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122" h="3034871">
                    <a:moveTo>
                      <a:pt x="4190595" y="0"/>
                    </a:moveTo>
                    <a:lnTo>
                      <a:pt x="123527" y="809"/>
                    </a:lnTo>
                    <a:cubicBezTo>
                      <a:pt x="55413" y="809"/>
                      <a:pt x="0" y="56222"/>
                      <a:pt x="0" y="124336"/>
                    </a:cubicBezTo>
                    <a:lnTo>
                      <a:pt x="0" y="2911345"/>
                    </a:lnTo>
                    <a:cubicBezTo>
                      <a:pt x="0" y="2979459"/>
                      <a:pt x="55413" y="3034872"/>
                      <a:pt x="123527" y="3034872"/>
                    </a:cubicBezTo>
                    <a:lnTo>
                      <a:pt x="4190595" y="3034063"/>
                    </a:lnTo>
                    <a:cubicBezTo>
                      <a:pt x="4258709" y="3034063"/>
                      <a:pt x="4314122" y="2978650"/>
                      <a:pt x="4314122" y="2910536"/>
                    </a:cubicBezTo>
                    <a:lnTo>
                      <a:pt x="4314122" y="123589"/>
                    </a:lnTo>
                    <a:cubicBezTo>
                      <a:pt x="4314122" y="55475"/>
                      <a:pt x="4258709" y="62"/>
                      <a:pt x="4190595" y="62"/>
                    </a:cubicBezTo>
                    <a:close/>
                    <a:moveTo>
                      <a:pt x="4162266" y="2714101"/>
                    </a:moveTo>
                    <a:lnTo>
                      <a:pt x="151919" y="2714910"/>
                    </a:lnTo>
                    <a:lnTo>
                      <a:pt x="151919" y="207393"/>
                    </a:lnTo>
                    <a:lnTo>
                      <a:pt x="4162266" y="206583"/>
                    </a:lnTo>
                    <a:lnTo>
                      <a:pt x="4162266" y="2714039"/>
                    </a:lnTo>
                    <a:close/>
                  </a:path>
                </a:pathLst>
              </a:custGeom>
              <a:solidFill>
                <a:srgbClr val="000000"/>
              </a:soli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3" name="Forme libre : forme 22">
                <a:extLst>
                  <a:ext uri="{FF2B5EF4-FFF2-40B4-BE49-F238E27FC236}">
                    <a16:creationId xmlns:a16="http://schemas.microsoft.com/office/drawing/2014/main" id="{8DDB147C-2A18-B00A-B796-171F4AFF97C8}"/>
                  </a:ext>
                </a:extLst>
              </p:cNvPr>
              <p:cNvSpPr/>
              <p:nvPr/>
            </p:nvSpPr>
            <p:spPr>
              <a:xfrm>
                <a:off x="5736325" y="3846480"/>
                <a:ext cx="4289902" cy="199298"/>
              </a:xfrm>
              <a:custGeom>
                <a:avLst/>
                <a:gdLst>
                  <a:gd name="connsiteX0" fmla="*/ 111449 w 4289902"/>
                  <a:gd name="connsiteY0" fmla="*/ 199299 h 199298"/>
                  <a:gd name="connsiteX1" fmla="*/ 4178516 w 4289902"/>
                  <a:gd name="connsiteY1" fmla="*/ 198490 h 199298"/>
                  <a:gd name="connsiteX2" fmla="*/ 4289902 w 4289902"/>
                  <a:gd name="connsiteY2" fmla="*/ 87104 h 199298"/>
                  <a:gd name="connsiteX3" fmla="*/ 4289902 w 4289902"/>
                  <a:gd name="connsiteY3" fmla="*/ 0 h 199298"/>
                  <a:gd name="connsiteX4" fmla="*/ 0 w 4289902"/>
                  <a:gd name="connsiteY4" fmla="*/ 809 h 199298"/>
                  <a:gd name="connsiteX5" fmla="*/ 0 w 4289902"/>
                  <a:gd name="connsiteY5" fmla="*/ 87913 h 199298"/>
                  <a:gd name="connsiteX6" fmla="*/ 111386 w 4289902"/>
                  <a:gd name="connsiteY6" fmla="*/ 199299 h 1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9902" h="199298">
                    <a:moveTo>
                      <a:pt x="111449" y="199299"/>
                    </a:moveTo>
                    <a:lnTo>
                      <a:pt x="4178516" y="198490"/>
                    </a:lnTo>
                    <a:cubicBezTo>
                      <a:pt x="4239968" y="198490"/>
                      <a:pt x="4289902" y="148494"/>
                      <a:pt x="4289902" y="87104"/>
                    </a:cubicBezTo>
                    <a:lnTo>
                      <a:pt x="4289902" y="0"/>
                    </a:lnTo>
                    <a:lnTo>
                      <a:pt x="0" y="809"/>
                    </a:lnTo>
                    <a:lnTo>
                      <a:pt x="0" y="87913"/>
                    </a:lnTo>
                    <a:cubicBezTo>
                      <a:pt x="0" y="149365"/>
                      <a:pt x="49996" y="199299"/>
                      <a:pt x="111386" y="199299"/>
                    </a:cubicBezTo>
                    <a:close/>
                  </a:path>
                </a:pathLst>
              </a:custGeom>
              <a:solidFill>
                <a:srgbClr val="181818"/>
              </a:soli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nvGrpSpPr>
              <p:cNvPr id="24" name="Graphic 8">
                <a:extLst>
                  <a:ext uri="{FF2B5EF4-FFF2-40B4-BE49-F238E27FC236}">
                    <a16:creationId xmlns:a16="http://schemas.microsoft.com/office/drawing/2014/main" id="{A9A54531-D1EF-D175-8ED0-C1D25256FDA3}"/>
                  </a:ext>
                </a:extLst>
              </p:cNvPr>
              <p:cNvGrpSpPr/>
              <p:nvPr/>
            </p:nvGrpSpPr>
            <p:grpSpPr>
              <a:xfrm>
                <a:off x="5216564" y="3970754"/>
                <a:ext cx="7232449" cy="108715"/>
                <a:chOff x="5216564" y="3970754"/>
                <a:chExt cx="7232449" cy="108715"/>
              </a:xfrm>
            </p:grpSpPr>
            <p:sp>
              <p:nvSpPr>
                <p:cNvPr id="25" name="Forme libre : forme 24">
                  <a:extLst>
                    <a:ext uri="{FF2B5EF4-FFF2-40B4-BE49-F238E27FC236}">
                      <a16:creationId xmlns:a16="http://schemas.microsoft.com/office/drawing/2014/main" id="{5BB8E03C-E79B-9B6D-AC06-BCF33E7B685C}"/>
                    </a:ext>
                  </a:extLst>
                </p:cNvPr>
                <p:cNvSpPr/>
                <p:nvPr/>
              </p:nvSpPr>
              <p:spPr>
                <a:xfrm>
                  <a:off x="5216564" y="3970754"/>
                  <a:ext cx="5329737" cy="108715"/>
                </a:xfrm>
                <a:custGeom>
                  <a:avLst/>
                  <a:gdLst>
                    <a:gd name="connsiteX0" fmla="*/ 5329550 w 5329737"/>
                    <a:gd name="connsiteY0" fmla="*/ 0 h 108715"/>
                    <a:gd name="connsiteX1" fmla="*/ 3175851 w 5329737"/>
                    <a:gd name="connsiteY1" fmla="*/ 1121 h 108715"/>
                    <a:gd name="connsiteX2" fmla="*/ 3132642 w 5329737"/>
                    <a:gd name="connsiteY2" fmla="*/ 25652 h 108715"/>
                    <a:gd name="connsiteX3" fmla="*/ 2215463 w 5329737"/>
                    <a:gd name="connsiteY3" fmla="*/ 25652 h 108715"/>
                    <a:gd name="connsiteX4" fmla="*/ 2159116 w 5329737"/>
                    <a:gd name="connsiteY4" fmla="*/ 1121 h 108715"/>
                    <a:gd name="connsiteX5" fmla="*/ 0 w 5329737"/>
                    <a:gd name="connsiteY5" fmla="*/ 747 h 108715"/>
                    <a:gd name="connsiteX6" fmla="*/ 0 w 5329737"/>
                    <a:gd name="connsiteY6" fmla="*/ 26399 h 108715"/>
                    <a:gd name="connsiteX7" fmla="*/ 99245 w 5329737"/>
                    <a:gd name="connsiteY7" fmla="*/ 54728 h 108715"/>
                    <a:gd name="connsiteX8" fmla="*/ 273454 w 5329737"/>
                    <a:gd name="connsiteY8" fmla="*/ 83057 h 108715"/>
                    <a:gd name="connsiteX9" fmla="*/ 505379 w 5329737"/>
                    <a:gd name="connsiteY9" fmla="*/ 102296 h 108715"/>
                    <a:gd name="connsiteX10" fmla="*/ 660349 w 5329737"/>
                    <a:gd name="connsiteY10" fmla="*/ 107339 h 108715"/>
                    <a:gd name="connsiteX11" fmla="*/ 3919507 w 5329737"/>
                    <a:gd name="connsiteY11" fmla="*/ 106592 h 108715"/>
                    <a:gd name="connsiteX12" fmla="*/ 4669388 w 5329737"/>
                    <a:gd name="connsiteY12" fmla="*/ 106592 h 108715"/>
                    <a:gd name="connsiteX13" fmla="*/ 4824358 w 5329737"/>
                    <a:gd name="connsiteY13" fmla="*/ 101548 h 108715"/>
                    <a:gd name="connsiteX14" fmla="*/ 5056283 w 5329737"/>
                    <a:gd name="connsiteY14" fmla="*/ 82310 h 108715"/>
                    <a:gd name="connsiteX15" fmla="*/ 5230492 w 5329737"/>
                    <a:gd name="connsiteY15" fmla="*/ 53981 h 108715"/>
                    <a:gd name="connsiteX16" fmla="*/ 5329737 w 5329737"/>
                    <a:gd name="connsiteY16" fmla="*/ 25652 h 108715"/>
                    <a:gd name="connsiteX17" fmla="*/ 5329737 w 5329737"/>
                    <a:gd name="connsiteY17" fmla="*/ 0 h 10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9737" h="108715">
                      <a:moveTo>
                        <a:pt x="5329550" y="0"/>
                      </a:moveTo>
                      <a:lnTo>
                        <a:pt x="3175851" y="1121"/>
                      </a:lnTo>
                      <a:lnTo>
                        <a:pt x="3132642" y="25652"/>
                      </a:lnTo>
                      <a:lnTo>
                        <a:pt x="2215463" y="25652"/>
                      </a:lnTo>
                      <a:lnTo>
                        <a:pt x="2159116" y="1121"/>
                      </a:lnTo>
                      <a:lnTo>
                        <a:pt x="0" y="747"/>
                      </a:lnTo>
                      <a:lnTo>
                        <a:pt x="0" y="26399"/>
                      </a:lnTo>
                      <a:cubicBezTo>
                        <a:pt x="23971" y="34368"/>
                        <a:pt x="57904" y="44890"/>
                        <a:pt x="99245" y="54728"/>
                      </a:cubicBezTo>
                      <a:cubicBezTo>
                        <a:pt x="118360" y="59273"/>
                        <a:pt x="167173" y="70480"/>
                        <a:pt x="273454" y="83057"/>
                      </a:cubicBezTo>
                      <a:cubicBezTo>
                        <a:pt x="316913" y="88224"/>
                        <a:pt x="395487" y="96630"/>
                        <a:pt x="505379" y="102296"/>
                      </a:cubicBezTo>
                      <a:cubicBezTo>
                        <a:pt x="576980" y="105969"/>
                        <a:pt x="632082" y="106965"/>
                        <a:pt x="660349" y="107339"/>
                      </a:cubicBezTo>
                      <a:cubicBezTo>
                        <a:pt x="884554" y="110639"/>
                        <a:pt x="3667160" y="107027"/>
                        <a:pt x="3919507" y="106592"/>
                      </a:cubicBezTo>
                      <a:cubicBezTo>
                        <a:pt x="3986438" y="107027"/>
                        <a:pt x="4445059" y="109829"/>
                        <a:pt x="4669388" y="106592"/>
                      </a:cubicBezTo>
                      <a:cubicBezTo>
                        <a:pt x="4697655" y="106156"/>
                        <a:pt x="4752694" y="105222"/>
                        <a:pt x="4824358" y="101548"/>
                      </a:cubicBezTo>
                      <a:cubicBezTo>
                        <a:pt x="4934250" y="95883"/>
                        <a:pt x="5012825" y="87477"/>
                        <a:pt x="5056283" y="82310"/>
                      </a:cubicBezTo>
                      <a:cubicBezTo>
                        <a:pt x="5162564" y="69671"/>
                        <a:pt x="5211315" y="58526"/>
                        <a:pt x="5230492" y="53981"/>
                      </a:cubicBezTo>
                      <a:cubicBezTo>
                        <a:pt x="5271834" y="44081"/>
                        <a:pt x="5305766" y="33621"/>
                        <a:pt x="5329737" y="25652"/>
                      </a:cubicBezTo>
                      <a:lnTo>
                        <a:pt x="5329737" y="0"/>
                      </a:lnTo>
                      <a:close/>
                    </a:path>
                  </a:pathLst>
                </a:custGeom>
                <a:solidFill>
                  <a:srgbClr val="909090"/>
                </a:soli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7" name="Forme libre : forme 26">
                  <a:extLst>
                    <a:ext uri="{FF2B5EF4-FFF2-40B4-BE49-F238E27FC236}">
                      <a16:creationId xmlns:a16="http://schemas.microsoft.com/office/drawing/2014/main" id="{84621E8C-9EFF-6531-FC4F-F88422FDC4FC}"/>
                    </a:ext>
                  </a:extLst>
                </p:cNvPr>
                <p:cNvSpPr/>
                <p:nvPr/>
              </p:nvSpPr>
              <p:spPr>
                <a:xfrm>
                  <a:off x="5216564" y="3970754"/>
                  <a:ext cx="5329737" cy="108715"/>
                </a:xfrm>
                <a:custGeom>
                  <a:avLst/>
                  <a:gdLst>
                    <a:gd name="connsiteX0" fmla="*/ 5329550 w 5329737"/>
                    <a:gd name="connsiteY0" fmla="*/ 0 h 108715"/>
                    <a:gd name="connsiteX1" fmla="*/ 3175851 w 5329737"/>
                    <a:gd name="connsiteY1" fmla="*/ 1121 h 108715"/>
                    <a:gd name="connsiteX2" fmla="*/ 3132642 w 5329737"/>
                    <a:gd name="connsiteY2" fmla="*/ 25652 h 108715"/>
                    <a:gd name="connsiteX3" fmla="*/ 2215463 w 5329737"/>
                    <a:gd name="connsiteY3" fmla="*/ 25652 h 108715"/>
                    <a:gd name="connsiteX4" fmla="*/ 2159116 w 5329737"/>
                    <a:gd name="connsiteY4" fmla="*/ 1121 h 108715"/>
                    <a:gd name="connsiteX5" fmla="*/ 0 w 5329737"/>
                    <a:gd name="connsiteY5" fmla="*/ 747 h 108715"/>
                    <a:gd name="connsiteX6" fmla="*/ 0 w 5329737"/>
                    <a:gd name="connsiteY6" fmla="*/ 26399 h 108715"/>
                    <a:gd name="connsiteX7" fmla="*/ 99245 w 5329737"/>
                    <a:gd name="connsiteY7" fmla="*/ 54728 h 108715"/>
                    <a:gd name="connsiteX8" fmla="*/ 273454 w 5329737"/>
                    <a:gd name="connsiteY8" fmla="*/ 83057 h 108715"/>
                    <a:gd name="connsiteX9" fmla="*/ 505379 w 5329737"/>
                    <a:gd name="connsiteY9" fmla="*/ 102296 h 108715"/>
                    <a:gd name="connsiteX10" fmla="*/ 660349 w 5329737"/>
                    <a:gd name="connsiteY10" fmla="*/ 107339 h 108715"/>
                    <a:gd name="connsiteX11" fmla="*/ 3919507 w 5329737"/>
                    <a:gd name="connsiteY11" fmla="*/ 106592 h 108715"/>
                    <a:gd name="connsiteX12" fmla="*/ 4669388 w 5329737"/>
                    <a:gd name="connsiteY12" fmla="*/ 106592 h 108715"/>
                    <a:gd name="connsiteX13" fmla="*/ 4824358 w 5329737"/>
                    <a:gd name="connsiteY13" fmla="*/ 101548 h 108715"/>
                    <a:gd name="connsiteX14" fmla="*/ 5056283 w 5329737"/>
                    <a:gd name="connsiteY14" fmla="*/ 82310 h 108715"/>
                    <a:gd name="connsiteX15" fmla="*/ 5230492 w 5329737"/>
                    <a:gd name="connsiteY15" fmla="*/ 53981 h 108715"/>
                    <a:gd name="connsiteX16" fmla="*/ 5329737 w 5329737"/>
                    <a:gd name="connsiteY16" fmla="*/ 25652 h 108715"/>
                    <a:gd name="connsiteX17" fmla="*/ 5329737 w 5329737"/>
                    <a:gd name="connsiteY17" fmla="*/ 0 h 10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29737" h="108715">
                      <a:moveTo>
                        <a:pt x="5329550" y="0"/>
                      </a:moveTo>
                      <a:lnTo>
                        <a:pt x="3175851" y="1121"/>
                      </a:lnTo>
                      <a:lnTo>
                        <a:pt x="3132642" y="25652"/>
                      </a:lnTo>
                      <a:lnTo>
                        <a:pt x="2215463" y="25652"/>
                      </a:lnTo>
                      <a:lnTo>
                        <a:pt x="2159116" y="1121"/>
                      </a:lnTo>
                      <a:lnTo>
                        <a:pt x="0" y="747"/>
                      </a:lnTo>
                      <a:lnTo>
                        <a:pt x="0" y="26399"/>
                      </a:lnTo>
                      <a:cubicBezTo>
                        <a:pt x="23971" y="34368"/>
                        <a:pt x="57904" y="44890"/>
                        <a:pt x="99245" y="54728"/>
                      </a:cubicBezTo>
                      <a:cubicBezTo>
                        <a:pt x="118360" y="59273"/>
                        <a:pt x="167173" y="70480"/>
                        <a:pt x="273454" y="83057"/>
                      </a:cubicBezTo>
                      <a:cubicBezTo>
                        <a:pt x="316913" y="88224"/>
                        <a:pt x="395487" y="96630"/>
                        <a:pt x="505379" y="102296"/>
                      </a:cubicBezTo>
                      <a:cubicBezTo>
                        <a:pt x="576980" y="105969"/>
                        <a:pt x="632082" y="106965"/>
                        <a:pt x="660349" y="107339"/>
                      </a:cubicBezTo>
                      <a:cubicBezTo>
                        <a:pt x="884554" y="110639"/>
                        <a:pt x="3667160" y="107027"/>
                        <a:pt x="3919507" y="106592"/>
                      </a:cubicBezTo>
                      <a:cubicBezTo>
                        <a:pt x="3986438" y="107027"/>
                        <a:pt x="4445059" y="109829"/>
                        <a:pt x="4669388" y="106592"/>
                      </a:cubicBezTo>
                      <a:cubicBezTo>
                        <a:pt x="4697655" y="106156"/>
                        <a:pt x="4752694" y="105222"/>
                        <a:pt x="4824358" y="101548"/>
                      </a:cubicBezTo>
                      <a:cubicBezTo>
                        <a:pt x="4934250" y="95883"/>
                        <a:pt x="5012825" y="87477"/>
                        <a:pt x="5056283" y="82310"/>
                      </a:cubicBezTo>
                      <a:cubicBezTo>
                        <a:pt x="5162564" y="69671"/>
                        <a:pt x="5211315" y="58526"/>
                        <a:pt x="5230492" y="53981"/>
                      </a:cubicBezTo>
                      <a:cubicBezTo>
                        <a:pt x="5271834" y="44081"/>
                        <a:pt x="5305766" y="33621"/>
                        <a:pt x="5329737" y="25652"/>
                      </a:cubicBezTo>
                      <a:lnTo>
                        <a:pt x="5329737" y="0"/>
                      </a:lnTo>
                      <a:close/>
                    </a:path>
                  </a:pathLst>
                </a:custGeom>
                <a:solidFill>
                  <a:srgbClr val="666666"/>
                </a:soli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grpSp>
            <p:nvGrpSpPr>
              <p:cNvPr id="28" name="Graphic 8">
                <a:extLst>
                  <a:ext uri="{FF2B5EF4-FFF2-40B4-BE49-F238E27FC236}">
                    <a16:creationId xmlns:a16="http://schemas.microsoft.com/office/drawing/2014/main" id="{02B73C6F-FBCA-A53E-E892-FBABAAE59662}"/>
                  </a:ext>
                </a:extLst>
              </p:cNvPr>
              <p:cNvGrpSpPr/>
              <p:nvPr/>
            </p:nvGrpSpPr>
            <p:grpSpPr>
              <a:xfrm>
                <a:off x="5216502" y="3970754"/>
                <a:ext cx="7232280" cy="26398"/>
                <a:chOff x="5216502" y="3970754"/>
                <a:chExt cx="7232280" cy="26398"/>
              </a:xfrm>
            </p:grpSpPr>
            <p:sp>
              <p:nvSpPr>
                <p:cNvPr id="29" name="Forme libre : forme 28">
                  <a:extLst>
                    <a:ext uri="{FF2B5EF4-FFF2-40B4-BE49-F238E27FC236}">
                      <a16:creationId xmlns:a16="http://schemas.microsoft.com/office/drawing/2014/main" id="{E00FB2EA-D6D3-03B6-2B5C-9FAB7D255CCF}"/>
                    </a:ext>
                  </a:extLst>
                </p:cNvPr>
                <p:cNvSpPr/>
                <p:nvPr/>
              </p:nvSpPr>
              <p:spPr>
                <a:xfrm>
                  <a:off x="5216502" y="3970754"/>
                  <a:ext cx="5329612" cy="26398"/>
                </a:xfrm>
                <a:custGeom>
                  <a:avLst/>
                  <a:gdLst>
                    <a:gd name="connsiteX0" fmla="*/ 5329613 w 5329612"/>
                    <a:gd name="connsiteY0" fmla="*/ 25652 h 26398"/>
                    <a:gd name="connsiteX1" fmla="*/ 0 w 5329612"/>
                    <a:gd name="connsiteY1" fmla="*/ 26399 h 26398"/>
                    <a:gd name="connsiteX2" fmla="*/ 0 w 5329612"/>
                    <a:gd name="connsiteY2" fmla="*/ 747 h 26398"/>
                    <a:gd name="connsiteX3" fmla="*/ 2159116 w 5329612"/>
                    <a:gd name="connsiteY3" fmla="*/ 0 h 26398"/>
                    <a:gd name="connsiteX4" fmla="*/ 2179351 w 5329612"/>
                    <a:gd name="connsiteY4" fmla="*/ 12826 h 26398"/>
                    <a:gd name="connsiteX5" fmla="*/ 3155616 w 5329612"/>
                    <a:gd name="connsiteY5" fmla="*/ 12826 h 26398"/>
                    <a:gd name="connsiteX6" fmla="*/ 3175914 w 5329612"/>
                    <a:gd name="connsiteY6" fmla="*/ 0 h 26398"/>
                    <a:gd name="connsiteX7" fmla="*/ 5329613 w 5329612"/>
                    <a:gd name="connsiteY7" fmla="*/ 0 h 26398"/>
                    <a:gd name="connsiteX8" fmla="*/ 5329613 w 5329612"/>
                    <a:gd name="connsiteY8" fmla="*/ 25652 h 2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612" h="26398">
                      <a:moveTo>
                        <a:pt x="5329613" y="25652"/>
                      </a:moveTo>
                      <a:lnTo>
                        <a:pt x="0" y="26399"/>
                      </a:lnTo>
                      <a:lnTo>
                        <a:pt x="0" y="747"/>
                      </a:lnTo>
                      <a:lnTo>
                        <a:pt x="2159116" y="0"/>
                      </a:lnTo>
                      <a:lnTo>
                        <a:pt x="2179351" y="12826"/>
                      </a:lnTo>
                      <a:lnTo>
                        <a:pt x="3155616" y="12826"/>
                      </a:lnTo>
                      <a:lnTo>
                        <a:pt x="3175914" y="0"/>
                      </a:lnTo>
                      <a:lnTo>
                        <a:pt x="5329613" y="0"/>
                      </a:lnTo>
                      <a:lnTo>
                        <a:pt x="5329613" y="25652"/>
                      </a:lnTo>
                      <a:close/>
                    </a:path>
                  </a:pathLst>
                </a:custGeom>
                <a:gradFill>
                  <a:gsLst>
                    <a:gs pos="0">
                      <a:srgbClr val="595959"/>
                    </a:gs>
                    <a:gs pos="2000">
                      <a:srgbClr val="F1F1F1"/>
                    </a:gs>
                    <a:gs pos="7000">
                      <a:srgbClr val="F1F1F1"/>
                    </a:gs>
                    <a:gs pos="12000">
                      <a:srgbClr val="E8E8E8"/>
                    </a:gs>
                    <a:gs pos="28000">
                      <a:srgbClr val="DEDEDE"/>
                    </a:gs>
                    <a:gs pos="35000">
                      <a:srgbClr val="F1F1F1"/>
                    </a:gs>
                    <a:gs pos="65000">
                      <a:srgbClr val="F1F1F1"/>
                    </a:gs>
                    <a:gs pos="72000">
                      <a:srgbClr val="DEDEDE"/>
                    </a:gs>
                    <a:gs pos="88000">
                      <a:srgbClr val="E8E8E8"/>
                    </a:gs>
                    <a:gs pos="98000">
                      <a:srgbClr val="F1F1F1"/>
                    </a:gs>
                    <a:gs pos="100000">
                      <a:srgbClr val="595959"/>
                    </a:gs>
                  </a:gsLst>
                  <a:lin ang="0" scaled="1"/>
                </a:gra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32" name="Forme libre : forme 31">
                  <a:extLst>
                    <a:ext uri="{FF2B5EF4-FFF2-40B4-BE49-F238E27FC236}">
                      <a16:creationId xmlns:a16="http://schemas.microsoft.com/office/drawing/2014/main" id="{257F4026-8A2E-C28F-B2CE-D5CC5AF0ECBF}"/>
                    </a:ext>
                  </a:extLst>
                </p:cNvPr>
                <p:cNvSpPr/>
                <p:nvPr/>
              </p:nvSpPr>
              <p:spPr>
                <a:xfrm>
                  <a:off x="5216502" y="3970754"/>
                  <a:ext cx="5329612" cy="26398"/>
                </a:xfrm>
                <a:custGeom>
                  <a:avLst/>
                  <a:gdLst>
                    <a:gd name="connsiteX0" fmla="*/ 5329613 w 5329612"/>
                    <a:gd name="connsiteY0" fmla="*/ 25652 h 26398"/>
                    <a:gd name="connsiteX1" fmla="*/ 0 w 5329612"/>
                    <a:gd name="connsiteY1" fmla="*/ 26399 h 26398"/>
                    <a:gd name="connsiteX2" fmla="*/ 0 w 5329612"/>
                    <a:gd name="connsiteY2" fmla="*/ 747 h 26398"/>
                    <a:gd name="connsiteX3" fmla="*/ 2159116 w 5329612"/>
                    <a:gd name="connsiteY3" fmla="*/ 0 h 26398"/>
                    <a:gd name="connsiteX4" fmla="*/ 2179351 w 5329612"/>
                    <a:gd name="connsiteY4" fmla="*/ 12826 h 26398"/>
                    <a:gd name="connsiteX5" fmla="*/ 3155616 w 5329612"/>
                    <a:gd name="connsiteY5" fmla="*/ 12826 h 26398"/>
                    <a:gd name="connsiteX6" fmla="*/ 3175914 w 5329612"/>
                    <a:gd name="connsiteY6" fmla="*/ 0 h 26398"/>
                    <a:gd name="connsiteX7" fmla="*/ 5329613 w 5329612"/>
                    <a:gd name="connsiteY7" fmla="*/ 0 h 26398"/>
                    <a:gd name="connsiteX8" fmla="*/ 5329613 w 5329612"/>
                    <a:gd name="connsiteY8" fmla="*/ 25652 h 2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612" h="26398">
                      <a:moveTo>
                        <a:pt x="5329613" y="25652"/>
                      </a:moveTo>
                      <a:lnTo>
                        <a:pt x="0" y="26399"/>
                      </a:lnTo>
                      <a:lnTo>
                        <a:pt x="0" y="747"/>
                      </a:lnTo>
                      <a:lnTo>
                        <a:pt x="2159116" y="0"/>
                      </a:lnTo>
                      <a:lnTo>
                        <a:pt x="2179351" y="12826"/>
                      </a:lnTo>
                      <a:lnTo>
                        <a:pt x="3155616" y="12826"/>
                      </a:lnTo>
                      <a:lnTo>
                        <a:pt x="3175914" y="0"/>
                      </a:lnTo>
                      <a:lnTo>
                        <a:pt x="5329613" y="0"/>
                      </a:lnTo>
                      <a:lnTo>
                        <a:pt x="5329613" y="25652"/>
                      </a:lnTo>
                      <a:close/>
                    </a:path>
                  </a:pathLst>
                </a:custGeom>
                <a:solidFill>
                  <a:srgbClr val="707070"/>
                </a:soli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Graphic 8">
                <a:extLst>
                  <a:ext uri="{FF2B5EF4-FFF2-40B4-BE49-F238E27FC236}">
                    <a16:creationId xmlns:a16="http://schemas.microsoft.com/office/drawing/2014/main" id="{D4742A4B-44D8-F4B2-5EAE-0B2755709662}"/>
                  </a:ext>
                </a:extLst>
              </p:cNvPr>
              <p:cNvGrpSpPr/>
              <p:nvPr/>
            </p:nvGrpSpPr>
            <p:grpSpPr>
              <a:xfrm>
                <a:off x="7372940" y="3971875"/>
                <a:ext cx="1379792" cy="40719"/>
                <a:chOff x="7372940" y="3971875"/>
                <a:chExt cx="1379792" cy="40719"/>
              </a:xfrm>
            </p:grpSpPr>
            <p:sp>
              <p:nvSpPr>
                <p:cNvPr id="35" name="Forme libre : forme 34">
                  <a:extLst>
                    <a:ext uri="{FF2B5EF4-FFF2-40B4-BE49-F238E27FC236}">
                      <a16:creationId xmlns:a16="http://schemas.microsoft.com/office/drawing/2014/main" id="{75B51D2A-AA3C-8BFB-957F-8FDDA0D08706}"/>
                    </a:ext>
                  </a:extLst>
                </p:cNvPr>
                <p:cNvSpPr/>
                <p:nvPr/>
              </p:nvSpPr>
              <p:spPr>
                <a:xfrm>
                  <a:off x="7372940" y="3971875"/>
                  <a:ext cx="1016797" cy="40719"/>
                </a:xfrm>
                <a:custGeom>
                  <a:avLst/>
                  <a:gdLst>
                    <a:gd name="connsiteX0" fmla="*/ 994010 w 1016797"/>
                    <a:gd name="connsiteY0" fmla="*/ 1743 h 40719"/>
                    <a:gd name="connsiteX1" fmla="*/ 22726 w 1016797"/>
                    <a:gd name="connsiteY1" fmla="*/ 1743 h 40719"/>
                    <a:gd name="connsiteX2" fmla="*/ 0 w 1016797"/>
                    <a:gd name="connsiteY2" fmla="*/ 0 h 40719"/>
                    <a:gd name="connsiteX3" fmla="*/ 0 w 1016797"/>
                    <a:gd name="connsiteY3" fmla="*/ 24531 h 40719"/>
                    <a:gd name="connsiteX4" fmla="*/ 61079 w 1016797"/>
                    <a:gd name="connsiteY4" fmla="*/ 40719 h 40719"/>
                    <a:gd name="connsiteX5" fmla="*/ 955719 w 1016797"/>
                    <a:gd name="connsiteY5" fmla="*/ 40719 h 40719"/>
                    <a:gd name="connsiteX6" fmla="*/ 1016798 w 1016797"/>
                    <a:gd name="connsiteY6" fmla="*/ 24531 h 40719"/>
                    <a:gd name="connsiteX7" fmla="*/ 1016798 w 1016797"/>
                    <a:gd name="connsiteY7" fmla="*/ 0 h 40719"/>
                    <a:gd name="connsiteX8" fmla="*/ 994072 w 1016797"/>
                    <a:gd name="connsiteY8" fmla="*/ 1743 h 4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797" h="40719">
                      <a:moveTo>
                        <a:pt x="994010" y="1743"/>
                      </a:moveTo>
                      <a:lnTo>
                        <a:pt x="22726" y="1743"/>
                      </a:lnTo>
                      <a:cubicBezTo>
                        <a:pt x="15067" y="1743"/>
                        <a:pt x="7471" y="1121"/>
                        <a:pt x="0" y="0"/>
                      </a:cubicBezTo>
                      <a:lnTo>
                        <a:pt x="0" y="24531"/>
                      </a:lnTo>
                      <a:cubicBezTo>
                        <a:pt x="18616" y="35178"/>
                        <a:pt x="39661" y="40719"/>
                        <a:pt x="61079" y="40719"/>
                      </a:cubicBezTo>
                      <a:lnTo>
                        <a:pt x="955719" y="40719"/>
                      </a:lnTo>
                      <a:cubicBezTo>
                        <a:pt x="977137" y="40719"/>
                        <a:pt x="998182" y="35116"/>
                        <a:pt x="1016798" y="24531"/>
                      </a:cubicBezTo>
                      <a:lnTo>
                        <a:pt x="1016798" y="0"/>
                      </a:lnTo>
                      <a:cubicBezTo>
                        <a:pt x="1009326" y="1121"/>
                        <a:pt x="1001730" y="1743"/>
                        <a:pt x="994072" y="1743"/>
                      </a:cubicBezTo>
                      <a:close/>
                    </a:path>
                  </a:pathLst>
                </a:custGeom>
                <a:gradFill>
                  <a:gsLst>
                    <a:gs pos="0">
                      <a:srgbClr val="595959"/>
                    </a:gs>
                    <a:gs pos="8000">
                      <a:srgbClr val="E8E8E8"/>
                    </a:gs>
                    <a:gs pos="28000">
                      <a:srgbClr val="DEDEDE"/>
                    </a:gs>
                    <a:gs pos="72000">
                      <a:srgbClr val="DEDEDE"/>
                    </a:gs>
                    <a:gs pos="92000">
                      <a:srgbClr val="F1F1F1"/>
                    </a:gs>
                    <a:gs pos="100000">
                      <a:srgbClr val="595959"/>
                    </a:gs>
                  </a:gsLst>
                  <a:lin ang="0" scaled="1"/>
                </a:gra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36" name="Forme libre : forme 35">
                  <a:extLst>
                    <a:ext uri="{FF2B5EF4-FFF2-40B4-BE49-F238E27FC236}">
                      <a16:creationId xmlns:a16="http://schemas.microsoft.com/office/drawing/2014/main" id="{E010F9BB-D89B-2727-924C-818A49177C76}"/>
                    </a:ext>
                  </a:extLst>
                </p:cNvPr>
                <p:cNvSpPr/>
                <p:nvPr/>
              </p:nvSpPr>
              <p:spPr>
                <a:xfrm>
                  <a:off x="7372940" y="3971875"/>
                  <a:ext cx="1016797" cy="40719"/>
                </a:xfrm>
                <a:custGeom>
                  <a:avLst/>
                  <a:gdLst>
                    <a:gd name="connsiteX0" fmla="*/ 994010 w 1016797"/>
                    <a:gd name="connsiteY0" fmla="*/ 1743 h 40719"/>
                    <a:gd name="connsiteX1" fmla="*/ 22726 w 1016797"/>
                    <a:gd name="connsiteY1" fmla="*/ 1743 h 40719"/>
                    <a:gd name="connsiteX2" fmla="*/ 0 w 1016797"/>
                    <a:gd name="connsiteY2" fmla="*/ 0 h 40719"/>
                    <a:gd name="connsiteX3" fmla="*/ 0 w 1016797"/>
                    <a:gd name="connsiteY3" fmla="*/ 24531 h 40719"/>
                    <a:gd name="connsiteX4" fmla="*/ 61079 w 1016797"/>
                    <a:gd name="connsiteY4" fmla="*/ 40719 h 40719"/>
                    <a:gd name="connsiteX5" fmla="*/ 955719 w 1016797"/>
                    <a:gd name="connsiteY5" fmla="*/ 40719 h 40719"/>
                    <a:gd name="connsiteX6" fmla="*/ 1016798 w 1016797"/>
                    <a:gd name="connsiteY6" fmla="*/ 24531 h 40719"/>
                    <a:gd name="connsiteX7" fmla="*/ 1016798 w 1016797"/>
                    <a:gd name="connsiteY7" fmla="*/ 0 h 40719"/>
                    <a:gd name="connsiteX8" fmla="*/ 994072 w 1016797"/>
                    <a:gd name="connsiteY8" fmla="*/ 1743 h 40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6797" h="40719">
                      <a:moveTo>
                        <a:pt x="994010" y="1743"/>
                      </a:moveTo>
                      <a:lnTo>
                        <a:pt x="22726" y="1743"/>
                      </a:lnTo>
                      <a:cubicBezTo>
                        <a:pt x="15067" y="1743"/>
                        <a:pt x="7471" y="1121"/>
                        <a:pt x="0" y="0"/>
                      </a:cubicBezTo>
                      <a:lnTo>
                        <a:pt x="0" y="24531"/>
                      </a:lnTo>
                      <a:cubicBezTo>
                        <a:pt x="18616" y="35178"/>
                        <a:pt x="39661" y="40719"/>
                        <a:pt x="61079" y="40719"/>
                      </a:cubicBezTo>
                      <a:lnTo>
                        <a:pt x="955719" y="40719"/>
                      </a:lnTo>
                      <a:cubicBezTo>
                        <a:pt x="977137" y="40719"/>
                        <a:pt x="998182" y="35116"/>
                        <a:pt x="1016798" y="24531"/>
                      </a:cubicBezTo>
                      <a:lnTo>
                        <a:pt x="1016798" y="0"/>
                      </a:lnTo>
                      <a:cubicBezTo>
                        <a:pt x="1009326" y="1121"/>
                        <a:pt x="1001730" y="1743"/>
                        <a:pt x="994072" y="1743"/>
                      </a:cubicBezTo>
                      <a:close/>
                    </a:path>
                  </a:pathLst>
                </a:custGeom>
                <a:solidFill>
                  <a:srgbClr val="D1D1D1"/>
                </a:solidFill>
                <a:ln w="4584"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grpSp>
      </p:grpSp>
      <p:pic>
        <p:nvPicPr>
          <p:cNvPr id="38" name="Image 37">
            <a:extLst>
              <a:ext uri="{FF2B5EF4-FFF2-40B4-BE49-F238E27FC236}">
                <a16:creationId xmlns:a16="http://schemas.microsoft.com/office/drawing/2014/main" id="{0377ACCC-3078-5CAB-2786-709FC2D1BD3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252155" y="1665843"/>
            <a:ext cx="3324686" cy="1512020"/>
          </a:xfrm>
          <a:prstGeom prst="rect">
            <a:avLst/>
          </a:prstGeom>
        </p:spPr>
      </p:pic>
      <p:pic>
        <p:nvPicPr>
          <p:cNvPr id="41" name="Image 40">
            <a:extLst>
              <a:ext uri="{FF2B5EF4-FFF2-40B4-BE49-F238E27FC236}">
                <a16:creationId xmlns:a16="http://schemas.microsoft.com/office/drawing/2014/main" id="{C6117FE4-3D6D-55D9-3345-640459A40CAB}"/>
              </a:ext>
            </a:extLst>
          </p:cNvPr>
          <p:cNvPicPr>
            <a:picLocks noChangeAspect="1"/>
          </p:cNvPicPr>
          <p:nvPr/>
        </p:nvPicPr>
        <p:blipFill>
          <a:blip r:embed="rId19" cstate="screen">
            <a:extLst>
              <a:ext uri="{28A0092B-C50C-407E-A947-70E740481C1C}">
                <a14:useLocalDpi xmlns:a14="http://schemas.microsoft.com/office/drawing/2010/main"/>
              </a:ext>
            </a:extLst>
          </a:blip>
          <a:srcRect/>
          <a:stretch/>
        </p:blipFill>
        <p:spPr>
          <a:xfrm>
            <a:off x="5263184" y="2830215"/>
            <a:ext cx="3307791" cy="1150921"/>
          </a:xfrm>
          <a:prstGeom prst="rect">
            <a:avLst/>
          </a:prstGeom>
        </p:spPr>
      </p:pic>
      <p:pic>
        <p:nvPicPr>
          <p:cNvPr id="37" name="Image 36" descr="Une image contenant noir, obscurité&#10;&#10;Le contenu généré par l’IA peut être incorrect.">
            <a:extLst>
              <a:ext uri="{FF2B5EF4-FFF2-40B4-BE49-F238E27FC236}">
                <a16:creationId xmlns:a16="http://schemas.microsoft.com/office/drawing/2014/main" id="{9DB86EB0-90CF-1E82-A1B2-7F2E53B93282}"/>
              </a:ext>
            </a:extLst>
          </p:cNvPr>
          <p:cNvPicPr>
            <a:picLocks noChangeAspect="1"/>
          </p:cNvPicPr>
          <p:nvPr/>
        </p:nvPicPr>
        <p:blipFill>
          <a:blip r:embed="rId2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4227" y="1608402"/>
            <a:ext cx="336074" cy="336074"/>
          </a:xfrm>
          <a:prstGeom prst="rect">
            <a:avLst/>
          </a:prstGeom>
        </p:spPr>
      </p:pic>
      <p:sp>
        <p:nvSpPr>
          <p:cNvPr id="42" name="Espace réservé du texte 1">
            <a:extLst>
              <a:ext uri="{FF2B5EF4-FFF2-40B4-BE49-F238E27FC236}">
                <a16:creationId xmlns:a16="http://schemas.microsoft.com/office/drawing/2014/main" id="{84E95F87-2C61-6A25-18F5-340A8A05A602}"/>
              </a:ext>
            </a:extLst>
          </p:cNvPr>
          <p:cNvSpPr txBox="1">
            <a:spLocks/>
          </p:cNvSpPr>
          <p:nvPr/>
        </p:nvSpPr>
        <p:spPr>
          <a:xfrm>
            <a:off x="501500" y="489277"/>
            <a:ext cx="8435766" cy="369332"/>
          </a:xfrm>
          <a:prstGeom prst="rect">
            <a:avLst/>
          </a:prstGeom>
        </p:spPr>
        <p:txBody>
          <a:bodyPr wrap="square" lIns="0" tIns="0" rIns="0" bIns="0" anchor="t">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Le catalogue de formation clés en main </a:t>
            </a:r>
          </a:p>
        </p:txBody>
      </p:sp>
      <p:pic>
        <p:nvPicPr>
          <p:cNvPr id="43" name="Image 42" descr="Une image contenant Police, Graphique, graphisme, typographie&#10;&#10;Le contenu généré par l’IA peut être incorrect.">
            <a:extLst>
              <a:ext uri="{FF2B5EF4-FFF2-40B4-BE49-F238E27FC236}">
                <a16:creationId xmlns:a16="http://schemas.microsoft.com/office/drawing/2014/main" id="{4DA4CA6C-F388-C98C-F980-68C891EB188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72923" y="812978"/>
            <a:ext cx="1592031" cy="415767"/>
          </a:xfrm>
          <a:prstGeom prst="rect">
            <a:avLst/>
          </a:prstGeom>
        </p:spPr>
      </p:pic>
    </p:spTree>
    <p:extLst>
      <p:ext uri="{BB962C8B-B14F-4D97-AF65-F5344CB8AC3E}">
        <p14:creationId xmlns:p14="http://schemas.microsoft.com/office/powerpoint/2010/main" val="1481085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682A-40E8-EB14-167E-8A55BC87DAE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B953698-FF36-BD74-D001-5762FA54C689}"/>
              </a:ext>
            </a:extLst>
          </p:cNvPr>
          <p:cNvSpPr/>
          <p:nvPr/>
        </p:nvSpPr>
        <p:spPr>
          <a:xfrm>
            <a:off x="5100144"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FC11823C-04E9-4BF6-6FA9-FA467353ACF0}"/>
              </a:ext>
            </a:extLst>
          </p:cNvPr>
          <p:cNvSpPr>
            <a:spLocks/>
          </p:cNvSpPr>
          <p:nvPr/>
        </p:nvSpPr>
        <p:spPr>
          <a:xfrm>
            <a:off x="611999" y="2070048"/>
            <a:ext cx="4129334" cy="2634738"/>
          </a:xfrm>
          <a:custGeom>
            <a:avLst/>
            <a:gdLst>
              <a:gd name="connsiteX0" fmla="*/ 0 w 4129334"/>
              <a:gd name="connsiteY0" fmla="*/ 0 h 2634738"/>
              <a:gd name="connsiteX1" fmla="*/ 4129334 w 4129334"/>
              <a:gd name="connsiteY1" fmla="*/ 0 h 2634738"/>
              <a:gd name="connsiteX2" fmla="*/ 4129334 w 4129334"/>
              <a:gd name="connsiteY2" fmla="*/ 2634738 h 2634738"/>
              <a:gd name="connsiteX3" fmla="*/ 0 w 4129334"/>
              <a:gd name="connsiteY3" fmla="*/ 2634738 h 2634738"/>
              <a:gd name="connsiteX4" fmla="*/ 0 w 4129334"/>
              <a:gd name="connsiteY4" fmla="*/ 2013716 h 2634738"/>
              <a:gd name="connsiteX5" fmla="*/ 96376 w 4129334"/>
              <a:gd name="connsiteY5" fmla="*/ 2013716 h 2634738"/>
              <a:gd name="connsiteX6" fmla="*/ 96376 w 4129334"/>
              <a:gd name="connsiteY6" fmla="*/ 1684628 h 2634738"/>
              <a:gd name="connsiteX7" fmla="*/ 430989 w 4129334"/>
              <a:gd name="connsiteY7" fmla="*/ 1684628 h 2634738"/>
              <a:gd name="connsiteX8" fmla="*/ 430989 w 4129334"/>
              <a:gd name="connsiteY8" fmla="*/ 1480828 h 2634738"/>
              <a:gd name="connsiteX9" fmla="*/ 96376 w 4129334"/>
              <a:gd name="connsiteY9" fmla="*/ 1480828 h 2634738"/>
              <a:gd name="connsiteX10" fmla="*/ 96376 w 4129334"/>
              <a:gd name="connsiteY10" fmla="*/ 1151740 h 2634738"/>
              <a:gd name="connsiteX11" fmla="*/ 0 w 4129334"/>
              <a:gd name="connsiteY11" fmla="*/ 1151740 h 263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4" h="2634738">
                <a:moveTo>
                  <a:pt x="0" y="0"/>
                </a:moveTo>
                <a:lnTo>
                  <a:pt x="4129334" y="0"/>
                </a:lnTo>
                <a:lnTo>
                  <a:pt x="4129334" y="2634738"/>
                </a:lnTo>
                <a:lnTo>
                  <a:pt x="0" y="2634738"/>
                </a:lnTo>
                <a:lnTo>
                  <a:pt x="0" y="2013716"/>
                </a:lnTo>
                <a:lnTo>
                  <a:pt x="96376" y="2013716"/>
                </a:lnTo>
                <a:lnTo>
                  <a:pt x="96376" y="1684628"/>
                </a:lnTo>
                <a:lnTo>
                  <a:pt x="430989" y="1684628"/>
                </a:lnTo>
                <a:lnTo>
                  <a:pt x="430989" y="1480828"/>
                </a:lnTo>
                <a:lnTo>
                  <a:pt x="96376" y="1480828"/>
                </a:lnTo>
                <a:lnTo>
                  <a:pt x="96376" y="1151740"/>
                </a:lnTo>
                <a:lnTo>
                  <a:pt x="0" y="1151740"/>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BF607C80-C829-9B41-FF1C-F151CA873349}"/>
              </a:ext>
            </a:extLst>
          </p:cNvPr>
          <p:cNvSpPr>
            <a:spLocks/>
          </p:cNvSpPr>
          <p:nvPr/>
        </p:nvSpPr>
        <p:spPr>
          <a:xfrm>
            <a:off x="611999" y="3662131"/>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739F87DE-D92B-CA7B-406E-FFAEC659CC00}"/>
              </a:ext>
            </a:extLst>
          </p:cNvPr>
          <p:cNvSpPr/>
          <p:nvPr/>
        </p:nvSpPr>
        <p:spPr>
          <a:xfrm>
            <a:off x="468000" y="1929314"/>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9" name="Rectangle: Rounded Corners 18">
            <a:hlinkClick r:id="rId3"/>
            <a:extLst>
              <a:ext uri="{FF2B5EF4-FFF2-40B4-BE49-F238E27FC236}">
                <a16:creationId xmlns:a16="http://schemas.microsoft.com/office/drawing/2014/main" id="{4E0F3ABF-C749-46B2-D1EB-D48DE83C3F5A}"/>
              </a:ext>
            </a:extLst>
          </p:cNvPr>
          <p:cNvSpPr/>
          <p:nvPr/>
        </p:nvSpPr>
        <p:spPr>
          <a:xfrm>
            <a:off x="1862189" y="45545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endParaRPr lang="fr-FR" sz="12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Oval 19">
            <a:hlinkClick r:id="rId3"/>
            <a:extLst>
              <a:ext uri="{FF2B5EF4-FFF2-40B4-BE49-F238E27FC236}">
                <a16:creationId xmlns:a16="http://schemas.microsoft.com/office/drawing/2014/main" id="{28587158-3178-8B18-DFF5-DFB0EA755998}"/>
              </a:ext>
            </a:extLst>
          </p:cNvPr>
          <p:cNvSpPr/>
          <p:nvPr/>
        </p:nvSpPr>
        <p:spPr>
          <a:xfrm>
            <a:off x="3207366" y="4580484"/>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hlinkClick r:id="rId3"/>
            <a:extLst>
              <a:ext uri="{FF2B5EF4-FFF2-40B4-BE49-F238E27FC236}">
                <a16:creationId xmlns:a16="http://schemas.microsoft.com/office/drawing/2014/main" id="{C153F96F-7782-C07D-5261-C1D795AA5589}"/>
              </a:ext>
            </a:extLst>
          </p:cNvPr>
          <p:cNvSpPr txBox="1"/>
          <p:nvPr/>
        </p:nvSpPr>
        <p:spPr>
          <a:xfrm>
            <a:off x="1972934" y="4624218"/>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22" name="Graphic 21">
            <a:hlinkClick r:id="rId3"/>
            <a:extLst>
              <a:ext uri="{FF2B5EF4-FFF2-40B4-BE49-F238E27FC236}">
                <a16:creationId xmlns:a16="http://schemas.microsoft.com/office/drawing/2014/main" id="{76F3E04E-EFF4-A866-154F-B015FFE8AA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246381" y="4619498"/>
            <a:ext cx="175018" cy="175018"/>
          </a:xfrm>
          <a:prstGeom prst="rect">
            <a:avLst/>
          </a:prstGeom>
        </p:spPr>
      </p:pic>
      <p:sp>
        <p:nvSpPr>
          <p:cNvPr id="34" name="TextBox 33">
            <a:extLst>
              <a:ext uri="{FF2B5EF4-FFF2-40B4-BE49-F238E27FC236}">
                <a16:creationId xmlns:a16="http://schemas.microsoft.com/office/drawing/2014/main" id="{9CAA4527-DFCA-F245-B536-0C5CAEC32FA2}"/>
              </a:ext>
            </a:extLst>
          </p:cNvPr>
          <p:cNvSpPr txBox="1">
            <a:spLocks/>
          </p:cNvSpPr>
          <p:nvPr/>
        </p:nvSpPr>
        <p:spPr>
          <a:xfrm>
            <a:off x="874607" y="2245648"/>
            <a:ext cx="3604118" cy="152349"/>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35" name="TextBox 34">
            <a:extLst>
              <a:ext uri="{FF2B5EF4-FFF2-40B4-BE49-F238E27FC236}">
                <a16:creationId xmlns:a16="http://schemas.microsoft.com/office/drawing/2014/main" id="{11033478-A045-48E7-AE1C-054B323F9CB5}"/>
              </a:ext>
            </a:extLst>
          </p:cNvPr>
          <p:cNvSpPr txBox="1">
            <a:spLocks/>
          </p:cNvSpPr>
          <p:nvPr/>
        </p:nvSpPr>
        <p:spPr>
          <a:xfrm>
            <a:off x="874607" y="2498926"/>
            <a:ext cx="3604118" cy="1007968"/>
          </a:xfrm>
          <a:prstGeom prst="rect">
            <a:avLst/>
          </a:prstGeom>
          <a:noFill/>
        </p:spPr>
        <p:txBody>
          <a:bodyPr wrap="square" lIns="0" tIns="0" rIns="0" bIns="0" rtlCol="0">
            <a:noAutofit/>
          </a:bodyPr>
          <a:lstStyle/>
          <a:p>
            <a:pPr>
              <a:spcAft>
                <a:spcPts val="300"/>
              </a:spcAft>
              <a:buClr>
                <a:schemeClr val="accent1"/>
              </a:buCl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Ces ateliers visent à sensibiliser les salariés aux enjeux et aux impacts du développement durable et du changement climatique. </a:t>
            </a:r>
          </a:p>
          <a:p>
            <a:pPr>
              <a:spcAft>
                <a:spcPts val="300"/>
              </a:spcAft>
              <a:buClr>
                <a:schemeClr val="accent1"/>
              </a:buCl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L’efficacité de cet outil pédagogique et sa licence d’utilisation ont facilité sa diffusion exponentielle avec un doublement du nombre de personnes sensibilisées tous les 5 mois.</a:t>
            </a:r>
          </a:p>
        </p:txBody>
      </p:sp>
      <p:sp>
        <p:nvSpPr>
          <p:cNvPr id="40" name="TextBox 39">
            <a:extLst>
              <a:ext uri="{FF2B5EF4-FFF2-40B4-BE49-F238E27FC236}">
                <a16:creationId xmlns:a16="http://schemas.microsoft.com/office/drawing/2014/main" id="{9FD71BAD-725C-7202-5CDC-5D62B5FD9F90}"/>
              </a:ext>
            </a:extLst>
          </p:cNvPr>
          <p:cNvSpPr txBox="1">
            <a:spLocks/>
          </p:cNvSpPr>
          <p:nvPr/>
        </p:nvSpPr>
        <p:spPr>
          <a:xfrm>
            <a:off x="874607" y="3863480"/>
            <a:ext cx="1614451" cy="169277"/>
          </a:xfrm>
          <a:prstGeom prst="rect">
            <a:avLst/>
          </a:prstGeom>
          <a:noFill/>
        </p:spPr>
        <p:txBody>
          <a:bodyPr wrap="square" lIns="0" tIns="0" rIns="0" bIns="0" rtlCol="0">
            <a:noAutofit/>
          </a:bodyPr>
          <a:lstStyle/>
          <a:p>
            <a:pPr algn="ctr">
              <a:buClr>
                <a:schemeClr val="accent1"/>
              </a:buClr>
            </a:pPr>
            <a:r>
              <a:rPr lang="fr-FR" sz="1100" b="1">
                <a:solidFill>
                  <a:srgbClr val="7FD236"/>
                </a:solidFill>
                <a:latin typeface="Calibri" panose="020F0502020204030204" pitchFamily="34" charset="0"/>
                <a:ea typeface="Calibri" panose="020F0502020204030204" pitchFamily="34" charset="0"/>
                <a:cs typeface="Calibri" panose="020F0502020204030204" pitchFamily="34" charset="0"/>
              </a:rPr>
              <a:t>Secteurs éligibles</a:t>
            </a:r>
          </a:p>
        </p:txBody>
      </p:sp>
      <p:sp>
        <p:nvSpPr>
          <p:cNvPr id="41" name="TextBox 40">
            <a:extLst>
              <a:ext uri="{FF2B5EF4-FFF2-40B4-BE49-F238E27FC236}">
                <a16:creationId xmlns:a16="http://schemas.microsoft.com/office/drawing/2014/main" id="{DD4943AE-2373-DC54-B89A-2AC98D8609C9}"/>
              </a:ext>
            </a:extLst>
          </p:cNvPr>
          <p:cNvSpPr txBox="1">
            <a:spLocks/>
          </p:cNvSpPr>
          <p:nvPr/>
        </p:nvSpPr>
        <p:spPr>
          <a:xfrm>
            <a:off x="874607" y="4095180"/>
            <a:ext cx="1614451"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Toutes les branches d’Atlas</a:t>
            </a:r>
          </a:p>
        </p:txBody>
      </p:sp>
      <p:sp>
        <p:nvSpPr>
          <p:cNvPr id="42" name="TextBox 41">
            <a:extLst>
              <a:ext uri="{FF2B5EF4-FFF2-40B4-BE49-F238E27FC236}">
                <a16:creationId xmlns:a16="http://schemas.microsoft.com/office/drawing/2014/main" id="{035777BC-644E-2624-FDBA-081EB5BD27E1}"/>
              </a:ext>
            </a:extLst>
          </p:cNvPr>
          <p:cNvSpPr txBox="1">
            <a:spLocks/>
          </p:cNvSpPr>
          <p:nvPr/>
        </p:nvSpPr>
        <p:spPr>
          <a:xfrm>
            <a:off x="2862325" y="3863480"/>
            <a:ext cx="1616400" cy="169277"/>
          </a:xfrm>
          <a:prstGeom prst="rect">
            <a:avLst/>
          </a:prstGeom>
          <a:noFill/>
        </p:spPr>
        <p:txBody>
          <a:bodyPr wrap="square" lIns="0" tIns="0" rIns="0" bIns="0" rtlCol="0">
            <a:noAutofit/>
          </a:bodyPr>
          <a:lstStyle/>
          <a:p>
            <a:pPr algn="ctr">
              <a:buClr>
                <a:schemeClr val="accent1"/>
              </a:buClr>
            </a:pPr>
            <a:r>
              <a:rPr lang="fr-FR" sz="1100" b="1">
                <a:solidFill>
                  <a:srgbClr val="7FD236"/>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43" name="TextBox 42">
            <a:extLst>
              <a:ext uri="{FF2B5EF4-FFF2-40B4-BE49-F238E27FC236}">
                <a16:creationId xmlns:a16="http://schemas.microsoft.com/office/drawing/2014/main" id="{94332236-C49A-7A68-058A-7DCB2F9867E2}"/>
              </a:ext>
            </a:extLst>
          </p:cNvPr>
          <p:cNvSpPr txBox="1">
            <a:spLocks/>
          </p:cNvSpPr>
          <p:nvPr/>
        </p:nvSpPr>
        <p:spPr>
          <a:xfrm>
            <a:off x="2862325" y="4095180"/>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National et DROM</a:t>
            </a:r>
          </a:p>
        </p:txBody>
      </p:sp>
      <p:cxnSp>
        <p:nvCxnSpPr>
          <p:cNvPr id="45" name="Straight Connector 44">
            <a:extLst>
              <a:ext uri="{FF2B5EF4-FFF2-40B4-BE49-F238E27FC236}">
                <a16:creationId xmlns:a16="http://schemas.microsoft.com/office/drawing/2014/main" id="{D556C1B9-F2A8-9CAC-873E-375552CC4D66}"/>
              </a:ext>
            </a:extLst>
          </p:cNvPr>
          <p:cNvCxnSpPr>
            <a:cxnSpLocks/>
          </p:cNvCxnSpPr>
          <p:nvPr/>
        </p:nvCxnSpPr>
        <p:spPr>
          <a:xfrm>
            <a:off x="2676666" y="38091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D223C2F-B737-DA38-9635-37FBD91DA454}"/>
              </a:ext>
            </a:extLst>
          </p:cNvPr>
          <p:cNvSpPr txBox="1">
            <a:spLocks/>
          </p:cNvSpPr>
          <p:nvPr/>
        </p:nvSpPr>
        <p:spPr>
          <a:xfrm>
            <a:off x="5447933" y="1993835"/>
            <a:ext cx="3426748" cy="923330"/>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Fresque du climat (3h)</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Fresque du climat (4h)</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Fresque de la biodiversité </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Fresque du numérique</a:t>
            </a:r>
          </a:p>
        </p:txBody>
      </p:sp>
      <p:sp>
        <p:nvSpPr>
          <p:cNvPr id="33" name="TextBox 32">
            <a:extLst>
              <a:ext uri="{FF2B5EF4-FFF2-40B4-BE49-F238E27FC236}">
                <a16:creationId xmlns:a16="http://schemas.microsoft.com/office/drawing/2014/main" id="{E2304035-78B9-01A7-4D83-A0A4E817C13E}"/>
              </a:ext>
            </a:extLst>
          </p:cNvPr>
          <p:cNvSpPr txBox="1">
            <a:spLocks/>
          </p:cNvSpPr>
          <p:nvPr/>
        </p:nvSpPr>
        <p:spPr>
          <a:xfrm>
            <a:off x="5447933" y="3907522"/>
            <a:ext cx="3426748" cy="823997"/>
          </a:xfrm>
          <a:prstGeom prst="rect">
            <a:avLst/>
          </a:prstGeom>
          <a:noFill/>
        </p:spPr>
        <p:txBody>
          <a:bodyPr wrap="square" lIns="0" tIns="0" rIns="0" bIns="0" numCol="2" rtlCol="0">
            <a:noAutofit/>
          </a:bodyPr>
          <a:lstStyle/>
          <a:p>
            <a:pPr marL="172800" indent="-172800">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Actinuum</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Akor</a:t>
            </a: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Consulting</a:t>
            </a:r>
          </a:p>
          <a:p>
            <a:pPr marL="172800" indent="-172800">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Axsens</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Edugroupe</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Lecko</a:t>
            </a: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Useo</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Orsys</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spcAft>
                <a:spcPts val="300"/>
              </a:spcAft>
              <a:buClr>
                <a:schemeClr val="accent4"/>
              </a:buClr>
              <a:buFont typeface="Arial" panose="020B0604020202020204" pitchFamily="34" charset="0"/>
              <a:buChar cha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UP&amp;GO</a:t>
            </a:r>
          </a:p>
        </p:txBody>
      </p:sp>
      <p:cxnSp>
        <p:nvCxnSpPr>
          <p:cNvPr id="7" name="Straight Connector 6">
            <a:extLst>
              <a:ext uri="{FF2B5EF4-FFF2-40B4-BE49-F238E27FC236}">
                <a16:creationId xmlns:a16="http://schemas.microsoft.com/office/drawing/2014/main" id="{6E5716C5-69B7-C15B-30B7-21C9674CCB31}"/>
              </a:ext>
            </a:extLst>
          </p:cNvPr>
          <p:cNvCxnSpPr>
            <a:cxnSpLocks/>
          </p:cNvCxnSpPr>
          <p:nvPr/>
        </p:nvCxnSpPr>
        <p:spPr>
          <a:xfrm>
            <a:off x="5447933" y="2863787"/>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B586603C-C68C-9940-A3AB-DCE4EB559F95}"/>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A3065D2-DEFC-8119-D507-2C57CD2C58B6}"/>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17</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6" name="Graphic 25">
            <a:extLst>
              <a:ext uri="{FF2B5EF4-FFF2-40B4-BE49-F238E27FC236}">
                <a16:creationId xmlns:a16="http://schemas.microsoft.com/office/drawing/2014/main" id="{D39DB5B6-E5B9-5F8F-BECA-68266FA3E9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0502" y="4855500"/>
            <a:ext cx="418354" cy="164020"/>
          </a:xfrm>
          <a:prstGeom prst="rect">
            <a:avLst/>
          </a:prstGeom>
        </p:spPr>
      </p:pic>
      <p:cxnSp>
        <p:nvCxnSpPr>
          <p:cNvPr id="27" name="Connecteur droit 38">
            <a:extLst>
              <a:ext uri="{FF2B5EF4-FFF2-40B4-BE49-F238E27FC236}">
                <a16:creationId xmlns:a16="http://schemas.microsoft.com/office/drawing/2014/main" id="{65BA09E6-7017-6D0D-C996-B70ADC4C499A}"/>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16D4294-2CAD-015B-6C15-F78CF268A8D8}"/>
              </a:ext>
            </a:extLst>
          </p:cNvPr>
          <p:cNvSpPr txBox="1">
            <a:spLocks/>
          </p:cNvSpPr>
          <p:nvPr/>
        </p:nvSpPr>
        <p:spPr>
          <a:xfrm>
            <a:off x="5447933" y="3675822"/>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4"/>
                </a:solidFill>
                <a:latin typeface="Calibri" panose="020F0502020204030204" pitchFamily="34" charset="0"/>
                <a:ea typeface="Calibri" panose="020F0502020204030204" pitchFamily="34" charset="0"/>
                <a:cs typeface="Calibri" panose="020F0502020204030204" pitchFamily="34" charset="0"/>
              </a:rPr>
              <a:t>OF PARTENAIRES</a:t>
            </a:r>
          </a:p>
        </p:txBody>
      </p:sp>
      <p:sp>
        <p:nvSpPr>
          <p:cNvPr id="10" name="TextBox 28">
            <a:extLst>
              <a:ext uri="{FF2B5EF4-FFF2-40B4-BE49-F238E27FC236}">
                <a16:creationId xmlns:a16="http://schemas.microsoft.com/office/drawing/2014/main" id="{357334D5-04D5-B6FB-A69B-791FCF35D646}"/>
              </a:ext>
            </a:extLst>
          </p:cNvPr>
          <p:cNvSpPr txBox="1">
            <a:spLocks/>
          </p:cNvSpPr>
          <p:nvPr/>
        </p:nvSpPr>
        <p:spPr>
          <a:xfrm>
            <a:off x="5447933" y="1762136"/>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LISTE DES MODULES</a:t>
            </a:r>
          </a:p>
        </p:txBody>
      </p:sp>
      <p:pic>
        <p:nvPicPr>
          <p:cNvPr id="13" name="Graphic 55">
            <a:extLst>
              <a:ext uri="{FF2B5EF4-FFF2-40B4-BE49-F238E27FC236}">
                <a16:creationId xmlns:a16="http://schemas.microsoft.com/office/drawing/2014/main" id="{C78C2050-2D03-32ED-D007-16EF22FA146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7933" y="1204220"/>
            <a:ext cx="429113" cy="429113"/>
          </a:xfrm>
          <a:prstGeom prst="rect">
            <a:avLst/>
          </a:prstGeom>
        </p:spPr>
      </p:pic>
      <p:sp>
        <p:nvSpPr>
          <p:cNvPr id="17" name="Espace réservé du texte 1">
            <a:extLst>
              <a:ext uri="{FF2B5EF4-FFF2-40B4-BE49-F238E27FC236}">
                <a16:creationId xmlns:a16="http://schemas.microsoft.com/office/drawing/2014/main" id="{D3B052A9-9B30-BC9E-B4D2-8963EFFD9F94}"/>
              </a:ext>
            </a:extLst>
          </p:cNvPr>
          <p:cNvSpPr txBox="1">
            <a:spLocks/>
          </p:cNvSpPr>
          <p:nvPr/>
        </p:nvSpPr>
        <p:spPr>
          <a:xfrm>
            <a:off x="501500" y="1692841"/>
            <a:ext cx="423378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Climat et développement durable</a:t>
            </a:r>
          </a:p>
        </p:txBody>
      </p:sp>
      <p:sp>
        <p:nvSpPr>
          <p:cNvPr id="3" name="Espace réservé du texte 1">
            <a:extLst>
              <a:ext uri="{FF2B5EF4-FFF2-40B4-BE49-F238E27FC236}">
                <a16:creationId xmlns:a16="http://schemas.microsoft.com/office/drawing/2014/main" id="{5262F1E7-7E93-AB3A-91F5-B082E384F7E5}"/>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28" name="Espace réservé du texte 1">
            <a:extLst>
              <a:ext uri="{FF2B5EF4-FFF2-40B4-BE49-F238E27FC236}">
                <a16:creationId xmlns:a16="http://schemas.microsoft.com/office/drawing/2014/main" id="{3FD150CB-6408-2849-9B71-B0B2837E2D72}"/>
              </a:ext>
            </a:extLst>
          </p:cNvPr>
          <p:cNvSpPr txBox="1">
            <a:spLocks/>
          </p:cNvSpPr>
          <p:nvPr/>
        </p:nvSpPr>
        <p:spPr>
          <a:xfrm>
            <a:off x="501500" y="489277"/>
            <a:ext cx="4043855" cy="1107996"/>
          </a:xfrm>
          <a:prstGeom prst="rect">
            <a:avLst/>
          </a:prstGeom>
          <a:ln>
            <a:noFill/>
          </a:ln>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 les fresques pour sensibiliser vos équipes</a:t>
            </a:r>
          </a:p>
        </p:txBody>
      </p:sp>
      <p:sp>
        <p:nvSpPr>
          <p:cNvPr id="8" name="Arrow: Pentagon 2">
            <a:extLst>
              <a:ext uri="{FF2B5EF4-FFF2-40B4-BE49-F238E27FC236}">
                <a16:creationId xmlns:a16="http://schemas.microsoft.com/office/drawing/2014/main" id="{DC38104C-0A70-7042-E3AD-377291269FEB}"/>
              </a:ext>
            </a:extLst>
          </p:cNvPr>
          <p:cNvSpPr/>
          <p:nvPr/>
        </p:nvSpPr>
        <p:spPr>
          <a:xfrm rot="5400000" flipV="1">
            <a:off x="8202432" y="-325254"/>
            <a:ext cx="409576" cy="1060090"/>
          </a:xfrm>
          <a:prstGeom prst="homePlate">
            <a:avLst>
              <a:gd name="adj" fmla="val 26234"/>
            </a:avLst>
          </a:prstGeom>
          <a:solidFill>
            <a:schemeClr val="accent4">
              <a:lumMod val="40000"/>
              <a:lumOff val="60000"/>
              <a:alpha val="70000"/>
            </a:schemeClr>
          </a:solidFill>
        </p:spPr>
        <p:txBody>
          <a:bodyPr lIns="0" tIns="0" rIns="0" bIns="0" anchor="ctr">
            <a:noAutofit/>
          </a:bodyPr>
          <a:lstStyle/>
          <a:p>
            <a:pPr algn="ctr" defTabSz="685800">
              <a:lnSpc>
                <a:spcPct val="90000"/>
              </a:lnSpc>
              <a:spcBef>
                <a:spcPts val="750"/>
              </a:spcBef>
            </a:pPr>
            <a:endParaRPr lang="en-US"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Espace réservé du texte 1">
            <a:extLst>
              <a:ext uri="{FF2B5EF4-FFF2-40B4-BE49-F238E27FC236}">
                <a16:creationId xmlns:a16="http://schemas.microsoft.com/office/drawing/2014/main" id="{58E27FB1-48F8-AB03-2154-6C406C2BA8E5}"/>
              </a:ext>
            </a:extLst>
          </p:cNvPr>
          <p:cNvSpPr txBox="1">
            <a:spLocks/>
          </p:cNvSpPr>
          <p:nvPr/>
        </p:nvSpPr>
        <p:spPr>
          <a:xfrm>
            <a:off x="7950994" y="61774"/>
            <a:ext cx="912452"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 INITIER VOTRE TRANSFORMATION </a:t>
            </a:r>
          </a:p>
        </p:txBody>
      </p:sp>
      <p:sp>
        <p:nvSpPr>
          <p:cNvPr id="29" name="Espace réservé du texte 1">
            <a:extLst>
              <a:ext uri="{FF2B5EF4-FFF2-40B4-BE49-F238E27FC236}">
                <a16:creationId xmlns:a16="http://schemas.microsoft.com/office/drawing/2014/main" id="{BE1AA627-DB99-C158-4B36-3A071757E105}"/>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2" name="Ellipse 1">
            <a:extLst>
              <a:ext uri="{FF2B5EF4-FFF2-40B4-BE49-F238E27FC236}">
                <a16:creationId xmlns:a16="http://schemas.microsoft.com/office/drawing/2014/main" id="{D7B4AC2B-673D-E7C6-876A-5BFBA8292524}"/>
              </a:ext>
            </a:extLst>
          </p:cNvPr>
          <p:cNvSpPr/>
          <p:nvPr/>
        </p:nvSpPr>
        <p:spPr>
          <a:xfrm>
            <a:off x="7739589" y="774397"/>
            <a:ext cx="1060090" cy="101869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95% de satisfaction</a:t>
            </a:r>
          </a:p>
          <a:p>
            <a:pPr algn="ctr"/>
            <a:r>
              <a:rPr lang="fr-FR" sz="1000" dirty="0">
                <a:latin typeface="Calibri" panose="020F0502020204030204" pitchFamily="34" charset="0"/>
                <a:ea typeface="Calibri" panose="020F0502020204030204" pitchFamily="34" charset="0"/>
                <a:cs typeface="Calibri" panose="020F0502020204030204" pitchFamily="34" charset="0"/>
              </a:rPr>
              <a:t>S1 2025</a:t>
            </a:r>
          </a:p>
        </p:txBody>
      </p:sp>
      <p:pic>
        <p:nvPicPr>
          <p:cNvPr id="16" name="Graphic 2">
            <a:extLst>
              <a:ext uri="{FF2B5EF4-FFF2-40B4-BE49-F238E27FC236}">
                <a16:creationId xmlns:a16="http://schemas.microsoft.com/office/drawing/2014/main" id="{33CFEAC9-3886-42EB-4E49-8A8F36F612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117906"/>
            <a:ext cx="429113" cy="429113"/>
          </a:xfrm>
          <a:prstGeom prst="rect">
            <a:avLst/>
          </a:prstGeom>
        </p:spPr>
      </p:pic>
      <p:pic>
        <p:nvPicPr>
          <p:cNvPr id="14" name="Image 13" descr="Une image contenant Police, Graphique, graphisme, typographie&#10;&#10;Le contenu généré par l’IA peut être incorrect.">
            <a:extLst>
              <a:ext uri="{FF2B5EF4-FFF2-40B4-BE49-F238E27FC236}">
                <a16:creationId xmlns:a16="http://schemas.microsoft.com/office/drawing/2014/main" id="{DE4F59C3-D5B8-7173-96ED-8B28F916E7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8209" y="475220"/>
            <a:ext cx="1592031" cy="415767"/>
          </a:xfrm>
          <a:prstGeom prst="rect">
            <a:avLst/>
          </a:prstGeom>
        </p:spPr>
      </p:pic>
      <p:grpSp>
        <p:nvGrpSpPr>
          <p:cNvPr id="36" name="Groupe 35">
            <a:extLst>
              <a:ext uri="{FF2B5EF4-FFF2-40B4-BE49-F238E27FC236}">
                <a16:creationId xmlns:a16="http://schemas.microsoft.com/office/drawing/2014/main" id="{47538B4A-038F-4C0E-05D1-024A2C02F337}"/>
              </a:ext>
            </a:extLst>
          </p:cNvPr>
          <p:cNvGrpSpPr/>
          <p:nvPr/>
        </p:nvGrpSpPr>
        <p:grpSpPr>
          <a:xfrm>
            <a:off x="7452661" y="2362245"/>
            <a:ext cx="1253213" cy="214806"/>
            <a:chOff x="6963687" y="2134127"/>
            <a:chExt cx="1253213" cy="214806"/>
          </a:xfrm>
        </p:grpSpPr>
        <p:sp>
          <p:nvSpPr>
            <p:cNvPr id="37" name="Espace réservé du texte 1">
              <a:extLst>
                <a:ext uri="{FF2B5EF4-FFF2-40B4-BE49-F238E27FC236}">
                  <a16:creationId xmlns:a16="http://schemas.microsoft.com/office/drawing/2014/main" id="{20B22DE8-0476-FC33-0A5A-A02EAFC886FF}"/>
                </a:ext>
              </a:extLst>
            </p:cNvPr>
            <p:cNvSpPr txBox="1">
              <a:spLocks/>
            </p:cNvSpPr>
            <p:nvPr/>
          </p:nvSpPr>
          <p:spPr>
            <a:xfrm>
              <a:off x="7027236" y="2204933"/>
              <a:ext cx="1189664" cy="144000"/>
            </a:xfrm>
            <a:prstGeom prst="rect">
              <a:avLst/>
            </a:prstGeom>
            <a:solidFill>
              <a:schemeClr val="accent1">
                <a:lumMod val="60000"/>
                <a:lumOff val="40000"/>
              </a:schemeClr>
            </a:solid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00" b="1">
                  <a:solidFill>
                    <a:schemeClr val="accent2"/>
                  </a:solidFill>
                  <a:latin typeface="Calibri" panose="020F0502020204030204" pitchFamily="34" charset="0"/>
                  <a:ea typeface="Calibri" panose="020F0502020204030204" pitchFamily="34" charset="0"/>
                  <a:cs typeface="Calibri" panose="020F0502020204030204" pitchFamily="34" charset="0"/>
                </a:rPr>
                <a:t>FSE + compatible</a:t>
              </a:r>
            </a:p>
          </p:txBody>
        </p:sp>
        <p:sp>
          <p:nvSpPr>
            <p:cNvPr id="38" name="Freeform: Shape 9">
              <a:extLst>
                <a:ext uri="{FF2B5EF4-FFF2-40B4-BE49-F238E27FC236}">
                  <a16:creationId xmlns:a16="http://schemas.microsoft.com/office/drawing/2014/main" id="{7C9A8155-A073-F648-441F-C158AFBBDE7E}"/>
                </a:ext>
              </a:extLst>
            </p:cNvPr>
            <p:cNvSpPr/>
            <p:nvPr/>
          </p:nvSpPr>
          <p:spPr>
            <a:xfrm>
              <a:off x="6963687" y="2134127"/>
              <a:ext cx="144000" cy="144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6" name="Accolade fermante 45">
            <a:extLst>
              <a:ext uri="{FF2B5EF4-FFF2-40B4-BE49-F238E27FC236}">
                <a16:creationId xmlns:a16="http://schemas.microsoft.com/office/drawing/2014/main" id="{7F4114D6-EEAE-9FD5-596A-F67A16900791}"/>
              </a:ext>
            </a:extLst>
          </p:cNvPr>
          <p:cNvSpPr/>
          <p:nvPr/>
        </p:nvSpPr>
        <p:spPr>
          <a:xfrm>
            <a:off x="7099300" y="2245648"/>
            <a:ext cx="279853" cy="417398"/>
          </a:xfrm>
          <a:prstGeom prst="rightBrace">
            <a:avLst/>
          </a:prstGeom>
          <a:ln w="9525">
            <a:solidFill>
              <a:srgbClr val="7FD2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89872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FCC1A9E-9A5D-FE9C-488A-BC30C83697DC}"/>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5D74A4B-B32D-42CE-93F5-796261BBF69D}"/>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18</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DCE8724E-A269-EC27-6CB4-A102491FCE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9" name="Connecteur droit 38">
            <a:extLst>
              <a:ext uri="{FF2B5EF4-FFF2-40B4-BE49-F238E27FC236}">
                <a16:creationId xmlns:a16="http://schemas.microsoft.com/office/drawing/2014/main" id="{A0124B6B-C331-4D4B-E2A7-B03487FFAE3E}"/>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1">
            <a:extLst>
              <a:ext uri="{FF2B5EF4-FFF2-40B4-BE49-F238E27FC236}">
                <a16:creationId xmlns:a16="http://schemas.microsoft.com/office/drawing/2014/main" id="{FEF39801-0C61-A831-DCD3-81EE9655F0F1}"/>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Entreprises -50 salariés : un parcours de sensibilisation complet et personnalisé </a:t>
            </a:r>
          </a:p>
        </p:txBody>
      </p:sp>
      <p:sp>
        <p:nvSpPr>
          <p:cNvPr id="30" name="Rectangle 29">
            <a:extLst>
              <a:ext uri="{FF2B5EF4-FFF2-40B4-BE49-F238E27FC236}">
                <a16:creationId xmlns:a16="http://schemas.microsoft.com/office/drawing/2014/main" id="{F9D1B179-9C9B-1D2D-FE17-DC9235248F4B}"/>
              </a:ext>
            </a:extLst>
          </p:cNvPr>
          <p:cNvSpPr/>
          <p:nvPr/>
        </p:nvSpPr>
        <p:spPr>
          <a:xfrm>
            <a:off x="4102100" y="1358350"/>
            <a:ext cx="4835165" cy="1949130"/>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Freeform: Shape 30">
            <a:extLst>
              <a:ext uri="{FF2B5EF4-FFF2-40B4-BE49-F238E27FC236}">
                <a16:creationId xmlns:a16="http://schemas.microsoft.com/office/drawing/2014/main" id="{6DD154B5-55A3-E0C9-58F1-E79344BAB872}"/>
              </a:ext>
            </a:extLst>
          </p:cNvPr>
          <p:cNvSpPr/>
          <p:nvPr/>
        </p:nvSpPr>
        <p:spPr>
          <a:xfrm>
            <a:off x="3989060" y="1257823"/>
            <a:ext cx="222292" cy="222292"/>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DCA9C273-18D3-E32B-68A2-1678F3A79155}"/>
              </a:ext>
            </a:extLst>
          </p:cNvPr>
          <p:cNvSpPr txBox="1">
            <a:spLocks/>
          </p:cNvSpPr>
          <p:nvPr/>
        </p:nvSpPr>
        <p:spPr>
          <a:xfrm>
            <a:off x="4367867" y="1451505"/>
            <a:ext cx="4260877" cy="2027883"/>
          </a:xfrm>
          <a:prstGeom prst="rect">
            <a:avLst/>
          </a:prstGeom>
          <a:noFill/>
        </p:spPr>
        <p:txBody>
          <a:bodyPr wrap="square" lIns="0" tIns="0" rIns="0" bIns="0" rtlCol="0" anchor="t">
            <a:noAutofit/>
          </a:bodyPr>
          <a:lstStyle/>
          <a:p>
            <a:pPr marL="171450" marR="0" lvl="0" indent="-171450" algn="l" defTabSz="457200" rtl="0" eaLnBrk="1" fontAlgn="auto" latinLnBrk="0" hangingPunct="1">
              <a:lnSpc>
                <a:spcPct val="100000"/>
              </a:lnSpc>
              <a:spcBef>
                <a:spcPts val="0"/>
              </a:spcBef>
              <a:spcAft>
                <a:spcPts val="150"/>
              </a:spcAft>
              <a:buClr>
                <a:schemeClr val="accent2"/>
              </a:buClr>
              <a:buSzTx/>
              <a:buFont typeface="Arial" panose="020B0604020202020204" pitchFamily="34" charset="0"/>
              <a:buChar char="•"/>
              <a:tabLst/>
              <a:defRPr/>
            </a:pPr>
            <a:r>
              <a:rPr kumimoji="0" lang="fr-FR" sz="115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Un </a:t>
            </a:r>
            <a:r>
              <a:rPr kumimoji="0" lang="fr-FR" sz="115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parcours de sensibilisation en ligne</a:t>
            </a:r>
            <a:r>
              <a:rPr kumimoji="0" lang="fr-FR" sz="115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fr-FR" sz="115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15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en partenariat avec </a:t>
            </a:r>
            <a:r>
              <a:rPr kumimoji="0" lang="fr-FR" sz="1150" b="1" i="0" u="none" strike="noStrike" kern="1200" cap="none" spc="0" normalizeH="0" baseline="0" noProof="0" err="1">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Climate</a:t>
            </a:r>
            <a:r>
              <a:rPr kumimoji="0" lang="fr-FR" sz="115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150" b="1" i="0" u="none" strike="noStrike" kern="1200" cap="none" spc="0" normalizeH="0" baseline="0" noProof="0" err="1">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School</a:t>
            </a:r>
            <a:r>
              <a:rPr lang="fr-FR" sz="115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structuré en </a:t>
            </a:r>
            <a:r>
              <a:rPr lang="fr-FR" sz="115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4 temps</a:t>
            </a:r>
            <a:r>
              <a:rPr lang="fr-FR" sz="115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 </a:t>
            </a:r>
          </a:p>
          <a:p>
            <a:pPr marL="685800" lvl="1" indent="-228600">
              <a:spcAft>
                <a:spcPts val="150"/>
              </a:spcAft>
              <a:buClr>
                <a:schemeClr val="accent2"/>
              </a:buClr>
              <a:buFont typeface="+mj-lt"/>
              <a:buAutoNum type="arabicPeriod"/>
              <a:defRPr/>
            </a:pPr>
            <a:r>
              <a:rPr kumimoji="0" lang="fr-FR" sz="115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Comprendre la transition écologique</a:t>
            </a:r>
          </a:p>
          <a:p>
            <a:pPr marL="685800" lvl="1" indent="-228600">
              <a:spcAft>
                <a:spcPts val="150"/>
              </a:spcAft>
              <a:buClr>
                <a:schemeClr val="accent2"/>
              </a:buClr>
              <a:buFont typeface="+mj-lt"/>
              <a:buAutoNum type="arabicPeriod"/>
              <a:defRPr/>
            </a:pPr>
            <a:r>
              <a:rPr lang="fr-FR" sz="115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Découvrir l’impact de la transition écologique sur votre métier (focus sectoriels et par métier)</a:t>
            </a:r>
          </a:p>
          <a:p>
            <a:pPr marL="685800" lvl="1" indent="-228600">
              <a:spcAft>
                <a:spcPts val="150"/>
              </a:spcAft>
              <a:buClr>
                <a:schemeClr val="accent2"/>
              </a:buClr>
              <a:buFont typeface="+mj-lt"/>
              <a:buAutoNum type="arabicPeriod"/>
              <a:defRPr/>
            </a:pPr>
            <a:r>
              <a:rPr kumimoji="0" lang="fr-FR" sz="115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Devenir acteur de la transition écologique</a:t>
            </a:r>
          </a:p>
          <a:p>
            <a:pPr marL="685800" lvl="1" indent="-228600">
              <a:spcAft>
                <a:spcPts val="150"/>
              </a:spcAft>
              <a:buClr>
                <a:schemeClr val="accent2"/>
              </a:buClr>
              <a:buFont typeface="+mj-lt"/>
              <a:buAutoNum type="arabicPeriod"/>
              <a:defRPr/>
            </a:pPr>
            <a:r>
              <a:rPr lang="fr-FR" sz="115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Décrypter les règlementations en vigueur</a:t>
            </a:r>
            <a:endParaRPr kumimoji="0" lang="fr-FR" sz="115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150"/>
              </a:spcAft>
              <a:buClr>
                <a:schemeClr val="accent2"/>
              </a:buClr>
              <a:buSzTx/>
              <a:buFont typeface="Arial" panose="020B0604020202020204" pitchFamily="34" charset="0"/>
              <a:buChar char="•"/>
              <a:tabLst/>
              <a:defRPr/>
            </a:pPr>
            <a:r>
              <a:rPr lang="fr-FR" sz="115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Une </a:t>
            </a:r>
            <a:r>
              <a:rPr lang="fr-FR" sz="115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sélection des modules les plus adaptés </a:t>
            </a:r>
            <a:r>
              <a:rPr lang="fr-FR" sz="115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aux métiers des secteurs d’Atlas avec des </a:t>
            </a:r>
            <a:r>
              <a:rPr lang="fr-FR" sz="115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contenus exclusifs </a:t>
            </a:r>
            <a:r>
              <a:rPr lang="fr-FR" sz="115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spécifiquement conçus.</a:t>
            </a:r>
          </a:p>
        </p:txBody>
      </p:sp>
      <p:grpSp>
        <p:nvGrpSpPr>
          <p:cNvPr id="41" name="Group 40">
            <a:extLst>
              <a:ext uri="{FF2B5EF4-FFF2-40B4-BE49-F238E27FC236}">
                <a16:creationId xmlns:a16="http://schemas.microsoft.com/office/drawing/2014/main" id="{8474C956-69AA-27A3-73E4-EEA826E4AE52}"/>
              </a:ext>
            </a:extLst>
          </p:cNvPr>
          <p:cNvGrpSpPr/>
          <p:nvPr/>
        </p:nvGrpSpPr>
        <p:grpSpPr>
          <a:xfrm>
            <a:off x="540518" y="2121500"/>
            <a:ext cx="3078982" cy="2020462"/>
            <a:chOff x="319095" y="2101470"/>
            <a:chExt cx="3354117" cy="2201009"/>
          </a:xfrm>
        </p:grpSpPr>
        <p:grpSp>
          <p:nvGrpSpPr>
            <p:cNvPr id="42" name="Group 41">
              <a:extLst>
                <a:ext uri="{FF2B5EF4-FFF2-40B4-BE49-F238E27FC236}">
                  <a16:creationId xmlns:a16="http://schemas.microsoft.com/office/drawing/2014/main" id="{54974C96-6EB1-B60E-8588-8CAE1C1BA0CC}"/>
                </a:ext>
              </a:extLst>
            </p:cNvPr>
            <p:cNvGrpSpPr/>
            <p:nvPr/>
          </p:nvGrpSpPr>
          <p:grpSpPr>
            <a:xfrm>
              <a:off x="319095" y="2101470"/>
              <a:ext cx="2085967" cy="1213565"/>
              <a:chOff x="319095" y="2101470"/>
              <a:chExt cx="2085967" cy="1213565"/>
            </a:xfrm>
          </p:grpSpPr>
          <p:pic>
            <p:nvPicPr>
              <p:cNvPr id="49" name="object 14">
                <a:extLst>
                  <a:ext uri="{FF2B5EF4-FFF2-40B4-BE49-F238E27FC236}">
                    <a16:creationId xmlns:a16="http://schemas.microsoft.com/office/drawing/2014/main" id="{998D9A5D-1AD7-3AD6-E36B-D80CE2EC8B36}"/>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540414" y="2191198"/>
                <a:ext cx="1643329" cy="988056"/>
              </a:xfrm>
              <a:prstGeom prst="rect">
                <a:avLst/>
              </a:prstGeom>
              <a:solidFill>
                <a:srgbClr val="1E2128"/>
              </a:solidFill>
            </p:spPr>
          </p:pic>
          <p:pic>
            <p:nvPicPr>
              <p:cNvPr id="53" name="Graphic 52">
                <a:extLst>
                  <a:ext uri="{FF2B5EF4-FFF2-40B4-BE49-F238E27FC236}">
                    <a16:creationId xmlns:a16="http://schemas.microsoft.com/office/drawing/2014/main" id="{1FD7942E-D3DA-441F-5EBD-84D39D3072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095" y="2101470"/>
                <a:ext cx="2085967" cy="1213565"/>
              </a:xfrm>
              <a:prstGeom prst="rect">
                <a:avLst/>
              </a:prstGeom>
            </p:spPr>
          </p:pic>
        </p:grpSp>
        <p:grpSp>
          <p:nvGrpSpPr>
            <p:cNvPr id="43" name="Group 42">
              <a:extLst>
                <a:ext uri="{FF2B5EF4-FFF2-40B4-BE49-F238E27FC236}">
                  <a16:creationId xmlns:a16="http://schemas.microsoft.com/office/drawing/2014/main" id="{B58495E2-7F72-A010-9345-B73F5FC3F89A}"/>
                </a:ext>
              </a:extLst>
            </p:cNvPr>
            <p:cNvGrpSpPr/>
            <p:nvPr/>
          </p:nvGrpSpPr>
          <p:grpSpPr>
            <a:xfrm>
              <a:off x="1623617" y="2868460"/>
              <a:ext cx="2049595" cy="1192405"/>
              <a:chOff x="1623617" y="2868460"/>
              <a:chExt cx="2049595" cy="1192405"/>
            </a:xfrm>
          </p:grpSpPr>
          <p:pic>
            <p:nvPicPr>
              <p:cNvPr id="47" name="object 15">
                <a:extLst>
                  <a:ext uri="{FF2B5EF4-FFF2-40B4-BE49-F238E27FC236}">
                    <a16:creationId xmlns:a16="http://schemas.microsoft.com/office/drawing/2014/main" id="{F7EDE994-A005-BCC9-EA38-00A367830227}"/>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1825363" y="2953222"/>
                <a:ext cx="1646103" cy="970871"/>
              </a:xfrm>
              <a:prstGeom prst="rect">
                <a:avLst/>
              </a:prstGeom>
              <a:ln>
                <a:noFill/>
              </a:ln>
            </p:spPr>
          </p:pic>
          <p:pic>
            <p:nvPicPr>
              <p:cNvPr id="48" name="Graphic 47">
                <a:extLst>
                  <a:ext uri="{FF2B5EF4-FFF2-40B4-BE49-F238E27FC236}">
                    <a16:creationId xmlns:a16="http://schemas.microsoft.com/office/drawing/2014/main" id="{F2F545A0-19BB-8A43-394E-C1C41CAC3C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23617" y="2868460"/>
                <a:ext cx="2049595" cy="1192405"/>
              </a:xfrm>
              <a:prstGeom prst="rect">
                <a:avLst/>
              </a:prstGeom>
            </p:spPr>
          </p:pic>
        </p:grpSp>
        <p:grpSp>
          <p:nvGrpSpPr>
            <p:cNvPr id="44" name="Group 43">
              <a:extLst>
                <a:ext uri="{FF2B5EF4-FFF2-40B4-BE49-F238E27FC236}">
                  <a16:creationId xmlns:a16="http://schemas.microsoft.com/office/drawing/2014/main" id="{071A0F79-9397-09CD-E07A-403D289F1416}"/>
                </a:ext>
              </a:extLst>
            </p:cNvPr>
            <p:cNvGrpSpPr/>
            <p:nvPr/>
          </p:nvGrpSpPr>
          <p:grpSpPr>
            <a:xfrm>
              <a:off x="1179432" y="3079154"/>
              <a:ext cx="802683" cy="1223325"/>
              <a:chOff x="1179432" y="3079154"/>
              <a:chExt cx="802683" cy="1223325"/>
            </a:xfrm>
          </p:grpSpPr>
          <p:pic>
            <p:nvPicPr>
              <p:cNvPr id="45" name="object 10">
                <a:extLst>
                  <a:ext uri="{FF2B5EF4-FFF2-40B4-BE49-F238E27FC236}">
                    <a16:creationId xmlns:a16="http://schemas.microsoft.com/office/drawing/2014/main" id="{3F5BC996-34A9-5E20-EC0C-FA60321E3D27}"/>
                  </a:ext>
                </a:extLst>
              </p:cNvPr>
              <p:cNvPicPr/>
              <p:nvPr/>
            </p:nvPicPr>
            <p:blipFill>
              <a:blip r:embed="rId11" cstate="screen">
                <a:extLst>
                  <a:ext uri="{28A0092B-C50C-407E-A947-70E740481C1C}">
                    <a14:useLocalDpi xmlns:a14="http://schemas.microsoft.com/office/drawing/2010/main"/>
                  </a:ext>
                </a:extLst>
              </a:blip>
              <a:stretch>
                <a:fillRect/>
              </a:stretch>
            </p:blipFill>
            <p:spPr>
              <a:xfrm rot="20986583">
                <a:off x="1226315" y="3079154"/>
                <a:ext cx="717278" cy="1142242"/>
              </a:xfrm>
              <a:prstGeom prst="rect">
                <a:avLst/>
              </a:prstGeom>
            </p:spPr>
          </p:pic>
          <p:pic>
            <p:nvPicPr>
              <p:cNvPr id="46" name="Picture 45">
                <a:extLst>
                  <a:ext uri="{FF2B5EF4-FFF2-40B4-BE49-F238E27FC236}">
                    <a16:creationId xmlns:a16="http://schemas.microsoft.com/office/drawing/2014/main" id="{5CAD3F5E-BCF7-ACEC-BE07-AF6574CDAE9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79432" y="3089357"/>
                <a:ext cx="802683" cy="1213122"/>
              </a:xfrm>
              <a:prstGeom prst="rect">
                <a:avLst/>
              </a:prstGeom>
            </p:spPr>
          </p:pic>
        </p:grpSp>
      </p:grpSp>
      <p:sp>
        <p:nvSpPr>
          <p:cNvPr id="55" name="TextBox 54">
            <a:extLst>
              <a:ext uri="{FF2B5EF4-FFF2-40B4-BE49-F238E27FC236}">
                <a16:creationId xmlns:a16="http://schemas.microsoft.com/office/drawing/2014/main" id="{C2989109-903E-B315-6E83-BED1EC8EE93F}"/>
              </a:ext>
            </a:extLst>
          </p:cNvPr>
          <p:cNvSpPr txBox="1">
            <a:spLocks/>
          </p:cNvSpPr>
          <p:nvPr/>
        </p:nvSpPr>
        <p:spPr>
          <a:xfrm>
            <a:off x="800121" y="4178946"/>
            <a:ext cx="2559777" cy="184666"/>
          </a:xfrm>
          <a:prstGeom prst="rect">
            <a:avLst/>
          </a:prstGeom>
          <a:noFill/>
        </p:spPr>
        <p:txBody>
          <a:bodyPr wrap="square" lIns="0" tIns="0" rIns="0" bIns="0" rtlCol="0" anchor="b">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700" b="1" i="0" u="none" strike="noStrike" kern="1200" cap="none" spc="0" normalizeH="0" baseline="0" noProof="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Entreprises de 50 salariés et + : </a:t>
            </a:r>
          </a:p>
        </p:txBody>
      </p:sp>
      <p:sp>
        <p:nvSpPr>
          <p:cNvPr id="56" name="TextBox 55">
            <a:extLst>
              <a:ext uri="{FF2B5EF4-FFF2-40B4-BE49-F238E27FC236}">
                <a16:creationId xmlns:a16="http://schemas.microsoft.com/office/drawing/2014/main" id="{1D394E6B-DF46-7BAE-C9F7-CAC5F9609CD8}"/>
              </a:ext>
            </a:extLst>
          </p:cNvPr>
          <p:cNvSpPr txBox="1">
            <a:spLocks/>
          </p:cNvSpPr>
          <p:nvPr/>
        </p:nvSpPr>
        <p:spPr>
          <a:xfrm>
            <a:off x="800122" y="4379614"/>
            <a:ext cx="2559774" cy="138499"/>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6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Tarif négocié Atlas, contactez votre conseiller.</a:t>
            </a:r>
            <a:endParaRPr kumimoji="0" lang="fr-FR" sz="6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Espace réservé du texte 1">
            <a:extLst>
              <a:ext uri="{FF2B5EF4-FFF2-40B4-BE49-F238E27FC236}">
                <a16:creationId xmlns:a16="http://schemas.microsoft.com/office/drawing/2014/main" id="{6A97C1B2-5532-05A7-27A2-3C166D389FDF}"/>
              </a:ext>
            </a:extLst>
          </p:cNvPr>
          <p:cNvSpPr txBox="1">
            <a:spLocks/>
          </p:cNvSpPr>
          <p:nvPr/>
        </p:nvSpPr>
        <p:spPr>
          <a:xfrm>
            <a:off x="556597" y="1388784"/>
            <a:ext cx="2977436" cy="192988"/>
          </a:xfrm>
          <a:prstGeom prst="rect">
            <a:avLst/>
          </a:prstGeom>
          <a:solidFill>
            <a:schemeClr val="accent1">
              <a:lumMod val="60000"/>
              <a:lumOff val="40000"/>
            </a:schemeClr>
          </a:solid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fr-FR" sz="900" b="1" dirty="0">
                <a:solidFill>
                  <a:schemeClr val="accent2"/>
                </a:solidFill>
                <a:latin typeface="Calibri" panose="020F0502020204030204" pitchFamily="34" charset="0"/>
                <a:ea typeface="Calibri" panose="020F0502020204030204" pitchFamily="34" charset="0"/>
                <a:cs typeface="Calibri" panose="020F0502020204030204" pitchFamily="34" charset="0"/>
              </a:rPr>
              <a:t>100% pris en charge pour les entreprises de -50 salariés</a:t>
            </a:r>
          </a:p>
        </p:txBody>
      </p:sp>
      <p:sp>
        <p:nvSpPr>
          <p:cNvPr id="68" name="Freeform: Shape 67">
            <a:extLst>
              <a:ext uri="{FF2B5EF4-FFF2-40B4-BE49-F238E27FC236}">
                <a16:creationId xmlns:a16="http://schemas.microsoft.com/office/drawing/2014/main" id="{2AC96C5E-DB2E-08C3-E3CE-C2177EA33EF5}"/>
              </a:ext>
            </a:extLst>
          </p:cNvPr>
          <p:cNvSpPr/>
          <p:nvPr/>
        </p:nvSpPr>
        <p:spPr>
          <a:xfrm>
            <a:off x="501501" y="1318029"/>
            <a:ext cx="118265" cy="118266"/>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texte 1">
            <a:extLst>
              <a:ext uri="{FF2B5EF4-FFF2-40B4-BE49-F238E27FC236}">
                <a16:creationId xmlns:a16="http://schemas.microsoft.com/office/drawing/2014/main" id="{3819A7F8-2D62-CE66-13C4-8F885D7D431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0" name="Espace réservé du texte 1">
            <a:extLst>
              <a:ext uri="{FF2B5EF4-FFF2-40B4-BE49-F238E27FC236}">
                <a16:creationId xmlns:a16="http://schemas.microsoft.com/office/drawing/2014/main" id="{048D88D7-211A-B3A0-FE29-1614DE72F7DD}"/>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8" name="Arrow: Pentagon 2">
            <a:extLst>
              <a:ext uri="{FF2B5EF4-FFF2-40B4-BE49-F238E27FC236}">
                <a16:creationId xmlns:a16="http://schemas.microsoft.com/office/drawing/2014/main" id="{8CBA70D3-56E3-DD0D-67B4-9339624BEF6F}"/>
              </a:ext>
            </a:extLst>
          </p:cNvPr>
          <p:cNvSpPr/>
          <p:nvPr/>
        </p:nvSpPr>
        <p:spPr>
          <a:xfrm rot="5400000" flipV="1">
            <a:off x="8202432" y="-325254"/>
            <a:ext cx="409576" cy="1060090"/>
          </a:xfrm>
          <a:prstGeom prst="homePlate">
            <a:avLst>
              <a:gd name="adj" fmla="val 26234"/>
            </a:avLst>
          </a:prstGeom>
          <a:solidFill>
            <a:schemeClr val="accent4">
              <a:lumMod val="40000"/>
              <a:lumOff val="60000"/>
              <a:alpha val="70000"/>
            </a:schemeClr>
          </a:solidFill>
        </p:spPr>
        <p:txBody>
          <a:bodyPr lIns="0" tIns="0" rIns="0" bIns="0" anchor="ctr">
            <a:noAutofit/>
          </a:bodyPr>
          <a:lstStyle/>
          <a:p>
            <a:pPr algn="ctr" defTabSz="685800">
              <a:lnSpc>
                <a:spcPct val="90000"/>
              </a:lnSpc>
              <a:spcBef>
                <a:spcPts val="750"/>
              </a:spcBef>
            </a:pPr>
            <a:endParaRPr lang="en-US"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Espace réservé du texte 1">
            <a:extLst>
              <a:ext uri="{FF2B5EF4-FFF2-40B4-BE49-F238E27FC236}">
                <a16:creationId xmlns:a16="http://schemas.microsoft.com/office/drawing/2014/main" id="{9559AA37-7FAB-61E5-EC2F-3A93D91D9373}"/>
              </a:ext>
            </a:extLst>
          </p:cNvPr>
          <p:cNvSpPr txBox="1">
            <a:spLocks/>
          </p:cNvSpPr>
          <p:nvPr/>
        </p:nvSpPr>
        <p:spPr>
          <a:xfrm>
            <a:off x="7950994" y="61774"/>
            <a:ext cx="912452"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 INITIER VOTRE TRANSFORMATION </a:t>
            </a:r>
          </a:p>
        </p:txBody>
      </p:sp>
      <p:pic>
        <p:nvPicPr>
          <p:cNvPr id="12" name="Image 11">
            <a:extLst>
              <a:ext uri="{FF2B5EF4-FFF2-40B4-BE49-F238E27FC236}">
                <a16:creationId xmlns:a16="http://schemas.microsoft.com/office/drawing/2014/main" id="{45107F99-7049-D765-CC3A-7CBDBB6FB44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229309" y="885592"/>
            <a:ext cx="2672756" cy="277966"/>
          </a:xfrm>
          <a:prstGeom prst="rect">
            <a:avLst/>
          </a:prstGeom>
        </p:spPr>
      </p:pic>
      <p:sp>
        <p:nvSpPr>
          <p:cNvPr id="11" name="TextBox 32">
            <a:extLst>
              <a:ext uri="{FF2B5EF4-FFF2-40B4-BE49-F238E27FC236}">
                <a16:creationId xmlns:a16="http://schemas.microsoft.com/office/drawing/2014/main" id="{E28A2254-B018-2370-88C0-19A9FF17CDF8}"/>
              </a:ext>
            </a:extLst>
          </p:cNvPr>
          <p:cNvSpPr txBox="1">
            <a:spLocks/>
          </p:cNvSpPr>
          <p:nvPr/>
        </p:nvSpPr>
        <p:spPr>
          <a:xfrm>
            <a:off x="5884817" y="3840820"/>
            <a:ext cx="1269732" cy="692497"/>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rPr>
              <a:t>Des contenus factuels et professionnels, abordés sur un ton positif </a:t>
            </a:r>
            <a:r>
              <a:rPr kumimoji="0" lang="fr-FR" sz="10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pour encourager le passage à l’action </a:t>
            </a:r>
          </a:p>
        </p:txBody>
      </p:sp>
      <p:pic>
        <p:nvPicPr>
          <p:cNvPr id="13" name="Graphic 33">
            <a:extLst>
              <a:ext uri="{FF2B5EF4-FFF2-40B4-BE49-F238E27FC236}">
                <a16:creationId xmlns:a16="http://schemas.microsoft.com/office/drawing/2014/main" id="{610E2D10-415A-C1C4-FE84-301F226BD5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3" r="13"/>
          <a:stretch/>
        </p:blipFill>
        <p:spPr>
          <a:xfrm>
            <a:off x="6363006" y="3448021"/>
            <a:ext cx="313354" cy="313434"/>
          </a:xfrm>
          <a:prstGeom prst="rect">
            <a:avLst/>
          </a:prstGeom>
        </p:spPr>
      </p:pic>
      <p:pic>
        <p:nvPicPr>
          <p:cNvPr id="14" name="Graphic 34">
            <a:hlinkClick r:id="rId16"/>
            <a:extLst>
              <a:ext uri="{FF2B5EF4-FFF2-40B4-BE49-F238E27FC236}">
                <a16:creationId xmlns:a16="http://schemas.microsoft.com/office/drawing/2014/main" id="{EBA5C739-5A6E-E412-D735-62A619B9A76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13" r="13"/>
          <a:stretch/>
        </p:blipFill>
        <p:spPr>
          <a:xfrm>
            <a:off x="8076929" y="3448021"/>
            <a:ext cx="313354" cy="313434"/>
          </a:xfrm>
          <a:prstGeom prst="rect">
            <a:avLst/>
          </a:prstGeom>
        </p:spPr>
      </p:pic>
      <p:sp>
        <p:nvSpPr>
          <p:cNvPr id="15" name="TextBox 35">
            <a:extLst>
              <a:ext uri="{FF2B5EF4-FFF2-40B4-BE49-F238E27FC236}">
                <a16:creationId xmlns:a16="http://schemas.microsoft.com/office/drawing/2014/main" id="{BC611CB1-0E46-9116-0D4C-8DA2EC4433CB}"/>
              </a:ext>
            </a:extLst>
          </p:cNvPr>
          <p:cNvSpPr txBox="1">
            <a:spLocks/>
          </p:cNvSpPr>
          <p:nvPr/>
        </p:nvSpPr>
        <p:spPr>
          <a:xfrm>
            <a:off x="7598740" y="3840820"/>
            <a:ext cx="1269732" cy="594386"/>
          </a:xfrm>
          <a:prstGeom prst="rect">
            <a:avLst/>
          </a:prstGeom>
          <a:noFill/>
        </p:spPr>
        <p:txBody>
          <a:bodyPr wrap="square" lIns="0" tIns="0" rIns="0" bIns="0" rtlCol="0" anchor="t">
            <a:noAutofit/>
          </a:bodyPr>
          <a:lstStyle/>
          <a:p>
            <a:pPr algn="ctr">
              <a:buClr>
                <a:srgbClr val="7FD236"/>
              </a:buClr>
              <a:defRP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Accessible en quelques clics avec votre</a:t>
            </a:r>
          </a:p>
          <a:p>
            <a:pPr algn="ctr">
              <a:buClr>
                <a:srgbClr val="7FD236"/>
              </a:buClr>
              <a:defRPr/>
            </a:pPr>
            <a:r>
              <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compte myAtlas Entreprise</a:t>
            </a:r>
            <a:endPar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36">
            <a:extLst>
              <a:ext uri="{FF2B5EF4-FFF2-40B4-BE49-F238E27FC236}">
                <a16:creationId xmlns:a16="http://schemas.microsoft.com/office/drawing/2014/main" id="{5D8DAC44-5C3B-7408-A2BD-6624D29A2E43}"/>
              </a:ext>
            </a:extLst>
          </p:cNvPr>
          <p:cNvSpPr txBox="1">
            <a:spLocks/>
          </p:cNvSpPr>
          <p:nvPr/>
        </p:nvSpPr>
        <p:spPr>
          <a:xfrm>
            <a:off x="4170893" y="3840820"/>
            <a:ext cx="1269732" cy="830997"/>
          </a:xfrm>
          <a:prstGeom prst="rect">
            <a:avLst/>
          </a:prstGeom>
          <a:noFill/>
        </p:spPr>
        <p:txBody>
          <a:bodyPr wrap="square" lIns="0" tIns="0" rIns="0" bIns="0" rtlCol="0" anchor="t">
            <a:noAutofit/>
          </a:bodyPr>
          <a:lstStyle/>
          <a:p>
            <a:pPr algn="ctr">
              <a:buClr>
                <a:srgbClr val="7FD236"/>
              </a:buClr>
              <a:defRP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 </a:t>
            </a:r>
            <a:r>
              <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rPr>
              <a:t>catalogue de</a:t>
            </a:r>
            <a:br>
              <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rPr>
            </a:br>
            <a:r>
              <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rPr>
              <a:t>micro-</a:t>
            </a:r>
            <a:r>
              <a:rPr lang="fr-FR" sz="1000" b="1" err="1">
                <a:solidFill>
                  <a:schemeClr val="accent5"/>
                </a:solidFill>
                <a:latin typeface="Calibri" panose="020F0502020204030204" pitchFamily="34" charset="0"/>
                <a:ea typeface="Calibri" panose="020F0502020204030204" pitchFamily="34" charset="0"/>
                <a:cs typeface="Calibri" panose="020F0502020204030204" pitchFamily="34" charset="0"/>
              </a:rPr>
              <a:t>learning</a:t>
            </a:r>
            <a:r>
              <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rPr>
              <a:t> vidéo dédié aux enjeux environnementaux </a:t>
            </a: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accessible </a:t>
            </a:r>
            <a:r>
              <a:rPr lang="fr-FR" sz="1000" b="1">
                <a:solidFill>
                  <a:schemeClr val="accent5"/>
                </a:solidFill>
                <a:latin typeface="Calibri" panose="020F0502020204030204" pitchFamily="34" charset="0"/>
                <a:ea typeface="Calibri" panose="020F0502020204030204" pitchFamily="34" charset="0"/>
                <a:cs typeface="Calibri" panose="020F0502020204030204" pitchFamily="34" charset="0"/>
              </a:rPr>
              <a:t>gratuitement </a:t>
            </a: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pour vos salariés </a:t>
            </a:r>
          </a:p>
        </p:txBody>
      </p:sp>
      <p:pic>
        <p:nvPicPr>
          <p:cNvPr id="17" name="Graphic 37">
            <a:extLst>
              <a:ext uri="{FF2B5EF4-FFF2-40B4-BE49-F238E27FC236}">
                <a16:creationId xmlns:a16="http://schemas.microsoft.com/office/drawing/2014/main" id="{E6E0FD42-A785-E592-1245-6E4BD5D7176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13" r="13"/>
          <a:stretch/>
        </p:blipFill>
        <p:spPr>
          <a:xfrm>
            <a:off x="4649082" y="3448021"/>
            <a:ext cx="313354" cy="313434"/>
          </a:xfrm>
          <a:prstGeom prst="rect">
            <a:avLst/>
          </a:prstGeom>
        </p:spPr>
      </p:pic>
      <p:cxnSp>
        <p:nvCxnSpPr>
          <p:cNvPr id="18" name="Straight Connector 38">
            <a:extLst>
              <a:ext uri="{FF2B5EF4-FFF2-40B4-BE49-F238E27FC236}">
                <a16:creationId xmlns:a16="http://schemas.microsoft.com/office/drawing/2014/main" id="{488B8796-1630-CC51-9AD3-09EA272A4D7B}"/>
              </a:ext>
            </a:extLst>
          </p:cNvPr>
          <p:cNvCxnSpPr>
            <a:cxnSpLocks/>
          </p:cNvCxnSpPr>
          <p:nvPr/>
        </p:nvCxnSpPr>
        <p:spPr>
          <a:xfrm flipV="1">
            <a:off x="7376645" y="3410469"/>
            <a:ext cx="0" cy="1166736"/>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39">
            <a:extLst>
              <a:ext uri="{FF2B5EF4-FFF2-40B4-BE49-F238E27FC236}">
                <a16:creationId xmlns:a16="http://schemas.microsoft.com/office/drawing/2014/main" id="{8712DFBF-A2E4-2011-F83A-2D63B7F21698}"/>
              </a:ext>
            </a:extLst>
          </p:cNvPr>
          <p:cNvCxnSpPr>
            <a:cxnSpLocks/>
          </p:cNvCxnSpPr>
          <p:nvPr/>
        </p:nvCxnSpPr>
        <p:spPr>
          <a:xfrm flipV="1">
            <a:off x="5662721" y="3410469"/>
            <a:ext cx="0" cy="1166736"/>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3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57E0-F62F-9218-19D8-B6F96B93939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ED0CF62E-6E5E-6937-AD5F-DCAFD4C66EE7}"/>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3847E0C-E94A-260E-84A8-EF845089F14B}"/>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19</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72462BAD-E52B-F662-1138-093AB870C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9" name="Connecteur droit 38">
            <a:extLst>
              <a:ext uri="{FF2B5EF4-FFF2-40B4-BE49-F238E27FC236}">
                <a16:creationId xmlns:a16="http://schemas.microsoft.com/office/drawing/2014/main" id="{3525C635-95F7-9C43-959A-3B3CEED9C04F}"/>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1">
            <a:extLst>
              <a:ext uri="{FF2B5EF4-FFF2-40B4-BE49-F238E27FC236}">
                <a16:creationId xmlns:a16="http://schemas.microsoft.com/office/drawing/2014/main" id="{A2B1E69E-84DC-7E0F-DBA9-48726B470C22}"/>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dirty="0">
                <a:solidFill>
                  <a:schemeClr val="accent2"/>
                </a:solidFill>
                <a:latin typeface="Calibri" panose="020F0502020204030204" pitchFamily="34" charset="0"/>
                <a:ea typeface="Calibri" panose="020F0502020204030204" pitchFamily="34" charset="0"/>
                <a:cs typeface="Calibri" panose="020F0502020204030204" pitchFamily="34" charset="0"/>
              </a:rPr>
              <a:t>Entreprises Bureaux d’Etudes : sensibiliser avec une plateforme ludique et des badges à collectionner   </a:t>
            </a:r>
          </a:p>
        </p:txBody>
      </p:sp>
      <p:sp>
        <p:nvSpPr>
          <p:cNvPr id="30" name="Rectangle 29">
            <a:extLst>
              <a:ext uri="{FF2B5EF4-FFF2-40B4-BE49-F238E27FC236}">
                <a16:creationId xmlns:a16="http://schemas.microsoft.com/office/drawing/2014/main" id="{12060A39-AA33-8873-F0AE-38A398B7B6C6}"/>
              </a:ext>
            </a:extLst>
          </p:cNvPr>
          <p:cNvSpPr/>
          <p:nvPr/>
        </p:nvSpPr>
        <p:spPr>
          <a:xfrm>
            <a:off x="371947" y="3162436"/>
            <a:ext cx="4835165" cy="1316042"/>
          </a:xfrm>
          <a:prstGeom prst="rect">
            <a:avLst/>
          </a:prstGeom>
          <a:solidFill>
            <a:srgbClr val="194626">
              <a:alpha val="70000"/>
            </a:srgb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Freeform: Shape 30">
            <a:extLst>
              <a:ext uri="{FF2B5EF4-FFF2-40B4-BE49-F238E27FC236}">
                <a16:creationId xmlns:a16="http://schemas.microsoft.com/office/drawing/2014/main" id="{7E9135A7-BFF8-700B-0958-CCAAD109569C}"/>
              </a:ext>
            </a:extLst>
          </p:cNvPr>
          <p:cNvSpPr/>
          <p:nvPr/>
        </p:nvSpPr>
        <p:spPr>
          <a:xfrm>
            <a:off x="258907" y="3061909"/>
            <a:ext cx="222292" cy="222292"/>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3EED46C-C6CD-53E1-5CF7-9C2EFB1AF0D1}"/>
              </a:ext>
            </a:extLst>
          </p:cNvPr>
          <p:cNvSpPr txBox="1">
            <a:spLocks/>
          </p:cNvSpPr>
          <p:nvPr/>
        </p:nvSpPr>
        <p:spPr>
          <a:xfrm>
            <a:off x="543374" y="3370870"/>
            <a:ext cx="2105487" cy="769441"/>
          </a:xfrm>
          <a:prstGeom prst="rect">
            <a:avLst/>
          </a:prstGeom>
          <a:noFill/>
        </p:spPr>
        <p:txBody>
          <a:bodyPr wrap="square" lIns="0" tIns="0" rIns="0" bIns="0" rtlCol="0" anchor="t">
            <a:noAutofit/>
          </a:bodyPr>
          <a:lstStyle/>
          <a:p>
            <a:pPr marR="0" lvl="0" algn="l" defTabSz="457200" rtl="0" eaLnBrk="1" fontAlgn="auto" latinLnBrk="0" hangingPunct="1">
              <a:lnSpc>
                <a:spcPct val="100000"/>
              </a:lnSpc>
              <a:spcBef>
                <a:spcPts val="0"/>
              </a:spcBef>
              <a:spcAft>
                <a:spcPts val="150"/>
              </a:spcAft>
              <a:buClr>
                <a:schemeClr val="bg1"/>
              </a:buClr>
              <a:buSzTx/>
              <a:tabLst/>
              <a:defRPr/>
            </a:pPr>
            <a:r>
              <a:rPr kumimoji="0" lang="fr-FR" sz="11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Focus Transition Ecologique </a:t>
            </a:r>
          </a:p>
          <a:p>
            <a:pPr marL="171450" indent="-171450">
              <a:spcAft>
                <a:spcPts val="150"/>
              </a:spcAft>
              <a:buClr>
                <a:schemeClr val="bg1"/>
              </a:buClr>
              <a:buFont typeface="Arial" panose="020B0604020202020204" pitchFamily="34" charset="0"/>
              <a:buChar char="•"/>
              <a:defRPr/>
            </a:pPr>
            <a:r>
              <a:rPr kumimoji="0" lang="fr-FR" sz="11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10 parcours </a:t>
            </a:r>
            <a:r>
              <a:rPr kumimoji="0" lang="fr-FR" sz="110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Sobriété numérique, Eco-gestes, Décarbonation, Biodiversité…</a:t>
            </a:r>
          </a:p>
          <a:p>
            <a:pPr marL="171450" indent="-171450">
              <a:spcAft>
                <a:spcPts val="150"/>
              </a:spcAft>
              <a:buClr>
                <a:schemeClr val="bg1"/>
              </a:buClr>
              <a:buFont typeface="Arial" panose="020B0604020202020204" pitchFamily="34" charset="0"/>
              <a:buChar char="•"/>
              <a:defRPr/>
            </a:pPr>
            <a:r>
              <a:rPr lang="fr-FR" sz="1100" b="1">
                <a:solidFill>
                  <a:schemeClr val="bg1"/>
                </a:solidFill>
                <a:latin typeface="Calibri" panose="020F0502020204030204" pitchFamily="34" charset="0"/>
                <a:ea typeface="Calibri" panose="020F0502020204030204" pitchFamily="34" charset="0"/>
                <a:cs typeface="Calibri" panose="020F0502020204030204" pitchFamily="34" charset="0"/>
              </a:rPr>
              <a:t>20 modules </a:t>
            </a:r>
            <a:r>
              <a:rPr kumimoji="0" lang="fr-FR" sz="11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1450" indent="-171450">
              <a:spcAft>
                <a:spcPts val="150"/>
              </a:spcAft>
              <a:buClr>
                <a:schemeClr val="bg1"/>
              </a:buClr>
              <a:buFont typeface="Arial" panose="020B0604020202020204" pitchFamily="34" charset="0"/>
              <a:buChar char="•"/>
              <a:defRPr/>
            </a:pPr>
            <a:endParaRPr kumimoji="0" lang="fr-FR" sz="110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150"/>
              </a:spcAft>
              <a:buClr>
                <a:schemeClr val="accent2"/>
              </a:buClr>
              <a:buSzTx/>
              <a:buFont typeface="Arial" panose="020B0604020202020204" pitchFamily="34" charset="0"/>
              <a:buChar char="•"/>
              <a:tabLst/>
              <a:defRPr/>
            </a:pPr>
            <a:endParaRPr kumimoji="0" lang="fr-FR" sz="11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BD63382-9E7C-08EB-6F88-073D3D6F2369}"/>
              </a:ext>
            </a:extLst>
          </p:cNvPr>
          <p:cNvSpPr txBox="1">
            <a:spLocks/>
          </p:cNvSpPr>
          <p:nvPr/>
        </p:nvSpPr>
        <p:spPr>
          <a:xfrm>
            <a:off x="2251035" y="2194227"/>
            <a:ext cx="1505802" cy="692497"/>
          </a:xfrm>
          <a:prstGeom prst="rect">
            <a:avLst/>
          </a:prstGeom>
          <a:noFill/>
        </p:spPr>
        <p:txBody>
          <a:bodyPr wrap="square" lIns="0" tIns="0" rIns="0" bIns="0" rtlCol="0" anchor="t">
            <a:noAutofit/>
          </a:bodyPr>
          <a:lstStyle/>
          <a:p>
            <a:pPr algn="ctr">
              <a:buClr>
                <a:srgbClr val="7FD236"/>
              </a:buClr>
              <a:defRPr/>
            </a:pPr>
            <a:r>
              <a:rPr lang="fr-FR" sz="900" b="1">
                <a:solidFill>
                  <a:srgbClr val="194626"/>
                </a:solidFill>
                <a:latin typeface="Calibri" panose="020F0502020204030204" pitchFamily="34" charset="0"/>
                <a:ea typeface="Calibri" panose="020F0502020204030204" pitchFamily="34" charset="0"/>
                <a:cs typeface="Calibri" panose="020F0502020204030204" pitchFamily="34" charset="0"/>
              </a:rPr>
              <a:t>Des contenus variés avec un système de gamification (Badges d'Avenirs à décrocher) </a:t>
            </a: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pour </a:t>
            </a: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maintenir l’intérêt et l’engagement à long terme</a:t>
            </a:r>
            <a:endPar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B98427D8-F838-E1DA-C6FE-6BEF67B0A4A5}"/>
              </a:ext>
            </a:extLst>
          </p:cNvPr>
          <p:cNvSpPr txBox="1">
            <a:spLocks/>
          </p:cNvSpPr>
          <p:nvPr/>
        </p:nvSpPr>
        <p:spPr>
          <a:xfrm>
            <a:off x="311484" y="2180902"/>
            <a:ext cx="1700658" cy="769441"/>
          </a:xfrm>
          <a:prstGeom prst="rect">
            <a:avLst/>
          </a:prstGeom>
          <a:noFill/>
        </p:spPr>
        <p:txBody>
          <a:bodyPr wrap="square" lIns="0" tIns="0" rIns="0" bIns="0" rtlCol="0" anchor="t">
            <a:noAutofit/>
          </a:bodyPr>
          <a:lstStyle/>
          <a:p>
            <a:pPr algn="ctr">
              <a:buClr>
                <a:srgbClr val="7FD236"/>
              </a:buClr>
              <a:defRP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 </a:t>
            </a:r>
            <a:r>
              <a:rPr lang="fr-FR" sz="900" b="1">
                <a:solidFill>
                  <a:srgbClr val="194626"/>
                </a:solidFill>
                <a:latin typeface="Calibri" panose="020F0502020204030204" pitchFamily="34" charset="0"/>
                <a:ea typeface="Calibri" panose="020F0502020204030204" pitchFamily="34" charset="0"/>
                <a:cs typeface="Calibri" panose="020F0502020204030204" pitchFamily="34" charset="0"/>
              </a:rPr>
              <a:t>catalogue de micro-</a:t>
            </a:r>
            <a:r>
              <a:rPr lang="fr-FR" sz="900" b="1" err="1">
                <a:solidFill>
                  <a:srgbClr val="194626"/>
                </a:solidFill>
                <a:latin typeface="Calibri" panose="020F0502020204030204" pitchFamily="34" charset="0"/>
                <a:ea typeface="Calibri" panose="020F0502020204030204" pitchFamily="34" charset="0"/>
                <a:cs typeface="Calibri" panose="020F0502020204030204" pitchFamily="34" charset="0"/>
              </a:rPr>
              <a:t>learning</a:t>
            </a:r>
            <a:r>
              <a:rPr lang="fr-FR" sz="900" b="1">
                <a:solidFill>
                  <a:srgbClr val="194626"/>
                </a:solidFill>
                <a:latin typeface="Calibri" panose="020F0502020204030204" pitchFamily="34" charset="0"/>
                <a:ea typeface="Calibri" panose="020F0502020204030204" pitchFamily="34" charset="0"/>
                <a:cs typeface="Calibri" panose="020F0502020204030204" pitchFamily="34" charset="0"/>
              </a:rPr>
              <a:t> </a:t>
            </a: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accessible </a:t>
            </a:r>
            <a:r>
              <a:rPr lang="fr-FR" sz="900" b="1">
                <a:solidFill>
                  <a:srgbClr val="194626"/>
                </a:solidFill>
                <a:latin typeface="Calibri" panose="020F0502020204030204" pitchFamily="34" charset="0"/>
                <a:ea typeface="Calibri" panose="020F0502020204030204" pitchFamily="34" charset="0"/>
                <a:cs typeface="Calibri" panose="020F0502020204030204" pitchFamily="34" charset="0"/>
              </a:rPr>
              <a:t>gratuitement</a:t>
            </a:r>
            <a:r>
              <a:rPr lang="fr-FR" sz="900" b="1">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pour vos salariés </a:t>
            </a:r>
          </a:p>
          <a:p>
            <a:pPr algn="ctr">
              <a:buClr>
                <a:srgbClr val="7FD236"/>
              </a:buClr>
              <a:defRP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(entreprises branche Bureaux d’Etudes) </a:t>
            </a:r>
          </a:p>
        </p:txBody>
      </p:sp>
      <p:cxnSp>
        <p:nvCxnSpPr>
          <p:cNvPr id="40" name="Straight Connector 39">
            <a:extLst>
              <a:ext uri="{FF2B5EF4-FFF2-40B4-BE49-F238E27FC236}">
                <a16:creationId xmlns:a16="http://schemas.microsoft.com/office/drawing/2014/main" id="{B20F9166-D4B9-5B72-0BE1-6EB48D9BEB08}"/>
              </a:ext>
            </a:extLst>
          </p:cNvPr>
          <p:cNvCxnSpPr>
            <a:cxnSpLocks/>
          </p:cNvCxnSpPr>
          <p:nvPr/>
        </p:nvCxnSpPr>
        <p:spPr>
          <a:xfrm flipV="1">
            <a:off x="2118547" y="1818296"/>
            <a:ext cx="0" cy="1001604"/>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9" name="Espace réservé du texte 1">
            <a:extLst>
              <a:ext uri="{FF2B5EF4-FFF2-40B4-BE49-F238E27FC236}">
                <a16:creationId xmlns:a16="http://schemas.microsoft.com/office/drawing/2014/main" id="{51A09BA7-7509-5B25-080A-7FC07604A7F1}"/>
              </a:ext>
            </a:extLst>
          </p:cNvPr>
          <p:cNvSpPr txBox="1">
            <a:spLocks/>
          </p:cNvSpPr>
          <p:nvPr/>
        </p:nvSpPr>
        <p:spPr>
          <a:xfrm>
            <a:off x="543374" y="1305283"/>
            <a:ext cx="3825249" cy="152712"/>
          </a:xfrm>
          <a:prstGeom prst="rect">
            <a:avLst/>
          </a:prstGeom>
          <a:solidFill>
            <a:schemeClr val="accent1">
              <a:lumMod val="60000"/>
              <a:lumOff val="40000"/>
            </a:schemeClr>
          </a:solid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fr-FR" sz="900" b="1" dirty="0">
                <a:solidFill>
                  <a:schemeClr val="accent2"/>
                </a:solidFill>
                <a:latin typeface="Calibri" panose="020F0502020204030204" pitchFamily="34" charset="0"/>
                <a:ea typeface="Calibri" panose="020F0502020204030204" pitchFamily="34" charset="0"/>
                <a:cs typeface="Calibri" panose="020F0502020204030204" pitchFamily="34" charset="0"/>
              </a:rPr>
              <a:t>100% pris en charge pour les entreprises de la branche Bureaux d’Etudes</a:t>
            </a:r>
          </a:p>
        </p:txBody>
      </p:sp>
      <p:sp>
        <p:nvSpPr>
          <p:cNvPr id="68" name="Freeform: Shape 67">
            <a:extLst>
              <a:ext uri="{FF2B5EF4-FFF2-40B4-BE49-F238E27FC236}">
                <a16:creationId xmlns:a16="http://schemas.microsoft.com/office/drawing/2014/main" id="{11DC36CA-0300-583F-AE5F-1B104FD3667A}"/>
              </a:ext>
            </a:extLst>
          </p:cNvPr>
          <p:cNvSpPr/>
          <p:nvPr/>
        </p:nvSpPr>
        <p:spPr>
          <a:xfrm>
            <a:off x="501501" y="1260364"/>
            <a:ext cx="118265" cy="118266"/>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texte 1">
            <a:extLst>
              <a:ext uri="{FF2B5EF4-FFF2-40B4-BE49-F238E27FC236}">
                <a16:creationId xmlns:a16="http://schemas.microsoft.com/office/drawing/2014/main" id="{6053BF9D-085B-4147-37D8-01FEF7F9E916}"/>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0" name="Espace réservé du texte 1">
            <a:extLst>
              <a:ext uri="{FF2B5EF4-FFF2-40B4-BE49-F238E27FC236}">
                <a16:creationId xmlns:a16="http://schemas.microsoft.com/office/drawing/2014/main" id="{8E7527A2-C1E8-7269-178B-BB22426AE8B2}"/>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8" name="Arrow: Pentagon 2">
            <a:extLst>
              <a:ext uri="{FF2B5EF4-FFF2-40B4-BE49-F238E27FC236}">
                <a16:creationId xmlns:a16="http://schemas.microsoft.com/office/drawing/2014/main" id="{B147289E-9B45-6233-52C1-1BFE7D0924B1}"/>
              </a:ext>
            </a:extLst>
          </p:cNvPr>
          <p:cNvSpPr/>
          <p:nvPr/>
        </p:nvSpPr>
        <p:spPr>
          <a:xfrm rot="5400000" flipV="1">
            <a:off x="8202432" y="-325254"/>
            <a:ext cx="409576" cy="1060090"/>
          </a:xfrm>
          <a:prstGeom prst="homePlate">
            <a:avLst>
              <a:gd name="adj" fmla="val 26234"/>
            </a:avLst>
          </a:prstGeom>
          <a:solidFill>
            <a:schemeClr val="accent4">
              <a:lumMod val="40000"/>
              <a:lumOff val="60000"/>
              <a:alpha val="70000"/>
            </a:schemeClr>
          </a:solidFill>
        </p:spPr>
        <p:txBody>
          <a:bodyPr lIns="0" tIns="0" rIns="0" bIns="0" anchor="ctr">
            <a:noAutofit/>
          </a:bodyPr>
          <a:lstStyle/>
          <a:p>
            <a:pPr algn="ctr" defTabSz="685800">
              <a:lnSpc>
                <a:spcPct val="90000"/>
              </a:lnSpc>
              <a:spcBef>
                <a:spcPts val="750"/>
              </a:spcBef>
            </a:pPr>
            <a:endParaRPr lang="en-US"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Espace réservé du texte 1">
            <a:extLst>
              <a:ext uri="{FF2B5EF4-FFF2-40B4-BE49-F238E27FC236}">
                <a16:creationId xmlns:a16="http://schemas.microsoft.com/office/drawing/2014/main" id="{7B0B882A-9F4E-B748-5856-BB451E240AD9}"/>
              </a:ext>
            </a:extLst>
          </p:cNvPr>
          <p:cNvSpPr txBox="1">
            <a:spLocks/>
          </p:cNvSpPr>
          <p:nvPr/>
        </p:nvSpPr>
        <p:spPr>
          <a:xfrm>
            <a:off x="7950994" y="61774"/>
            <a:ext cx="912452"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 INITIER VOTRE TRANSFORMATION </a:t>
            </a:r>
          </a:p>
        </p:txBody>
      </p:sp>
      <p:pic>
        <p:nvPicPr>
          <p:cNvPr id="4" name="Image 3" descr="Une image contenant texte, Police, Graphique, graphisme&#10;&#10;Le contenu généré par l’IA peut être incorrect.">
            <a:extLst>
              <a:ext uri="{FF2B5EF4-FFF2-40B4-BE49-F238E27FC236}">
                <a16:creationId xmlns:a16="http://schemas.microsoft.com/office/drawing/2014/main" id="{A0E48728-7FF4-2587-B518-F80642D0A11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568567" y="1058237"/>
            <a:ext cx="947040" cy="455054"/>
          </a:xfrm>
          <a:prstGeom prst="rect">
            <a:avLst/>
          </a:prstGeom>
        </p:spPr>
      </p:pic>
      <p:pic>
        <p:nvPicPr>
          <p:cNvPr id="18" name="Image 17">
            <a:extLst>
              <a:ext uri="{FF2B5EF4-FFF2-40B4-BE49-F238E27FC236}">
                <a16:creationId xmlns:a16="http://schemas.microsoft.com/office/drawing/2014/main" id="{1F6ED0A4-6717-B077-8E33-FBE1AE7EBC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36550" y="1896521"/>
            <a:ext cx="2735503" cy="2330775"/>
          </a:xfrm>
          <a:prstGeom prst="rect">
            <a:avLst/>
          </a:prstGeom>
          <a:ln w="9525">
            <a:solidFill>
              <a:srgbClr val="194626"/>
            </a:solidFill>
          </a:ln>
        </p:spPr>
      </p:pic>
      <p:pic>
        <p:nvPicPr>
          <p:cNvPr id="21" name="Image 20">
            <a:extLst>
              <a:ext uri="{FF2B5EF4-FFF2-40B4-BE49-F238E27FC236}">
                <a16:creationId xmlns:a16="http://schemas.microsoft.com/office/drawing/2014/main" id="{6AB7B60A-FCF4-0A52-C11C-29D8EA8C66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09787" y="3434117"/>
            <a:ext cx="2318361" cy="1214535"/>
          </a:xfrm>
          <a:prstGeom prst="rect">
            <a:avLst/>
          </a:prstGeom>
          <a:ln w="9525">
            <a:solidFill>
              <a:srgbClr val="194626"/>
            </a:solidFill>
          </a:ln>
        </p:spPr>
      </p:pic>
      <p:sp>
        <p:nvSpPr>
          <p:cNvPr id="23" name="TextBox 31">
            <a:extLst>
              <a:ext uri="{FF2B5EF4-FFF2-40B4-BE49-F238E27FC236}">
                <a16:creationId xmlns:a16="http://schemas.microsoft.com/office/drawing/2014/main" id="{590912BB-85BC-964F-F150-92E7D9C81704}"/>
              </a:ext>
            </a:extLst>
          </p:cNvPr>
          <p:cNvSpPr txBox="1">
            <a:spLocks/>
          </p:cNvSpPr>
          <p:nvPr/>
        </p:nvSpPr>
        <p:spPr>
          <a:xfrm>
            <a:off x="2945691" y="3370870"/>
            <a:ext cx="2105487" cy="769441"/>
          </a:xfrm>
          <a:prstGeom prst="rect">
            <a:avLst/>
          </a:prstGeom>
          <a:noFill/>
        </p:spPr>
        <p:txBody>
          <a:bodyPr wrap="square" lIns="0" tIns="0" rIns="0" bIns="0" rtlCol="0" anchor="t">
            <a:noAutofit/>
          </a:bodyPr>
          <a:lstStyle/>
          <a:p>
            <a:pPr marR="0" lvl="0" algn="l" defTabSz="457200" rtl="0" eaLnBrk="1" fontAlgn="auto" latinLnBrk="0" hangingPunct="1">
              <a:lnSpc>
                <a:spcPct val="100000"/>
              </a:lnSpc>
              <a:spcBef>
                <a:spcPts val="0"/>
              </a:spcBef>
              <a:spcAft>
                <a:spcPts val="150"/>
              </a:spcAft>
              <a:buClr>
                <a:schemeClr val="bg1"/>
              </a:buClr>
              <a:buSzTx/>
              <a:tabLst/>
              <a:defRPr/>
            </a:pPr>
            <a:r>
              <a:rPr kumimoji="0" lang="fr-FR" sz="11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Se sensibiliser de façon ludique</a:t>
            </a:r>
            <a:endParaRPr lang="fr-FR" sz="1100" kern="100">
              <a:effectLst/>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150"/>
              </a:spcAft>
              <a:buClr>
                <a:schemeClr val="bg1"/>
              </a:buClr>
              <a:buFont typeface="Arial" panose="020B0604020202020204" pitchFamily="34" charset="0"/>
              <a:buChar char="•"/>
              <a:defRPr/>
            </a:pPr>
            <a:r>
              <a:rPr lang="fr-FR" sz="1100" kern="100">
                <a:solidFill>
                  <a:schemeClr val="bg1"/>
                </a:solidFill>
                <a:latin typeface="Calibri" panose="020F0502020204030204" pitchFamily="34" charset="0"/>
                <a:ea typeface="Calibri" panose="020F0502020204030204" pitchFamily="34" charset="0"/>
                <a:cs typeface="Calibri" panose="020F0502020204030204" pitchFamily="34" charset="0"/>
              </a:rPr>
              <a:t>Décrochez </a:t>
            </a:r>
            <a:r>
              <a:rPr kumimoji="0" lang="fr-FR" sz="1100" i="0" u="none" strike="noStrike" kern="100" cap="none" spc="0" normalizeH="0" baseline="0" noProof="0">
                <a:ln>
                  <a:noFill/>
                </a:ln>
                <a:solidFill>
                  <a:schemeClr val="bg1"/>
                </a:solidFill>
                <a:uLnTx/>
                <a:uFillTx/>
                <a:latin typeface="Calibri" panose="020F0502020204030204" pitchFamily="34" charset="0"/>
                <a:ea typeface="Calibri" panose="020F0502020204030204" pitchFamily="34" charset="0"/>
                <a:cs typeface="Calibri" panose="020F0502020204030204" pitchFamily="34" charset="0"/>
              </a:rPr>
              <a:t>des étoiles</a:t>
            </a:r>
            <a:endParaRPr lang="fr-FR" sz="1100" i="0" u="none" strike="noStrike" kern="100" cap="none" spc="0" normalizeH="0" baseline="0" noProof="0">
              <a:ln>
                <a:noFill/>
              </a:ln>
              <a:solidFill>
                <a:schemeClr val="bg1"/>
              </a:solidFill>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150"/>
              </a:spcAft>
              <a:buClr>
                <a:schemeClr val="bg1"/>
              </a:buClr>
              <a:buSzTx/>
              <a:buFont typeface="Arial" panose="020B0604020202020204" pitchFamily="34" charset="0"/>
              <a:buChar char="•"/>
              <a:tabLst/>
              <a:defRPr/>
            </a:pPr>
            <a:r>
              <a:rPr kumimoji="0" lang="fr-FR" sz="1100" i="0" u="none" strike="noStrike" kern="100" cap="none" spc="0" normalizeH="0" baseline="0" noProof="0">
                <a:ln>
                  <a:noFill/>
                </a:ln>
                <a:solidFill>
                  <a:schemeClr val="bg1"/>
                </a:solidFill>
                <a:uLnTx/>
                <a:uFillTx/>
                <a:latin typeface="Calibri" panose="020F0502020204030204" pitchFamily="34" charset="0"/>
                <a:ea typeface="Calibri" panose="020F0502020204030204" pitchFamily="34" charset="0"/>
                <a:cs typeface="Calibri" panose="020F0502020204030204" pitchFamily="34" charset="0"/>
              </a:rPr>
              <a:t>Gagnez des Badges d’Avenirs</a:t>
            </a:r>
          </a:p>
          <a:p>
            <a:pPr marL="171450" indent="-171450">
              <a:spcAft>
                <a:spcPts val="150"/>
              </a:spcAft>
              <a:buClr>
                <a:schemeClr val="bg1"/>
              </a:buClr>
              <a:buFont typeface="Arial" panose="020B0604020202020204" pitchFamily="34" charset="0"/>
              <a:buChar char="•"/>
              <a:defRPr/>
            </a:pPr>
            <a:r>
              <a:rPr kumimoji="0" lang="fr-FR" sz="1100" i="0" u="none" strike="noStrike" kern="100" cap="none" spc="0" normalizeH="0" baseline="0" noProof="0">
                <a:ln>
                  <a:noFill/>
                </a:ln>
                <a:solidFill>
                  <a:schemeClr val="bg1"/>
                </a:solidFill>
                <a:uLnTx/>
                <a:uFillTx/>
                <a:latin typeface="Calibri" panose="020F0502020204030204" pitchFamily="34" charset="0"/>
                <a:ea typeface="Calibri" panose="020F0502020204030204" pitchFamily="34" charset="0"/>
                <a:cs typeface="Calibri" panose="020F0502020204030204" pitchFamily="34" charset="0"/>
              </a:rPr>
              <a:t>Lancez des </a:t>
            </a:r>
            <a:r>
              <a:rPr lang="fr-FR" sz="1100" kern="100">
                <a:solidFill>
                  <a:schemeClr val="bg1"/>
                </a:solidFill>
                <a:latin typeface="Calibri" panose="020F0502020204030204" pitchFamily="34" charset="0"/>
                <a:ea typeface="Calibri" panose="020F0502020204030204" pitchFamily="34" charset="0"/>
                <a:cs typeface="Calibri" panose="020F0502020204030204" pitchFamily="34" charset="0"/>
              </a:rPr>
              <a:t>battles </a:t>
            </a:r>
            <a:r>
              <a:rPr kumimoji="0" lang="fr-FR" sz="1100" i="0" u="none" strike="noStrike" kern="100" cap="none" spc="0" normalizeH="0" baseline="0" noProof="0">
                <a:ln>
                  <a:noFill/>
                </a:ln>
                <a:solidFill>
                  <a:schemeClr val="bg1"/>
                </a:solidFill>
                <a:uLnTx/>
                <a:uFillTx/>
                <a:latin typeface="Calibri" panose="020F0502020204030204" pitchFamily="34" charset="0"/>
                <a:ea typeface="Calibri" panose="020F0502020204030204" pitchFamily="34" charset="0"/>
                <a:cs typeface="Calibri" panose="020F0502020204030204" pitchFamily="34" charset="0"/>
              </a:rPr>
              <a:t>à vos collègues </a:t>
            </a:r>
            <a:endParaRPr lang="fr-FR" sz="110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indent="-171450">
              <a:spcAft>
                <a:spcPts val="150"/>
              </a:spcAft>
              <a:buClr>
                <a:schemeClr val="bg1"/>
              </a:buClr>
              <a:buFont typeface="Arial" panose="020B0604020202020204" pitchFamily="34" charset="0"/>
              <a:buChar char="•"/>
              <a:defRPr/>
            </a:pPr>
            <a:r>
              <a:rPr lang="fr-FR" sz="1100">
                <a:solidFill>
                  <a:schemeClr val="bg1"/>
                </a:solidFill>
                <a:latin typeface="Calibri" panose="020F0502020204030204" pitchFamily="34" charset="0"/>
                <a:ea typeface="Calibri" panose="020F0502020204030204" pitchFamily="34" charset="0"/>
                <a:cs typeface="Calibri" panose="020F0502020204030204" pitchFamily="34" charset="0"/>
              </a:rPr>
              <a:t>Collectionnez des trophées</a:t>
            </a:r>
            <a:endParaRPr kumimoji="0" lang="fr-FR" sz="110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150"/>
              </a:spcAft>
              <a:buClr>
                <a:schemeClr val="accent2"/>
              </a:buClr>
              <a:buSzTx/>
              <a:buFont typeface="Arial" panose="020B0604020202020204" pitchFamily="34" charset="0"/>
              <a:buChar char="•"/>
              <a:tabLst/>
              <a:defRPr/>
            </a:pPr>
            <a:endParaRPr kumimoji="0" lang="fr-FR" sz="11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1" name="Image 10">
            <a:extLst>
              <a:ext uri="{FF2B5EF4-FFF2-40B4-BE49-F238E27FC236}">
                <a16:creationId xmlns:a16="http://schemas.microsoft.com/office/drawing/2014/main" id="{47A1AADB-0CC3-205E-EB4C-1D0A7B679D2B}"/>
              </a:ext>
            </a:extLst>
          </p:cNvPr>
          <p:cNvPicPr>
            <a:picLocks noChangeAspect="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81506" y="1728305"/>
            <a:ext cx="353916" cy="353916"/>
          </a:xfrm>
          <a:prstGeom prst="rect">
            <a:avLst/>
          </a:prstGeom>
        </p:spPr>
      </p:pic>
      <p:pic>
        <p:nvPicPr>
          <p:cNvPr id="13" name="Image 12">
            <a:extLst>
              <a:ext uri="{FF2B5EF4-FFF2-40B4-BE49-F238E27FC236}">
                <a16:creationId xmlns:a16="http://schemas.microsoft.com/office/drawing/2014/main" id="{7DDF81A2-5FE0-5B5F-8B28-75423A39305D}"/>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809758" y="1748335"/>
            <a:ext cx="401626" cy="401626"/>
          </a:xfrm>
          <a:prstGeom prst="rect">
            <a:avLst/>
          </a:prstGeom>
        </p:spPr>
      </p:pic>
      <p:pic>
        <p:nvPicPr>
          <p:cNvPr id="16" name="Graphic 34">
            <a:hlinkClick r:id="rId10"/>
            <a:extLst>
              <a:ext uri="{FF2B5EF4-FFF2-40B4-BE49-F238E27FC236}">
                <a16:creationId xmlns:a16="http://schemas.microsoft.com/office/drawing/2014/main" id="{10F638BF-2965-8910-C2BB-CF14A53B0C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13" r="13"/>
          <a:stretch/>
        </p:blipFill>
        <p:spPr>
          <a:xfrm>
            <a:off x="4610714" y="1791640"/>
            <a:ext cx="313354" cy="313434"/>
          </a:xfrm>
          <a:prstGeom prst="rect">
            <a:avLst/>
          </a:prstGeom>
        </p:spPr>
      </p:pic>
      <p:sp>
        <p:nvSpPr>
          <p:cNvPr id="17" name="TextBox 35">
            <a:extLst>
              <a:ext uri="{FF2B5EF4-FFF2-40B4-BE49-F238E27FC236}">
                <a16:creationId xmlns:a16="http://schemas.microsoft.com/office/drawing/2014/main" id="{7226A026-0901-C78A-B0CB-51DC345AB3E8}"/>
              </a:ext>
            </a:extLst>
          </p:cNvPr>
          <p:cNvSpPr txBox="1">
            <a:spLocks/>
          </p:cNvSpPr>
          <p:nvPr/>
        </p:nvSpPr>
        <p:spPr>
          <a:xfrm>
            <a:off x="4132525" y="2184438"/>
            <a:ext cx="1269732" cy="635461"/>
          </a:xfrm>
          <a:prstGeom prst="rect">
            <a:avLst/>
          </a:prstGeom>
          <a:noFill/>
        </p:spPr>
        <p:txBody>
          <a:bodyPr wrap="square" lIns="0" tIns="0" rIns="0" bIns="0" rtlCol="0" anchor="t">
            <a:noAutofit/>
          </a:bodyPr>
          <a:lstStyle/>
          <a:p>
            <a:pPr algn="ctr">
              <a:buClr>
                <a:srgbClr val="7FD236"/>
              </a:buClr>
              <a:defRP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Rendez-vous sur </a:t>
            </a:r>
            <a:r>
              <a:rPr lang="fr-FR" sz="900" b="1">
                <a:solidFill>
                  <a:srgbClr val="194626"/>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Savoirs d’Avenirs </a:t>
            </a: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pour créer votre compte et inviter vos salariés</a:t>
            </a:r>
            <a:endParaRPr lang="fr-FR" sz="900" b="1">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cxnSp>
        <p:nvCxnSpPr>
          <p:cNvPr id="22" name="Straight Connector 39">
            <a:extLst>
              <a:ext uri="{FF2B5EF4-FFF2-40B4-BE49-F238E27FC236}">
                <a16:creationId xmlns:a16="http://schemas.microsoft.com/office/drawing/2014/main" id="{A3613D4C-ACF4-817A-40A2-3E4430F05759}"/>
              </a:ext>
            </a:extLst>
          </p:cNvPr>
          <p:cNvCxnSpPr>
            <a:cxnSpLocks/>
          </p:cNvCxnSpPr>
          <p:nvPr/>
        </p:nvCxnSpPr>
        <p:spPr>
          <a:xfrm flipV="1">
            <a:off x="3978707" y="1818296"/>
            <a:ext cx="0" cy="1001604"/>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68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1">
            <a:extLst>
              <a:ext uri="{FF2B5EF4-FFF2-40B4-BE49-F238E27FC236}">
                <a16:creationId xmlns:a16="http://schemas.microsoft.com/office/drawing/2014/main" id="{422D3EC8-E75A-1B3B-83F5-F9C2D1BC9F75}"/>
              </a:ext>
            </a:extLst>
          </p:cNvPr>
          <p:cNvSpPr txBox="1">
            <a:spLocks/>
          </p:cNvSpPr>
          <p:nvPr/>
        </p:nvSpPr>
        <p:spPr>
          <a:xfrm>
            <a:off x="430217" y="265852"/>
            <a:ext cx="2052002" cy="443198"/>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2400" b="1" i="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Sommaire </a:t>
            </a:r>
          </a:p>
        </p:txBody>
      </p:sp>
      <p:sp>
        <p:nvSpPr>
          <p:cNvPr id="6" name="Rectangle 5">
            <a:extLst>
              <a:ext uri="{FF2B5EF4-FFF2-40B4-BE49-F238E27FC236}">
                <a16:creationId xmlns:a16="http://schemas.microsoft.com/office/drawing/2014/main" id="{BB0ED8C6-6067-229F-32F5-C32EB1B38216}"/>
              </a:ext>
            </a:extLst>
          </p:cNvPr>
          <p:cNvSpPr/>
          <p:nvPr/>
        </p:nvSpPr>
        <p:spPr>
          <a:xfrm>
            <a:off x="1807936" y="1097550"/>
            <a:ext cx="2645999" cy="1565700"/>
          </a:xfrm>
          <a:prstGeom prst="rect">
            <a:avLst/>
          </a:prstGeom>
          <a:solidFill>
            <a:schemeClr val="accent1">
              <a:alpha val="20000"/>
            </a:schemeClr>
          </a:solidFill>
        </p:spPr>
        <p:txBody>
          <a:bodyPr lIns="0" tIns="0" rIns="0" bIns="0" anchor="ctr">
            <a:noAutofit/>
          </a:bodyPr>
          <a:lstStyle/>
          <a:p>
            <a:pPr marL="0" marR="0" lvl="0" indent="0" algn="ctr" defTabSz="685800" rtl="0" eaLnBrk="1" fontAlgn="auto" latinLnBrk="0" hangingPunct="1">
              <a:lnSpc>
                <a:spcPct val="90000"/>
              </a:lnSpc>
              <a:spcBef>
                <a:spcPts val="750"/>
              </a:spcBef>
              <a:spcAft>
                <a:spcPts val="0"/>
              </a:spcAft>
              <a:buClrTx/>
              <a:buSzTx/>
              <a:buFontTx/>
              <a:buNone/>
              <a:tabLst/>
              <a:defRPr/>
            </a:pPr>
            <a:endParaRPr kumimoji="0" lang="fr-FR" sz="1400" b="0" i="0" u="none" strike="noStrike" kern="1200" cap="none" spc="0" normalizeH="0" baseline="0" noProof="0">
              <a:ln>
                <a:noFill/>
              </a:ln>
              <a:solidFill>
                <a:srgbClr val="194626"/>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5977DD7A-AA10-A6CD-B117-FB0556EAB659}"/>
              </a:ext>
            </a:extLst>
          </p:cNvPr>
          <p:cNvSpPr/>
          <p:nvPr/>
        </p:nvSpPr>
        <p:spPr>
          <a:xfrm>
            <a:off x="1630002" y="916239"/>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1"/>
          </a:solidFill>
          <a:ln w="196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9707C000-29AF-C46F-AAD6-5B3DE7C80503}"/>
              </a:ext>
            </a:extLst>
          </p:cNvPr>
          <p:cNvSpPr/>
          <p:nvPr/>
        </p:nvSpPr>
        <p:spPr>
          <a:xfrm>
            <a:off x="4741935" y="1117725"/>
            <a:ext cx="2645999" cy="1565700"/>
          </a:xfrm>
          <a:prstGeom prst="rect">
            <a:avLst/>
          </a:prstGeom>
          <a:solidFill>
            <a:schemeClr val="accent2">
              <a:lumMod val="25000"/>
              <a:lumOff val="75000"/>
              <a:alpha val="70000"/>
            </a:schemeClr>
          </a:solidFill>
        </p:spPr>
        <p:txBody>
          <a:bodyPr lIns="0" tIns="0" rIns="0" bIns="0" anchor="ctr">
            <a:noAutofit/>
          </a:bodyPr>
          <a:lstStyle/>
          <a:p>
            <a:pPr marL="0" marR="0" lvl="0" indent="0" algn="ctr" defTabSz="685800" rtl="0" eaLnBrk="1" fontAlgn="auto" latinLnBrk="0" hangingPunct="1">
              <a:lnSpc>
                <a:spcPct val="90000"/>
              </a:lnSpc>
              <a:spcBef>
                <a:spcPts val="750"/>
              </a:spcBef>
              <a:spcAft>
                <a:spcPts val="0"/>
              </a:spcAft>
              <a:buClrTx/>
              <a:buSzTx/>
              <a:buFontTx/>
              <a:buNone/>
              <a:tabLst/>
              <a:defRPr/>
            </a:pPr>
            <a:endParaRPr kumimoji="0" lang="fr-FR" sz="1400" b="0" i="0" u="none" strike="noStrike" kern="1200" cap="none" spc="0" normalizeH="0" baseline="0" noProof="0">
              <a:ln>
                <a:noFill/>
              </a:ln>
              <a:solidFill>
                <a:srgbClr val="194626"/>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991E406D-26FE-9B61-B050-65CC646F57DD}"/>
              </a:ext>
            </a:extLst>
          </p:cNvPr>
          <p:cNvSpPr/>
          <p:nvPr/>
        </p:nvSpPr>
        <p:spPr>
          <a:xfrm>
            <a:off x="4562606" y="943130"/>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Espace réservé du texte 1">
            <a:extLst>
              <a:ext uri="{FF2B5EF4-FFF2-40B4-BE49-F238E27FC236}">
                <a16:creationId xmlns:a16="http://schemas.microsoft.com/office/drawing/2014/main" id="{080D5FAA-4410-2583-9CE8-5E357FB8C54A}"/>
              </a:ext>
            </a:extLst>
          </p:cNvPr>
          <p:cNvSpPr txBox="1">
            <a:spLocks/>
          </p:cNvSpPr>
          <p:nvPr/>
        </p:nvSpPr>
        <p:spPr>
          <a:xfrm>
            <a:off x="2098594" y="1879343"/>
            <a:ext cx="2064682" cy="387798"/>
          </a:xfrm>
          <a:prstGeom prst="rect">
            <a:avLst/>
          </a:prstGeom>
        </p:spPr>
        <p:txBody>
          <a:bodyPr wrap="square" lIns="0" tIns="0" rIns="0" bIns="0" anchor="ct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Atlas en</a:t>
            </a:r>
            <a:br>
              <a:rPr kumimoji="0" lang="fr-FR" sz="1400" b="1" i="0" u="none" strike="noStrike" kern="1200" cap="none" spc="0" normalizeH="0" baseline="0" noProof="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fr-FR" sz="1400" b="1" i="0" u="none" strike="noStrike" kern="1200" cap="none" spc="0" normalizeH="0" baseline="0" noProof="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quelques mots</a:t>
            </a:r>
          </a:p>
        </p:txBody>
      </p:sp>
      <p:sp>
        <p:nvSpPr>
          <p:cNvPr id="35" name="Oval 34">
            <a:extLst>
              <a:ext uri="{FF2B5EF4-FFF2-40B4-BE49-F238E27FC236}">
                <a16:creationId xmlns:a16="http://schemas.microsoft.com/office/drawing/2014/main" id="{5B381939-CBC2-A3D2-C5C5-76250728EE9E}"/>
              </a:ext>
            </a:extLst>
          </p:cNvPr>
          <p:cNvSpPr/>
          <p:nvPr/>
        </p:nvSpPr>
        <p:spPr>
          <a:xfrm>
            <a:off x="2917110" y="1329639"/>
            <a:ext cx="427650" cy="42765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600">
                <a:latin typeface="Calibri" panose="020F0502020204030204" pitchFamily="34" charset="0"/>
                <a:ea typeface="Calibri" panose="020F0502020204030204" pitchFamily="34" charset="0"/>
                <a:cs typeface="Calibri" panose="020F0502020204030204" pitchFamily="34" charset="0"/>
              </a:rPr>
              <a:t>01</a:t>
            </a:r>
          </a:p>
        </p:txBody>
      </p:sp>
      <p:sp>
        <p:nvSpPr>
          <p:cNvPr id="12" name="Espace réservé du texte 1">
            <a:extLst>
              <a:ext uri="{FF2B5EF4-FFF2-40B4-BE49-F238E27FC236}">
                <a16:creationId xmlns:a16="http://schemas.microsoft.com/office/drawing/2014/main" id="{BD70D9A8-582B-BB07-F23B-6962FCE5B742}"/>
              </a:ext>
            </a:extLst>
          </p:cNvPr>
          <p:cNvSpPr txBox="1">
            <a:spLocks/>
          </p:cNvSpPr>
          <p:nvPr/>
        </p:nvSpPr>
        <p:spPr>
          <a:xfrm>
            <a:off x="4901718" y="1839060"/>
            <a:ext cx="2326432" cy="581698"/>
          </a:xfrm>
          <a:prstGeom prst="rect">
            <a:avLst/>
          </a:prstGeom>
        </p:spPr>
        <p:txBody>
          <a:bodyPr wrap="square" lIns="0" tIns="0" rIns="0" bIns="0" anchor="t">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defRPr/>
            </a:pPr>
            <a:r>
              <a:rPr lang="fr-FR" sz="1400" b="1">
                <a:solidFill>
                  <a:srgbClr val="262626"/>
                </a:solidFill>
                <a:latin typeface="Calibri"/>
                <a:ea typeface="Calibri"/>
                <a:cs typeface="Calibri"/>
              </a:rPr>
              <a:t>Les enjeux de la transition écologique dans les secteurs couverts par Atlas</a:t>
            </a:r>
            <a:endParaRPr lang="fr-FR" sz="1400">
              <a:cs typeface="Arial"/>
            </a:endParaRPr>
          </a:p>
        </p:txBody>
      </p:sp>
      <p:sp>
        <p:nvSpPr>
          <p:cNvPr id="40" name="Oval 39">
            <a:extLst>
              <a:ext uri="{FF2B5EF4-FFF2-40B4-BE49-F238E27FC236}">
                <a16:creationId xmlns:a16="http://schemas.microsoft.com/office/drawing/2014/main" id="{2847BBF8-D627-5DDF-2C86-CE3105121189}"/>
              </a:ext>
            </a:extLst>
          </p:cNvPr>
          <p:cNvSpPr/>
          <p:nvPr/>
        </p:nvSpPr>
        <p:spPr>
          <a:xfrm>
            <a:off x="5851109" y="1353576"/>
            <a:ext cx="427650" cy="4276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600">
                <a:solidFill>
                  <a:schemeClr val="bg1"/>
                </a:solidFill>
                <a:latin typeface="Calibri" panose="020F0502020204030204" pitchFamily="34" charset="0"/>
                <a:ea typeface="Calibri" panose="020F0502020204030204" pitchFamily="34" charset="0"/>
                <a:cs typeface="Calibri" panose="020F0502020204030204" pitchFamily="34" charset="0"/>
              </a:rPr>
              <a:t>02</a:t>
            </a:r>
          </a:p>
        </p:txBody>
      </p:sp>
      <p:sp>
        <p:nvSpPr>
          <p:cNvPr id="2" name="Freeform: Shape 1">
            <a:extLst>
              <a:ext uri="{FF2B5EF4-FFF2-40B4-BE49-F238E27FC236}">
                <a16:creationId xmlns:a16="http://schemas.microsoft.com/office/drawing/2014/main" id="{B2036B3A-1B0F-8FCE-7913-4559F855D715}"/>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011FE21F-6505-0057-1621-4371AF2B462F}"/>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480D6ED9-6431-79EF-04B6-42FEC3AB1B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0" name="Connecteur droit 38">
            <a:extLst>
              <a:ext uri="{FF2B5EF4-FFF2-40B4-BE49-F238E27FC236}">
                <a16:creationId xmlns:a16="http://schemas.microsoft.com/office/drawing/2014/main" id="{B23B17A2-F5BA-198F-E6A1-EFD64B4B997C}"/>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space réservé du texte 1">
            <a:extLst>
              <a:ext uri="{FF2B5EF4-FFF2-40B4-BE49-F238E27FC236}">
                <a16:creationId xmlns:a16="http://schemas.microsoft.com/office/drawing/2014/main" id="{ACD06674-D9E7-F7CF-3F80-BDC4C08D45D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4" name="Rectangle 13">
            <a:extLst>
              <a:ext uri="{FF2B5EF4-FFF2-40B4-BE49-F238E27FC236}">
                <a16:creationId xmlns:a16="http://schemas.microsoft.com/office/drawing/2014/main" id="{5F773190-DCF2-5ACE-2092-A5B81954ACFA}"/>
              </a:ext>
            </a:extLst>
          </p:cNvPr>
          <p:cNvSpPr/>
          <p:nvPr/>
        </p:nvSpPr>
        <p:spPr>
          <a:xfrm>
            <a:off x="3185151" y="3032613"/>
            <a:ext cx="2645999" cy="1565700"/>
          </a:xfrm>
          <a:prstGeom prst="rect">
            <a:avLst/>
          </a:prstGeom>
          <a:solidFill>
            <a:schemeClr val="accent3">
              <a:lumMod val="60000"/>
              <a:lumOff val="40000"/>
              <a:alpha val="20000"/>
            </a:schemeClr>
          </a:solidFill>
        </p:spPr>
        <p:txBody>
          <a:bodyPr lIns="0" tIns="0" rIns="0" bIns="0" anchor="ctr">
            <a:noAutofit/>
          </a:bodyPr>
          <a:lstStyle/>
          <a:p>
            <a:pPr marL="0" marR="0" lvl="0" indent="0" algn="ctr" defTabSz="685800" rtl="0" eaLnBrk="1" fontAlgn="auto" latinLnBrk="0" hangingPunct="1">
              <a:lnSpc>
                <a:spcPct val="90000"/>
              </a:lnSpc>
              <a:spcBef>
                <a:spcPts val="750"/>
              </a:spcBef>
              <a:spcAft>
                <a:spcPts val="0"/>
              </a:spcAft>
              <a:buClrTx/>
              <a:buSzTx/>
              <a:buFontTx/>
              <a:buNone/>
              <a:tabLst/>
              <a:defRPr/>
            </a:pPr>
            <a:endParaRPr kumimoji="0" lang="fr-FR" sz="1400" b="0" i="0" u="none" strike="noStrike" kern="1200" cap="none" spc="0" normalizeH="0" baseline="0" noProof="0">
              <a:ln>
                <a:noFill/>
              </a:ln>
              <a:solidFill>
                <a:srgbClr val="194626"/>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6">
            <a:extLst>
              <a:ext uri="{FF2B5EF4-FFF2-40B4-BE49-F238E27FC236}">
                <a16:creationId xmlns:a16="http://schemas.microsoft.com/office/drawing/2014/main" id="{39AE30DA-5343-B98B-480B-803FA534F90A}"/>
              </a:ext>
            </a:extLst>
          </p:cNvPr>
          <p:cNvSpPr/>
          <p:nvPr/>
        </p:nvSpPr>
        <p:spPr>
          <a:xfrm>
            <a:off x="3024852" y="2852359"/>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3"/>
          </a:solidFill>
          <a:ln w="1962"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6" name="Espace réservé du texte 1">
            <a:extLst>
              <a:ext uri="{FF2B5EF4-FFF2-40B4-BE49-F238E27FC236}">
                <a16:creationId xmlns:a16="http://schemas.microsoft.com/office/drawing/2014/main" id="{4BE815FB-B98B-9D97-338B-C597AB6C2AA3}"/>
              </a:ext>
            </a:extLst>
          </p:cNvPr>
          <p:cNvSpPr txBox="1">
            <a:spLocks/>
          </p:cNvSpPr>
          <p:nvPr/>
        </p:nvSpPr>
        <p:spPr>
          <a:xfrm>
            <a:off x="3486187" y="3815463"/>
            <a:ext cx="2064682" cy="387798"/>
          </a:xfrm>
          <a:prstGeom prst="rect">
            <a:avLst/>
          </a:prstGeom>
        </p:spPr>
        <p:txBody>
          <a:bodyPr wrap="square" lIns="0" tIns="0" rIns="0" bIns="0" anchor="ct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a:buNone/>
              <a:defRPr/>
            </a:pPr>
            <a:r>
              <a:rPr lang="fr-FR" sz="1400" b="1">
                <a:solidFill>
                  <a:schemeClr val="accent3"/>
                </a:solidFill>
                <a:latin typeface="Calibri" panose="020F0502020204030204" pitchFamily="34" charset="0"/>
                <a:ea typeface="Calibri" panose="020F0502020204030204" pitchFamily="34" charset="0"/>
                <a:cs typeface="Calibri" panose="020F0502020204030204" pitchFamily="34" charset="0"/>
              </a:rPr>
              <a:t>Comment </a:t>
            </a:r>
            <a:br>
              <a:rPr lang="fr-FR" sz="1400" b="1">
                <a:solidFill>
                  <a:schemeClr val="accent3"/>
                </a:solidFill>
                <a:latin typeface="Calibri" panose="020F0502020204030204" pitchFamily="34" charset="0"/>
                <a:ea typeface="Calibri" panose="020F0502020204030204" pitchFamily="34" charset="0"/>
                <a:cs typeface="Calibri" panose="020F0502020204030204" pitchFamily="34" charset="0"/>
              </a:rPr>
            </a:br>
            <a:r>
              <a:rPr lang="fr-FR" sz="1400" b="1">
                <a:solidFill>
                  <a:schemeClr val="accent3"/>
                </a:solidFill>
                <a:latin typeface="Calibri" panose="020F0502020204030204" pitchFamily="34" charset="0"/>
                <a:ea typeface="Calibri" panose="020F0502020204030204" pitchFamily="34" charset="0"/>
                <a:cs typeface="Calibri" panose="020F0502020204030204" pitchFamily="34" charset="0"/>
              </a:rPr>
              <a:t>passer à l’action ?</a:t>
            </a:r>
            <a:endParaRPr kumimoji="0" lang="fr-FR" sz="1400" b="1" i="0" u="none" strike="noStrike" kern="1200" cap="none" spc="0" normalizeH="0" baseline="0" noProof="0">
              <a:ln>
                <a:noFill/>
              </a:ln>
              <a:solidFill>
                <a:schemeClr val="accent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7" name="Oval 34">
            <a:extLst>
              <a:ext uri="{FF2B5EF4-FFF2-40B4-BE49-F238E27FC236}">
                <a16:creationId xmlns:a16="http://schemas.microsoft.com/office/drawing/2014/main" id="{287009AC-CACF-CFC5-092D-2AE450B77B4C}"/>
              </a:ext>
            </a:extLst>
          </p:cNvPr>
          <p:cNvSpPr/>
          <p:nvPr/>
        </p:nvSpPr>
        <p:spPr>
          <a:xfrm>
            <a:off x="4304703" y="3265759"/>
            <a:ext cx="427650" cy="42765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600">
                <a:latin typeface="Calibri" panose="020F0502020204030204" pitchFamily="34" charset="0"/>
                <a:ea typeface="Calibri" panose="020F0502020204030204" pitchFamily="34" charset="0"/>
                <a:cs typeface="Calibri" panose="020F0502020204030204" pitchFamily="34" charset="0"/>
              </a:rPr>
              <a:t>03</a:t>
            </a:r>
          </a:p>
        </p:txBody>
      </p:sp>
    </p:spTree>
    <p:extLst>
      <p:ext uri="{BB962C8B-B14F-4D97-AF65-F5344CB8AC3E}">
        <p14:creationId xmlns:p14="http://schemas.microsoft.com/office/powerpoint/2010/main" val="3079515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4AB89-BD3F-5DAB-CE4B-2D7473B5EF4A}"/>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B36D8D5B-2C82-1CB0-B6B0-EC0A6C647EBD}"/>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95372A8-8A13-FC9A-5EC5-A8F94060A4B6}"/>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20</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Graphic 5">
            <a:extLst>
              <a:ext uri="{FF2B5EF4-FFF2-40B4-BE49-F238E27FC236}">
                <a16:creationId xmlns:a16="http://schemas.microsoft.com/office/drawing/2014/main" id="{8A76D52A-711E-55D5-3D7B-8EAF0843D9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9" name="Connecteur droit 38">
            <a:extLst>
              <a:ext uri="{FF2B5EF4-FFF2-40B4-BE49-F238E27FC236}">
                <a16:creationId xmlns:a16="http://schemas.microsoft.com/office/drawing/2014/main" id="{1105A6A7-4C0A-E5BC-84FA-F25FBE12918C}"/>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Espace réservé du texte 1">
            <a:extLst>
              <a:ext uri="{FF2B5EF4-FFF2-40B4-BE49-F238E27FC236}">
                <a16:creationId xmlns:a16="http://schemas.microsoft.com/office/drawing/2014/main" id="{EAD89AAD-9177-1868-9F18-0B1E0F91A641}"/>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dirty="0">
                <a:solidFill>
                  <a:schemeClr val="accent2"/>
                </a:solidFill>
                <a:latin typeface="Calibri" panose="020F0502020204030204" pitchFamily="34" charset="0"/>
                <a:ea typeface="Calibri" panose="020F0502020204030204" pitchFamily="34" charset="0"/>
                <a:cs typeface="Calibri" panose="020F0502020204030204" pitchFamily="34" charset="0"/>
              </a:rPr>
              <a:t>Votre premier bilan carbone </a:t>
            </a:r>
          </a:p>
        </p:txBody>
      </p:sp>
      <p:sp>
        <p:nvSpPr>
          <p:cNvPr id="5" name="Espace réservé du texte 1">
            <a:extLst>
              <a:ext uri="{FF2B5EF4-FFF2-40B4-BE49-F238E27FC236}">
                <a16:creationId xmlns:a16="http://schemas.microsoft.com/office/drawing/2014/main" id="{BF384B92-4882-66B0-0BEC-085736252CFC}"/>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0" name="Espace réservé du texte 1">
            <a:extLst>
              <a:ext uri="{FF2B5EF4-FFF2-40B4-BE49-F238E27FC236}">
                <a16:creationId xmlns:a16="http://schemas.microsoft.com/office/drawing/2014/main" id="{928B2AFD-7A2A-6113-8B19-7419AD89A1C5}"/>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8" name="Arrow: Pentagon 2">
            <a:extLst>
              <a:ext uri="{FF2B5EF4-FFF2-40B4-BE49-F238E27FC236}">
                <a16:creationId xmlns:a16="http://schemas.microsoft.com/office/drawing/2014/main" id="{6A1FF37D-537E-B78D-F066-2F6D39CA2966}"/>
              </a:ext>
            </a:extLst>
          </p:cNvPr>
          <p:cNvSpPr/>
          <p:nvPr/>
        </p:nvSpPr>
        <p:spPr>
          <a:xfrm rot="5400000" flipV="1">
            <a:off x="8202432" y="-325254"/>
            <a:ext cx="409576" cy="1060090"/>
          </a:xfrm>
          <a:prstGeom prst="homePlate">
            <a:avLst>
              <a:gd name="adj" fmla="val 26234"/>
            </a:avLst>
          </a:prstGeom>
          <a:solidFill>
            <a:schemeClr val="accent4">
              <a:lumMod val="40000"/>
              <a:lumOff val="60000"/>
              <a:alpha val="70000"/>
            </a:schemeClr>
          </a:solidFill>
        </p:spPr>
        <p:txBody>
          <a:bodyPr lIns="0" tIns="0" rIns="0" bIns="0" anchor="ctr">
            <a:noAutofit/>
          </a:bodyPr>
          <a:lstStyle/>
          <a:p>
            <a:pPr algn="ctr" defTabSz="685800">
              <a:lnSpc>
                <a:spcPct val="90000"/>
              </a:lnSpc>
              <a:spcBef>
                <a:spcPts val="750"/>
              </a:spcBef>
            </a:pPr>
            <a:endParaRPr lang="en-US"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9" name="Espace réservé du texte 1">
            <a:extLst>
              <a:ext uri="{FF2B5EF4-FFF2-40B4-BE49-F238E27FC236}">
                <a16:creationId xmlns:a16="http://schemas.microsoft.com/office/drawing/2014/main" id="{3606B9BA-7780-39A7-80C7-FAD2022C5625}"/>
              </a:ext>
            </a:extLst>
          </p:cNvPr>
          <p:cNvSpPr txBox="1">
            <a:spLocks/>
          </p:cNvSpPr>
          <p:nvPr/>
        </p:nvSpPr>
        <p:spPr>
          <a:xfrm>
            <a:off x="7950994" y="61774"/>
            <a:ext cx="912452"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 INITIER VOTRE TRANSFORMATION </a:t>
            </a:r>
          </a:p>
        </p:txBody>
      </p:sp>
      <p:sp>
        <p:nvSpPr>
          <p:cNvPr id="4" name="Rectangle 3">
            <a:extLst>
              <a:ext uri="{FF2B5EF4-FFF2-40B4-BE49-F238E27FC236}">
                <a16:creationId xmlns:a16="http://schemas.microsoft.com/office/drawing/2014/main" id="{16305EE6-0224-40A4-5723-08EFC9AD6357}"/>
              </a:ext>
            </a:extLst>
          </p:cNvPr>
          <p:cNvSpPr/>
          <p:nvPr/>
        </p:nvSpPr>
        <p:spPr>
          <a:xfrm>
            <a:off x="4964853" y="2122912"/>
            <a:ext cx="3898593" cy="2304886"/>
          </a:xfrm>
          <a:prstGeom prst="rect">
            <a:avLst/>
          </a:prstGeom>
          <a:solidFill>
            <a:schemeClr val="accent4">
              <a:alpha val="20000"/>
            </a:schemeClr>
          </a:solidFill>
        </p:spPr>
        <p:txBody>
          <a:bodyPr lIns="0" tIns="0" rIns="0" bIns="0" anchor="ctr">
            <a:noAutofit/>
          </a:bodyPr>
          <a:lstStyle/>
          <a:p>
            <a:pPr algn="ctr" defTabSz="685800">
              <a:lnSpc>
                <a:spcPct val="90000"/>
              </a:lnSpc>
              <a:spcBef>
                <a:spcPts val="750"/>
              </a:spcBef>
            </a:pPr>
            <a:endParaRPr lang="fr-FR" sz="12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Freeform: Shape 18">
            <a:extLst>
              <a:ext uri="{FF2B5EF4-FFF2-40B4-BE49-F238E27FC236}">
                <a16:creationId xmlns:a16="http://schemas.microsoft.com/office/drawing/2014/main" id="{E507BE24-AAC1-66CD-4B2B-F86F367150BF}"/>
              </a:ext>
            </a:extLst>
          </p:cNvPr>
          <p:cNvSpPr/>
          <p:nvPr/>
        </p:nvSpPr>
        <p:spPr>
          <a:xfrm>
            <a:off x="4808256" y="1960399"/>
            <a:ext cx="324462" cy="324462"/>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4"/>
          </a:solidFill>
          <a:ln w="1962" cap="flat">
            <a:noFill/>
            <a:prstDash val="solid"/>
            <a:miter/>
          </a:ln>
        </p:spPr>
        <p:txBody>
          <a:bodyPr rtlCol="0" anchor="ctr"/>
          <a:lstStyle/>
          <a:p>
            <a:endParaRPr lang="fr-FR" dirty="0">
              <a:latin typeface="Calibri" panose="020F0502020204030204" pitchFamily="34" charset="0"/>
              <a:ea typeface="Calibri" panose="020F0502020204030204" pitchFamily="34" charset="0"/>
              <a:cs typeface="Calibri" panose="020F0502020204030204" pitchFamily="34" charset="0"/>
            </a:endParaRPr>
          </a:p>
        </p:txBody>
      </p:sp>
      <p:cxnSp>
        <p:nvCxnSpPr>
          <p:cNvPr id="15" name="Straight Connector 19">
            <a:extLst>
              <a:ext uri="{FF2B5EF4-FFF2-40B4-BE49-F238E27FC236}">
                <a16:creationId xmlns:a16="http://schemas.microsoft.com/office/drawing/2014/main" id="{60201BD3-EC60-2867-5FE4-A08604F914DB}"/>
              </a:ext>
            </a:extLst>
          </p:cNvPr>
          <p:cNvCxnSpPr>
            <a:cxnSpLocks/>
          </p:cNvCxnSpPr>
          <p:nvPr/>
        </p:nvCxnSpPr>
        <p:spPr>
          <a:xfrm>
            <a:off x="5621864" y="3309513"/>
            <a:ext cx="30333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20">
            <a:extLst>
              <a:ext uri="{FF2B5EF4-FFF2-40B4-BE49-F238E27FC236}">
                <a16:creationId xmlns:a16="http://schemas.microsoft.com/office/drawing/2014/main" id="{A110545D-414F-2E0F-5FE6-F1684A303D4D}"/>
              </a:ext>
            </a:extLst>
          </p:cNvPr>
          <p:cNvSpPr txBox="1">
            <a:spLocks/>
          </p:cNvSpPr>
          <p:nvPr/>
        </p:nvSpPr>
        <p:spPr>
          <a:xfrm>
            <a:off x="5621864" y="2294227"/>
            <a:ext cx="3033367" cy="16927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1050" b="1" i="0" u="none" strike="noStrike" kern="1200" cap="none"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Calibri" panose="020F0502020204030204" pitchFamily="34" charset="0"/>
              </a:rPr>
              <a:t>Contenu</a:t>
            </a:r>
          </a:p>
        </p:txBody>
      </p:sp>
      <p:sp>
        <p:nvSpPr>
          <p:cNvPr id="17" name="TextBox 33">
            <a:extLst>
              <a:ext uri="{FF2B5EF4-FFF2-40B4-BE49-F238E27FC236}">
                <a16:creationId xmlns:a16="http://schemas.microsoft.com/office/drawing/2014/main" id="{6B30370C-9694-F1ED-64C2-B1455C579129}"/>
              </a:ext>
            </a:extLst>
          </p:cNvPr>
          <p:cNvSpPr txBox="1">
            <a:spLocks/>
          </p:cNvSpPr>
          <p:nvPr/>
        </p:nvSpPr>
        <p:spPr>
          <a:xfrm>
            <a:off x="5621867" y="2483256"/>
            <a:ext cx="3033366" cy="692497"/>
          </a:xfrm>
          <a:prstGeom prst="rect">
            <a:avLst/>
          </a:prstGeom>
          <a:noFill/>
        </p:spPr>
        <p:txBody>
          <a:bodyPr wrap="square" lIns="0" tIns="0" rIns="0" bIns="0" rtlCol="0">
            <a:noAutofit/>
          </a:bodyPr>
          <a:lstStyle/>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fr-FR" sz="9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Bénéficiez des conseils d'un expert pour mesurer les émissions de Gaz à effet de serre de votre entreprise</a:t>
            </a:r>
          </a:p>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fr-FR" sz="9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Définissez un plan d'action pour les réduire</a:t>
            </a:r>
          </a:p>
          <a:p>
            <a:pPr marL="171450" marR="0" lvl="0" indent="-171450" algn="l" defTabSz="457200" rtl="0" eaLnBrk="1" fontAlgn="auto" latinLnBrk="0" hangingPunct="1">
              <a:lnSpc>
                <a:spcPct val="100000"/>
              </a:lnSpc>
              <a:spcBef>
                <a:spcPts val="0"/>
              </a:spcBef>
              <a:spcAft>
                <a:spcPts val="0"/>
              </a:spcAft>
              <a:buClr>
                <a:schemeClr val="accent4"/>
              </a:buClr>
              <a:buSzTx/>
              <a:buFont typeface="Arial" panose="020B0604020202020204" pitchFamily="34" charset="0"/>
              <a:buChar char="•"/>
              <a:tabLst/>
              <a:defRPr/>
            </a:pPr>
            <a:r>
              <a:rPr kumimoji="0" lang="fr-FR" sz="9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Embarquez votre écosystème en valorisant votre engagement dans la décarbonation</a:t>
            </a:r>
          </a:p>
        </p:txBody>
      </p:sp>
      <p:pic>
        <p:nvPicPr>
          <p:cNvPr id="18" name="Graphic 34">
            <a:extLst>
              <a:ext uri="{FF2B5EF4-FFF2-40B4-BE49-F238E27FC236}">
                <a16:creationId xmlns:a16="http://schemas.microsoft.com/office/drawing/2014/main" id="{4648509F-89D1-4429-D49B-8A76D1592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 r="13"/>
          <a:stretch/>
        </p:blipFill>
        <p:spPr>
          <a:xfrm>
            <a:off x="5086832" y="2294227"/>
            <a:ext cx="313354" cy="313434"/>
          </a:xfrm>
          <a:prstGeom prst="rect">
            <a:avLst/>
          </a:prstGeom>
        </p:spPr>
      </p:pic>
      <p:sp>
        <p:nvSpPr>
          <p:cNvPr id="22" name="TextBox 36">
            <a:extLst>
              <a:ext uri="{FF2B5EF4-FFF2-40B4-BE49-F238E27FC236}">
                <a16:creationId xmlns:a16="http://schemas.microsoft.com/office/drawing/2014/main" id="{B739E994-9A4A-E2AC-BB70-7427E72294BA}"/>
              </a:ext>
            </a:extLst>
          </p:cNvPr>
          <p:cNvSpPr txBox="1">
            <a:spLocks/>
          </p:cNvSpPr>
          <p:nvPr/>
        </p:nvSpPr>
        <p:spPr>
          <a:xfrm>
            <a:off x="5621865" y="3436498"/>
            <a:ext cx="3033366" cy="323165"/>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900" b="1" i="0" u="none" strike="noStrike" kern="1200" cap="none"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Calibri" panose="020F0502020204030204" pitchFamily="34" charset="0"/>
              </a:rPr>
              <a:t>Coût : </a:t>
            </a:r>
            <a:r>
              <a:rPr kumimoji="0" lang="fr-FR" sz="9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6 000 € HT de reste à charge après subvention de 40% par l'ADEME (entreprises de moins de 500 salariés)</a:t>
            </a:r>
          </a:p>
        </p:txBody>
      </p:sp>
      <p:cxnSp>
        <p:nvCxnSpPr>
          <p:cNvPr id="23" name="Straight Connector 38">
            <a:extLst>
              <a:ext uri="{FF2B5EF4-FFF2-40B4-BE49-F238E27FC236}">
                <a16:creationId xmlns:a16="http://schemas.microsoft.com/office/drawing/2014/main" id="{FD18F639-5577-E3AF-9F9D-4BFA2866E7D2}"/>
              </a:ext>
            </a:extLst>
          </p:cNvPr>
          <p:cNvCxnSpPr>
            <a:cxnSpLocks/>
          </p:cNvCxnSpPr>
          <p:nvPr/>
        </p:nvCxnSpPr>
        <p:spPr>
          <a:xfrm>
            <a:off x="5621864" y="3879875"/>
            <a:ext cx="30333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Graphic 39">
            <a:extLst>
              <a:ext uri="{FF2B5EF4-FFF2-40B4-BE49-F238E27FC236}">
                <a16:creationId xmlns:a16="http://schemas.microsoft.com/office/drawing/2014/main" id="{9125D8D3-5D2A-74D7-CBB6-F5D3D64D26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 r="13"/>
          <a:stretch/>
        </p:blipFill>
        <p:spPr>
          <a:xfrm>
            <a:off x="5086832" y="3952674"/>
            <a:ext cx="313354" cy="313434"/>
          </a:xfrm>
          <a:prstGeom prst="rect">
            <a:avLst/>
          </a:prstGeom>
        </p:spPr>
      </p:pic>
      <p:sp>
        <p:nvSpPr>
          <p:cNvPr id="25" name="TextBox 40">
            <a:extLst>
              <a:ext uri="{FF2B5EF4-FFF2-40B4-BE49-F238E27FC236}">
                <a16:creationId xmlns:a16="http://schemas.microsoft.com/office/drawing/2014/main" id="{8B4A0078-DFB2-7277-CC8C-59EC05250A21}"/>
              </a:ext>
            </a:extLst>
          </p:cNvPr>
          <p:cNvSpPr txBox="1">
            <a:spLocks/>
          </p:cNvSpPr>
          <p:nvPr/>
        </p:nvSpPr>
        <p:spPr>
          <a:xfrm>
            <a:off x="5621865" y="4008281"/>
            <a:ext cx="3033366" cy="161583"/>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900" b="1" i="0" u="none" strike="noStrike" kern="1200" cap="none"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Calibri" panose="020F0502020204030204" pitchFamily="34" charset="0"/>
              </a:rPr>
              <a:t>Durée : </a:t>
            </a: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12 jours d'intervention sur 6 à 8 mois maximum.</a:t>
            </a:r>
          </a:p>
        </p:txBody>
      </p:sp>
      <p:grpSp>
        <p:nvGrpSpPr>
          <p:cNvPr id="37" name="Groupe 36">
            <a:extLst>
              <a:ext uri="{FF2B5EF4-FFF2-40B4-BE49-F238E27FC236}">
                <a16:creationId xmlns:a16="http://schemas.microsoft.com/office/drawing/2014/main" id="{BC5FAFCE-EB87-8B36-E6BA-A6D3401954B8}"/>
              </a:ext>
            </a:extLst>
          </p:cNvPr>
          <p:cNvGrpSpPr/>
          <p:nvPr/>
        </p:nvGrpSpPr>
        <p:grpSpPr>
          <a:xfrm>
            <a:off x="7590197" y="4294145"/>
            <a:ext cx="1553803" cy="366851"/>
            <a:chOff x="7590197" y="4226413"/>
            <a:chExt cx="1553803" cy="366851"/>
          </a:xfrm>
        </p:grpSpPr>
        <p:sp>
          <p:nvSpPr>
            <p:cNvPr id="26" name="Rectangle: Top Corners Rounded 41">
              <a:hlinkClick r:id="rId9"/>
              <a:extLst>
                <a:ext uri="{FF2B5EF4-FFF2-40B4-BE49-F238E27FC236}">
                  <a16:creationId xmlns:a16="http://schemas.microsoft.com/office/drawing/2014/main" id="{2CF56531-7A90-4654-1EC7-3B6328A60221}"/>
                </a:ext>
              </a:extLst>
            </p:cNvPr>
            <p:cNvSpPr/>
            <p:nvPr/>
          </p:nvSpPr>
          <p:spPr>
            <a:xfrm rot="16200000" flipH="1">
              <a:off x="8183673" y="3632937"/>
              <a:ext cx="366851" cy="1553803"/>
            </a:xfrm>
            <a:prstGeom prst="round2SameRect">
              <a:avLst>
                <a:gd name="adj1" fmla="val 50000"/>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Oval 45">
              <a:hlinkClick r:id="rId9"/>
              <a:extLst>
                <a:ext uri="{FF2B5EF4-FFF2-40B4-BE49-F238E27FC236}">
                  <a16:creationId xmlns:a16="http://schemas.microsoft.com/office/drawing/2014/main" id="{CA2BB9B7-2FD3-385F-C3B4-14C872BF1784}"/>
                </a:ext>
              </a:extLst>
            </p:cNvPr>
            <p:cNvSpPr/>
            <p:nvPr/>
          </p:nvSpPr>
          <p:spPr>
            <a:xfrm flipH="1">
              <a:off x="7621258" y="4258702"/>
              <a:ext cx="302272" cy="3022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8" name="Espace réservé du texte 1">
              <a:extLst>
                <a:ext uri="{FF2B5EF4-FFF2-40B4-BE49-F238E27FC236}">
                  <a16:creationId xmlns:a16="http://schemas.microsoft.com/office/drawing/2014/main" id="{98F0F877-0ACF-6D5B-5A22-47CCE5C5A652}"/>
                </a:ext>
              </a:extLst>
            </p:cNvPr>
            <p:cNvSpPr txBox="1">
              <a:spLocks/>
            </p:cNvSpPr>
            <p:nvPr/>
          </p:nvSpPr>
          <p:spPr>
            <a:xfrm flipH="1">
              <a:off x="7991832" y="4332894"/>
              <a:ext cx="1098192" cy="15388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29" name="Graphic 47">
              <a:extLst>
                <a:ext uri="{FF2B5EF4-FFF2-40B4-BE49-F238E27FC236}">
                  <a16:creationId xmlns:a16="http://schemas.microsoft.com/office/drawing/2014/main" id="{14EE6412-9878-BB94-9F46-ECA2E4E5F2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flipH="1">
              <a:off x="7689560" y="4327004"/>
              <a:ext cx="165669" cy="165669"/>
            </a:xfrm>
            <a:prstGeom prst="rect">
              <a:avLst/>
            </a:prstGeom>
          </p:spPr>
        </p:pic>
      </p:grpSp>
      <p:pic>
        <p:nvPicPr>
          <p:cNvPr id="36" name="Graphic 48">
            <a:extLst>
              <a:ext uri="{FF2B5EF4-FFF2-40B4-BE49-F238E27FC236}">
                <a16:creationId xmlns:a16="http://schemas.microsoft.com/office/drawing/2014/main" id="{90D06989-F34F-6B81-55EE-046958CF34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174573" y="1564655"/>
            <a:ext cx="1476359" cy="433374"/>
          </a:xfrm>
          <a:prstGeom prst="rect">
            <a:avLst/>
          </a:prstGeom>
        </p:spPr>
      </p:pic>
      <p:sp>
        <p:nvSpPr>
          <p:cNvPr id="38" name="Espace réservé du texte 1">
            <a:extLst>
              <a:ext uri="{FF2B5EF4-FFF2-40B4-BE49-F238E27FC236}">
                <a16:creationId xmlns:a16="http://schemas.microsoft.com/office/drawing/2014/main" id="{9D2390FF-F533-E807-F25D-F7F9B7E6A4E7}"/>
              </a:ext>
            </a:extLst>
          </p:cNvPr>
          <p:cNvSpPr txBox="1">
            <a:spLocks/>
          </p:cNvSpPr>
          <p:nvPr/>
        </p:nvSpPr>
        <p:spPr>
          <a:xfrm>
            <a:off x="5268444" y="1049458"/>
            <a:ext cx="3269815"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457200">
              <a:lnSpc>
                <a:spcPct val="100000"/>
              </a:lnSpc>
              <a:spcBef>
                <a:spcPts val="0"/>
              </a:spcBef>
              <a:buNone/>
              <a:defRPr/>
            </a:pPr>
            <a:r>
              <a:rPr lang="fr-FR" sz="2400" b="1" dirty="0">
                <a:latin typeface="Calibri" panose="020F0502020204030204" pitchFamily="34" charset="0"/>
                <a:ea typeface="Calibri" panose="020F0502020204030204" pitchFamily="34" charset="0"/>
                <a:cs typeface="Calibri" panose="020F0502020204030204" pitchFamily="34" charset="0"/>
              </a:rPr>
              <a:t>Diag </a:t>
            </a:r>
            <a:r>
              <a:rPr lang="fr-FR" sz="2400" b="1" dirty="0" err="1">
                <a:latin typeface="Calibri" panose="020F0502020204030204" pitchFamily="34" charset="0"/>
                <a:ea typeface="Calibri" panose="020F0502020204030204" pitchFamily="34" charset="0"/>
                <a:cs typeface="Calibri" panose="020F0502020204030204" pitchFamily="34" charset="0"/>
              </a:rPr>
              <a:t>Décarbon’Action</a:t>
            </a:r>
            <a:endParaRPr lang="fr-FR" sz="2400" b="1" dirty="0">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030FA0D5-4CD7-0D2B-E4F1-D83DB6111BB9}"/>
              </a:ext>
            </a:extLst>
          </p:cNvPr>
          <p:cNvSpPr/>
          <p:nvPr/>
        </p:nvSpPr>
        <p:spPr>
          <a:xfrm>
            <a:off x="402531" y="2122912"/>
            <a:ext cx="3898593" cy="2304886"/>
          </a:xfrm>
          <a:prstGeom prst="rect">
            <a:avLst/>
          </a:prstGeom>
          <a:solidFill>
            <a:schemeClr val="accent2">
              <a:alpha val="20000"/>
            </a:schemeClr>
          </a:solidFill>
        </p:spPr>
        <p:txBody>
          <a:bodyPr lIns="0" tIns="0" rIns="0" bIns="0" anchor="ctr">
            <a:noAutofit/>
          </a:bodyPr>
          <a:lstStyle/>
          <a:p>
            <a:pPr algn="ctr" defTabSz="685800">
              <a:lnSpc>
                <a:spcPct val="90000"/>
              </a:lnSpc>
              <a:spcBef>
                <a:spcPts val="750"/>
              </a:spcBef>
            </a:pPr>
            <a:endParaRPr lang="fr-FR" sz="12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43" name="Freeform: Shape 18">
            <a:extLst>
              <a:ext uri="{FF2B5EF4-FFF2-40B4-BE49-F238E27FC236}">
                <a16:creationId xmlns:a16="http://schemas.microsoft.com/office/drawing/2014/main" id="{202C3C51-6C15-24C4-4897-C2E816CB2195}"/>
              </a:ext>
            </a:extLst>
          </p:cNvPr>
          <p:cNvSpPr/>
          <p:nvPr/>
        </p:nvSpPr>
        <p:spPr>
          <a:xfrm>
            <a:off x="245934" y="1960399"/>
            <a:ext cx="324462" cy="324462"/>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dirty="0">
              <a:latin typeface="Calibri" panose="020F0502020204030204" pitchFamily="34" charset="0"/>
              <a:ea typeface="Calibri" panose="020F0502020204030204" pitchFamily="34" charset="0"/>
              <a:cs typeface="Calibri" panose="020F0502020204030204" pitchFamily="34" charset="0"/>
            </a:endParaRPr>
          </a:p>
        </p:txBody>
      </p:sp>
      <p:cxnSp>
        <p:nvCxnSpPr>
          <p:cNvPr id="44" name="Straight Connector 19">
            <a:extLst>
              <a:ext uri="{FF2B5EF4-FFF2-40B4-BE49-F238E27FC236}">
                <a16:creationId xmlns:a16="http://schemas.microsoft.com/office/drawing/2014/main" id="{CD553BE8-3859-9F4F-C24A-CFB4FBDE1672}"/>
              </a:ext>
            </a:extLst>
          </p:cNvPr>
          <p:cNvCxnSpPr>
            <a:cxnSpLocks/>
          </p:cNvCxnSpPr>
          <p:nvPr/>
        </p:nvCxnSpPr>
        <p:spPr>
          <a:xfrm>
            <a:off x="1059542" y="3436513"/>
            <a:ext cx="30333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20">
            <a:extLst>
              <a:ext uri="{FF2B5EF4-FFF2-40B4-BE49-F238E27FC236}">
                <a16:creationId xmlns:a16="http://schemas.microsoft.com/office/drawing/2014/main" id="{9ADE736A-597D-F6A6-7098-548E81608A54}"/>
              </a:ext>
            </a:extLst>
          </p:cNvPr>
          <p:cNvSpPr txBox="1">
            <a:spLocks/>
          </p:cNvSpPr>
          <p:nvPr/>
        </p:nvSpPr>
        <p:spPr>
          <a:xfrm>
            <a:off x="1059542" y="2294227"/>
            <a:ext cx="3033367" cy="16927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105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Contenu</a:t>
            </a:r>
          </a:p>
        </p:txBody>
      </p:sp>
      <p:sp>
        <p:nvSpPr>
          <p:cNvPr id="46" name="TextBox 33">
            <a:extLst>
              <a:ext uri="{FF2B5EF4-FFF2-40B4-BE49-F238E27FC236}">
                <a16:creationId xmlns:a16="http://schemas.microsoft.com/office/drawing/2014/main" id="{7818880B-F45C-D118-AF39-0EE47B27E5EC}"/>
              </a:ext>
            </a:extLst>
          </p:cNvPr>
          <p:cNvSpPr txBox="1">
            <a:spLocks/>
          </p:cNvSpPr>
          <p:nvPr/>
        </p:nvSpPr>
        <p:spPr>
          <a:xfrm>
            <a:off x="1059545" y="2483256"/>
            <a:ext cx="3033366" cy="851561"/>
          </a:xfrm>
          <a:prstGeom prst="rect">
            <a:avLst/>
          </a:prstGeom>
          <a:noFill/>
        </p:spPr>
        <p:txBody>
          <a:bodyPr wrap="square" lIns="0" tIns="0" rIns="0" bIns="0" rtlCol="0">
            <a:noAutofit/>
          </a:bodyPr>
          <a:lstStyle/>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fr-FR" sz="9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Détectez les domaines clés d’émission de CO2 pour réduire votre empreinte carbone</a:t>
            </a:r>
          </a:p>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Elaborez un plan d’action pour réduire vos émissions de CO2 et économiser des ressources</a:t>
            </a:r>
          </a:p>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Faites financer les premières actions de votre parcours de décarbonation</a:t>
            </a:r>
            <a:endParaRPr kumimoji="0" lang="fr-FR" sz="9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7" name="Graphic 34">
            <a:extLst>
              <a:ext uri="{FF2B5EF4-FFF2-40B4-BE49-F238E27FC236}">
                <a16:creationId xmlns:a16="http://schemas.microsoft.com/office/drawing/2014/main" id="{FAD07AA6-B0A5-F8B9-17B5-B728358BC6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13" r="13"/>
          <a:stretch/>
        </p:blipFill>
        <p:spPr>
          <a:xfrm>
            <a:off x="524510" y="2294227"/>
            <a:ext cx="313354" cy="313434"/>
          </a:xfrm>
          <a:prstGeom prst="rect">
            <a:avLst/>
          </a:prstGeom>
        </p:spPr>
      </p:pic>
      <p:sp>
        <p:nvSpPr>
          <p:cNvPr id="49" name="TextBox 36">
            <a:extLst>
              <a:ext uri="{FF2B5EF4-FFF2-40B4-BE49-F238E27FC236}">
                <a16:creationId xmlns:a16="http://schemas.microsoft.com/office/drawing/2014/main" id="{5BAEA9A0-01E4-275B-E105-AB68D6F64E36}"/>
              </a:ext>
            </a:extLst>
          </p:cNvPr>
          <p:cNvSpPr txBox="1">
            <a:spLocks/>
          </p:cNvSpPr>
          <p:nvPr/>
        </p:nvSpPr>
        <p:spPr>
          <a:xfrm>
            <a:off x="1059543" y="3493648"/>
            <a:ext cx="3033366" cy="323165"/>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9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Coût : </a:t>
            </a:r>
            <a:r>
              <a:rPr kumimoji="0" lang="fr-FR" sz="9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Gratuit </a:t>
            </a:r>
          </a:p>
        </p:txBody>
      </p:sp>
      <p:cxnSp>
        <p:nvCxnSpPr>
          <p:cNvPr id="50" name="Straight Connector 38">
            <a:extLst>
              <a:ext uri="{FF2B5EF4-FFF2-40B4-BE49-F238E27FC236}">
                <a16:creationId xmlns:a16="http://schemas.microsoft.com/office/drawing/2014/main" id="{3D9674ED-A4F4-7721-960B-13F00DF7C770}"/>
              </a:ext>
            </a:extLst>
          </p:cNvPr>
          <p:cNvCxnSpPr>
            <a:cxnSpLocks/>
          </p:cNvCxnSpPr>
          <p:nvPr/>
        </p:nvCxnSpPr>
        <p:spPr>
          <a:xfrm>
            <a:off x="1059542" y="3879875"/>
            <a:ext cx="30333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51" name="Graphic 39">
            <a:extLst>
              <a:ext uri="{FF2B5EF4-FFF2-40B4-BE49-F238E27FC236}">
                <a16:creationId xmlns:a16="http://schemas.microsoft.com/office/drawing/2014/main" id="{8F2C92D8-9E8E-058D-CF4F-E5C82086F6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13" r="13"/>
          <a:stretch/>
        </p:blipFill>
        <p:spPr>
          <a:xfrm>
            <a:off x="524510" y="3952674"/>
            <a:ext cx="313354" cy="313434"/>
          </a:xfrm>
          <a:prstGeom prst="rect">
            <a:avLst/>
          </a:prstGeom>
        </p:spPr>
      </p:pic>
      <p:sp>
        <p:nvSpPr>
          <p:cNvPr id="52" name="TextBox 40">
            <a:extLst>
              <a:ext uri="{FF2B5EF4-FFF2-40B4-BE49-F238E27FC236}">
                <a16:creationId xmlns:a16="http://schemas.microsoft.com/office/drawing/2014/main" id="{942F5892-5F11-748C-D8A4-284D20246AFB}"/>
              </a:ext>
            </a:extLst>
          </p:cNvPr>
          <p:cNvSpPr txBox="1">
            <a:spLocks/>
          </p:cNvSpPr>
          <p:nvPr/>
        </p:nvSpPr>
        <p:spPr>
          <a:xfrm>
            <a:off x="1059543" y="4008281"/>
            <a:ext cx="3033366" cy="161583"/>
          </a:xfrm>
          <a:prstGeom prst="rect">
            <a:avLst/>
          </a:prstGeom>
          <a:noFill/>
        </p:spPr>
        <p:txBody>
          <a:bodyPr wrap="square" lIns="0" tIns="0" rIns="0" bIns="0" rtlCol="0" anchor="ctr">
            <a:noAutofit/>
          </a:bodyPr>
          <a:lstStyle/>
          <a:p>
            <a:pPr marL="0" marR="0" lvl="0" indent="0" algn="l" defTabSz="457200" rtl="0" eaLnBrk="1" fontAlgn="auto" latinLnBrk="0" hangingPunct="1">
              <a:lnSpc>
                <a:spcPct val="100000"/>
              </a:lnSpc>
              <a:spcBef>
                <a:spcPts val="0"/>
              </a:spcBef>
              <a:spcAft>
                <a:spcPts val="0"/>
              </a:spcAft>
              <a:buClr>
                <a:srgbClr val="7FD236"/>
              </a:buClr>
              <a:buSzTx/>
              <a:buFontTx/>
              <a:buNone/>
              <a:tabLst/>
              <a:defRPr/>
            </a:pPr>
            <a:r>
              <a:rPr kumimoji="0" lang="fr-FR" sz="900" b="1" i="0" u="none"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Durée : </a:t>
            </a:r>
            <a:r>
              <a:rPr lang="fr-FR" sz="9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2 jours d’accompagnement par un conseiller CCI.</a:t>
            </a:r>
          </a:p>
        </p:txBody>
      </p:sp>
      <p:grpSp>
        <p:nvGrpSpPr>
          <p:cNvPr id="63" name="Groupe 62">
            <a:extLst>
              <a:ext uri="{FF2B5EF4-FFF2-40B4-BE49-F238E27FC236}">
                <a16:creationId xmlns:a16="http://schemas.microsoft.com/office/drawing/2014/main" id="{3FA33847-F57C-79EB-DDEF-B4FC5E47B28C}"/>
              </a:ext>
            </a:extLst>
          </p:cNvPr>
          <p:cNvGrpSpPr/>
          <p:nvPr/>
        </p:nvGrpSpPr>
        <p:grpSpPr>
          <a:xfrm>
            <a:off x="67750" y="4350272"/>
            <a:ext cx="1553803" cy="366851"/>
            <a:chOff x="36000" y="4343922"/>
            <a:chExt cx="1553803" cy="366851"/>
          </a:xfrm>
        </p:grpSpPr>
        <p:sp>
          <p:nvSpPr>
            <p:cNvPr id="58" name="Rectangle: Top Corners Rounded 19">
              <a:hlinkClick r:id="rId18"/>
              <a:extLst>
                <a:ext uri="{FF2B5EF4-FFF2-40B4-BE49-F238E27FC236}">
                  <a16:creationId xmlns:a16="http://schemas.microsoft.com/office/drawing/2014/main" id="{EEEF7B9B-71CE-EDFE-F56C-5139AF280017}"/>
                </a:ext>
              </a:extLst>
            </p:cNvPr>
            <p:cNvSpPr/>
            <p:nvPr/>
          </p:nvSpPr>
          <p:spPr>
            <a:xfrm rot="5400000">
              <a:off x="629476" y="3750446"/>
              <a:ext cx="366851" cy="1553803"/>
            </a:xfrm>
            <a:prstGeom prst="round2SameRect">
              <a:avLst>
                <a:gd name="adj1" fmla="val 50000"/>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9" name="Oval 20">
              <a:hlinkClick r:id="rId18"/>
              <a:extLst>
                <a:ext uri="{FF2B5EF4-FFF2-40B4-BE49-F238E27FC236}">
                  <a16:creationId xmlns:a16="http://schemas.microsoft.com/office/drawing/2014/main" id="{6B6D2AF9-1478-9D7E-4AE9-B12E6130218B}"/>
                </a:ext>
              </a:extLst>
            </p:cNvPr>
            <p:cNvSpPr/>
            <p:nvPr/>
          </p:nvSpPr>
          <p:spPr>
            <a:xfrm>
              <a:off x="1220469" y="4366314"/>
              <a:ext cx="302272" cy="3022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0" name="Espace réservé du texte 1">
              <a:extLst>
                <a:ext uri="{FF2B5EF4-FFF2-40B4-BE49-F238E27FC236}">
                  <a16:creationId xmlns:a16="http://schemas.microsoft.com/office/drawing/2014/main" id="{DC3BDBBB-4CCA-DA9E-4894-F30FF312F052}"/>
                </a:ext>
              </a:extLst>
            </p:cNvPr>
            <p:cNvSpPr txBox="1">
              <a:spLocks/>
            </p:cNvSpPr>
            <p:nvPr/>
          </p:nvSpPr>
          <p:spPr>
            <a:xfrm>
              <a:off x="119627" y="4427847"/>
              <a:ext cx="1002794" cy="20606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61" name="Graphic 24">
              <a:extLst>
                <a:ext uri="{FF2B5EF4-FFF2-40B4-BE49-F238E27FC236}">
                  <a16:creationId xmlns:a16="http://schemas.microsoft.com/office/drawing/2014/main" id="{B14F14FD-F88B-1BF9-811B-422515A6AEF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3028" y="4445954"/>
              <a:ext cx="157154" cy="157152"/>
            </a:xfrm>
            <a:prstGeom prst="rect">
              <a:avLst/>
            </a:prstGeom>
          </p:spPr>
        </p:pic>
      </p:grpSp>
      <p:sp>
        <p:nvSpPr>
          <p:cNvPr id="64" name="Espace réservé du texte 1">
            <a:extLst>
              <a:ext uri="{FF2B5EF4-FFF2-40B4-BE49-F238E27FC236}">
                <a16:creationId xmlns:a16="http://schemas.microsoft.com/office/drawing/2014/main" id="{57B68F17-43AE-AF32-B4D5-BAF63BD98F61}"/>
              </a:ext>
            </a:extLst>
          </p:cNvPr>
          <p:cNvSpPr txBox="1">
            <a:spLocks/>
          </p:cNvSpPr>
          <p:nvPr/>
        </p:nvSpPr>
        <p:spPr>
          <a:xfrm>
            <a:off x="348227" y="1067087"/>
            <a:ext cx="4001523"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457200">
              <a:lnSpc>
                <a:spcPct val="100000"/>
              </a:lnSpc>
              <a:spcBef>
                <a:spcPts val="0"/>
              </a:spcBef>
              <a:buNone/>
              <a:defRPr/>
            </a:pPr>
            <a:r>
              <a:rPr lang="fr-FR" sz="2400" b="1" dirty="0">
                <a:latin typeface="Calibri" panose="020F0502020204030204" pitchFamily="34" charset="0"/>
                <a:ea typeface="Calibri" panose="020F0502020204030204" pitchFamily="34" charset="0"/>
                <a:cs typeface="Calibri" panose="020F0502020204030204" pitchFamily="34" charset="0"/>
              </a:rPr>
              <a:t>Evaluation carbone simplifiée</a:t>
            </a:r>
          </a:p>
        </p:txBody>
      </p:sp>
      <p:pic>
        <p:nvPicPr>
          <p:cNvPr id="1026" name="Picture 2" descr="Logo-CCI-Bleu-RVB - visitez nos entreprises">
            <a:extLst>
              <a:ext uri="{FF2B5EF4-FFF2-40B4-BE49-F238E27FC236}">
                <a16:creationId xmlns:a16="http://schemas.microsoft.com/office/drawing/2014/main" id="{A02A2E24-2F76-A27E-6FC8-187CB57B92B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73536" y="1483800"/>
            <a:ext cx="2129222" cy="654662"/>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30">
            <a:extLst>
              <a:ext uri="{FF2B5EF4-FFF2-40B4-BE49-F238E27FC236}">
                <a16:creationId xmlns:a16="http://schemas.microsoft.com/office/drawing/2014/main" id="{837BF337-36D6-FAA4-9D7C-2F3A1920BDD8}"/>
              </a:ext>
            </a:extLst>
          </p:cNvPr>
          <p:cNvPicPr>
            <a:picLocks noChangeAspect="1"/>
          </p:cNvPicPr>
          <p:nvPr/>
        </p:nvPicPr>
        <p:blipFill>
          <a:blip r:embed="rId20">
            <a:extLst>
              <a:ext uri="{96DAC541-7B7A-43D3-8B79-37D633B846F1}">
                <asvg:svgBlip xmlns:asvg="http://schemas.microsoft.com/office/drawing/2016/SVG/main" r:embed="rId21"/>
              </a:ext>
            </a:extLst>
          </a:blip>
          <a:srcRect l="7" r="7"/>
          <a:stretch/>
        </p:blipFill>
        <p:spPr>
          <a:xfrm>
            <a:off x="499086" y="3473737"/>
            <a:ext cx="355650" cy="355702"/>
          </a:xfrm>
          <a:prstGeom prst="rect">
            <a:avLst/>
          </a:prstGeom>
        </p:spPr>
      </p:pic>
      <p:pic>
        <p:nvPicPr>
          <p:cNvPr id="11" name="Graphic 30">
            <a:extLst>
              <a:ext uri="{FF2B5EF4-FFF2-40B4-BE49-F238E27FC236}">
                <a16:creationId xmlns:a16="http://schemas.microsoft.com/office/drawing/2014/main" id="{CE9014BA-88C9-9D20-ED2F-C6502FAE32E9}"/>
              </a:ext>
            </a:extLst>
          </p:cNvPr>
          <p:cNvPicPr>
            <a:picLocks noChangeAspect="1"/>
          </p:cNvPicPr>
          <p:nvPr/>
        </p:nvPicPr>
        <p:blipFill>
          <a:blip r:embed="rId22">
            <a:extLst>
              <a:ext uri="{96DAC541-7B7A-43D3-8B79-37D633B846F1}">
                <asvg:svgBlip xmlns:asvg="http://schemas.microsoft.com/office/drawing/2016/SVG/main" r:embed="rId23"/>
              </a:ext>
            </a:extLst>
          </a:blip>
          <a:srcRect l="7" r="7"/>
          <a:stretch/>
        </p:blipFill>
        <p:spPr>
          <a:xfrm>
            <a:off x="5063804" y="3415685"/>
            <a:ext cx="355650" cy="355702"/>
          </a:xfrm>
          <a:prstGeom prst="rect">
            <a:avLst/>
          </a:prstGeom>
        </p:spPr>
      </p:pic>
    </p:spTree>
    <p:extLst>
      <p:ext uri="{BB962C8B-B14F-4D97-AF65-F5344CB8AC3E}">
        <p14:creationId xmlns:p14="http://schemas.microsoft.com/office/powerpoint/2010/main" val="4042226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B646D-265D-CD2B-6EF2-4EC6AD287A5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9502B3C-F695-E50A-812B-2722966457A2}"/>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21</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70F1EE8F-B704-C53B-FBD6-647C84F96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5" name="Connecteur droit 38">
            <a:extLst>
              <a:ext uri="{FF2B5EF4-FFF2-40B4-BE49-F238E27FC236}">
                <a16:creationId xmlns:a16="http://schemas.microsoft.com/office/drawing/2014/main" id="{C8F1475E-D396-19DA-0A98-9C8715550D09}"/>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B4C66E44-51F9-A939-FEA1-0D0838EB04D5}"/>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3" name="Arrow: Pentagon 2">
            <a:extLst>
              <a:ext uri="{FF2B5EF4-FFF2-40B4-BE49-F238E27FC236}">
                <a16:creationId xmlns:a16="http://schemas.microsoft.com/office/drawing/2014/main" id="{E10FB677-C341-9BE5-C1E2-24B47EFF10B6}"/>
              </a:ext>
            </a:extLst>
          </p:cNvPr>
          <p:cNvSpPr/>
          <p:nvPr/>
        </p:nvSpPr>
        <p:spPr>
          <a:xfrm rot="5400000" flipV="1">
            <a:off x="3719984" y="667224"/>
            <a:ext cx="1704032" cy="3392302"/>
          </a:xfrm>
          <a:prstGeom prst="homePlate">
            <a:avLst>
              <a:gd name="adj" fmla="val 26234"/>
            </a:avLst>
          </a:prstGeom>
          <a:solidFill>
            <a:schemeClr val="accent3">
              <a:alpha val="20000"/>
            </a:schemeClr>
          </a:solidFill>
        </p:spPr>
        <p:txBody>
          <a:bodyPr lIns="0" tIns="0" rIns="0" bIns="0" anchor="ctr">
            <a:noAutofit/>
          </a:bodyPr>
          <a:lstStyle/>
          <a:p>
            <a:pPr algn="ctr" defTabSz="685800">
              <a:lnSpc>
                <a:spcPct val="90000"/>
              </a:lnSpc>
              <a:spcBef>
                <a:spcPts val="750"/>
              </a:spcBef>
            </a:pPr>
            <a:endParaRPr lang="en-US" sz="700" b="1">
              <a:solidFill>
                <a:srgbClr val="262626"/>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Espace réservé du texte 1">
            <a:extLst>
              <a:ext uri="{FF2B5EF4-FFF2-40B4-BE49-F238E27FC236}">
                <a16:creationId xmlns:a16="http://schemas.microsoft.com/office/drawing/2014/main" id="{1A90B107-1AFA-DFBD-1F43-3D02AAB55C72}"/>
              </a:ext>
            </a:extLst>
          </p:cNvPr>
          <p:cNvSpPr txBox="1">
            <a:spLocks/>
          </p:cNvSpPr>
          <p:nvPr/>
        </p:nvSpPr>
        <p:spPr>
          <a:xfrm>
            <a:off x="3112071" y="1913951"/>
            <a:ext cx="2919858" cy="806714"/>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prstClr val="black">
                    <a:lumMod val="85000"/>
                    <a:lumOff val="15000"/>
                  </a:prstClr>
                </a:solidFill>
                <a:effectLst/>
                <a:uLnTx/>
                <a:uFillTx/>
                <a:latin typeface="Calibri" panose="020F0502020204030204" pitchFamily="34" charset="0"/>
                <a:ea typeface="Calibri" panose="020F0502020204030204" pitchFamily="34" charset="0"/>
                <a:cs typeface="Calibri" panose="020F0502020204030204" pitchFamily="34" charset="0"/>
              </a:rPr>
              <a:t>2. IDENTIFIER L’IMPACT SUR LES MÉTIERS ET COMPÉTENCES </a:t>
            </a:r>
          </a:p>
        </p:txBody>
      </p:sp>
      <p:sp>
        <p:nvSpPr>
          <p:cNvPr id="6" name="Espace réservé du texte 1">
            <a:extLst>
              <a:ext uri="{FF2B5EF4-FFF2-40B4-BE49-F238E27FC236}">
                <a16:creationId xmlns:a16="http://schemas.microsoft.com/office/drawing/2014/main" id="{E34FBD28-513F-DA61-BC6E-6A38BB71EAA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33621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D064A26-F205-F171-8D00-E99135E6BEE9}"/>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22</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80" name="Graphic 79">
            <a:extLst>
              <a:ext uri="{FF2B5EF4-FFF2-40B4-BE49-F238E27FC236}">
                <a16:creationId xmlns:a16="http://schemas.microsoft.com/office/drawing/2014/main" id="{80222A29-647C-746A-DF18-A4B5E37461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81" name="Connecteur droit 38">
            <a:extLst>
              <a:ext uri="{FF2B5EF4-FFF2-40B4-BE49-F238E27FC236}">
                <a16:creationId xmlns:a16="http://schemas.microsoft.com/office/drawing/2014/main" id="{0F8E11ED-1669-C083-401D-73C72693BB02}"/>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Freeform: Shape 81">
            <a:extLst>
              <a:ext uri="{FF2B5EF4-FFF2-40B4-BE49-F238E27FC236}">
                <a16:creationId xmlns:a16="http://schemas.microsoft.com/office/drawing/2014/main" id="{8E68597D-C4CC-5121-550B-E222E034B642}"/>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texte 1">
            <a:extLst>
              <a:ext uri="{FF2B5EF4-FFF2-40B4-BE49-F238E27FC236}">
                <a16:creationId xmlns:a16="http://schemas.microsoft.com/office/drawing/2014/main" id="{84A6D88D-EEFF-86E5-960B-F9125DCE1039}"/>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dirty="0">
                <a:solidFill>
                  <a:schemeClr val="accent2"/>
                </a:solidFill>
                <a:latin typeface="Calibri" panose="020F0502020204030204" pitchFamily="34" charset="0"/>
                <a:ea typeface="Calibri" panose="020F0502020204030204" pitchFamily="34" charset="0"/>
                <a:cs typeface="Calibri" panose="020F0502020204030204" pitchFamily="34" charset="0"/>
              </a:rPr>
              <a:t>Une étude pour comprendre l’impact de la transition écologique sur les métiers et les compétences </a:t>
            </a:r>
          </a:p>
        </p:txBody>
      </p:sp>
      <p:pic>
        <p:nvPicPr>
          <p:cNvPr id="5" name="Image 4">
            <a:hlinkClick r:id="rId5"/>
            <a:extLst>
              <a:ext uri="{FF2B5EF4-FFF2-40B4-BE49-F238E27FC236}">
                <a16:creationId xmlns:a16="http://schemas.microsoft.com/office/drawing/2014/main" id="{AA816423-6238-E78C-0404-153AA08ACE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2643" y="1563787"/>
            <a:ext cx="3556965" cy="1846954"/>
          </a:xfrm>
          <a:prstGeom prst="rect">
            <a:avLst/>
          </a:prstGeom>
          <a:solidFill>
            <a:schemeClr val="bg1"/>
          </a:solidFill>
          <a:ln>
            <a:noFill/>
          </a:ln>
        </p:spPr>
      </p:pic>
      <p:sp>
        <p:nvSpPr>
          <p:cNvPr id="8" name="ZoneTexte 7">
            <a:extLst>
              <a:ext uri="{FF2B5EF4-FFF2-40B4-BE49-F238E27FC236}">
                <a16:creationId xmlns:a16="http://schemas.microsoft.com/office/drawing/2014/main" id="{029FC916-5644-C9DF-E114-CFC9D6EF68F9}"/>
              </a:ext>
            </a:extLst>
          </p:cNvPr>
          <p:cNvSpPr txBox="1"/>
          <p:nvPr/>
        </p:nvSpPr>
        <p:spPr>
          <a:xfrm>
            <a:off x="4396358" y="1607321"/>
            <a:ext cx="4038860" cy="1710745"/>
          </a:xfrm>
          <a:prstGeom prst="rect">
            <a:avLst/>
          </a:prstGeom>
          <a:noFill/>
        </p:spPr>
        <p:txBody>
          <a:bodyPr wrap="square" lIns="0" tIns="0" rIns="0" bIns="0" rtlCol="0">
            <a:noAutofit/>
          </a:bodyPr>
          <a:lstStyle/>
          <a:p>
            <a:pPr marL="172800" indent="-172800" algn="l">
              <a:buClr>
                <a:schemeClr val="accent1"/>
              </a:buClr>
              <a:buFont typeface="Arial" panose="020B0604020202020204" pitchFamily="34" charset="0"/>
              <a:buChar char="•"/>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Une étude inédite sur les impacts au sein les branches d’Atlas</a:t>
            </a:r>
          </a:p>
          <a:p>
            <a:pPr marL="172800" indent="-172800" algn="l">
              <a:buClr>
                <a:schemeClr val="accent1"/>
              </a:buClr>
              <a:buFont typeface="Arial" panose="020B0604020202020204" pitchFamily="34" charset="0"/>
              <a:buChar char="•"/>
            </a:pPr>
            <a:endPar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172800" indent="-172800" algn="l">
              <a:buClr>
                <a:schemeClr val="accent1"/>
              </a:buClr>
              <a:buFont typeface="Arial" panose="020B0604020202020204" pitchFamily="34" charset="0"/>
              <a:buChar char="•"/>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Une analyse globale et branche par branche</a:t>
            </a:r>
          </a:p>
          <a:p>
            <a:pPr marL="172800" indent="-172800" algn="l">
              <a:buClr>
                <a:schemeClr val="accent1"/>
              </a:buClr>
              <a:buFont typeface="Arial" panose="020B0604020202020204" pitchFamily="34" charset="0"/>
              <a:buChar char="•"/>
            </a:pPr>
            <a:endPar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172800" indent="-172800" algn="l">
              <a:buClr>
                <a:schemeClr val="accent1"/>
              </a:buClr>
              <a:buFont typeface="Arial" panose="020B0604020202020204" pitchFamily="34" charset="0"/>
              <a:buChar char="•"/>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Une fiche pratique pour chaque secteur</a:t>
            </a:r>
            <a:endPar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3C8E2EC3-4246-0631-1FD3-C04AF88FFA15}"/>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3" name="Arrow: Pentagon 2">
            <a:extLst>
              <a:ext uri="{FF2B5EF4-FFF2-40B4-BE49-F238E27FC236}">
                <a16:creationId xmlns:a16="http://schemas.microsoft.com/office/drawing/2014/main" id="{72AB8C86-34BF-2426-6A94-6D1276942C17}"/>
              </a:ext>
            </a:extLst>
          </p:cNvPr>
          <p:cNvSpPr/>
          <p:nvPr/>
        </p:nvSpPr>
        <p:spPr>
          <a:xfrm rot="5400000" flipV="1">
            <a:off x="7940761" y="-564113"/>
            <a:ext cx="432391" cy="1560621"/>
          </a:xfrm>
          <a:prstGeom prst="homePlate">
            <a:avLst>
              <a:gd name="adj" fmla="val 26234"/>
            </a:avLst>
          </a:prstGeom>
          <a:solidFill>
            <a:schemeClr val="accent3">
              <a:alpha val="20000"/>
            </a:schemeClr>
          </a:solidFill>
        </p:spPr>
        <p:txBody>
          <a:bodyPr lIns="0" tIns="0" rIns="0" bIns="0" anchor="ctr">
            <a:noAutofit/>
          </a:bodyPr>
          <a:lstStyle/>
          <a:p>
            <a:pPr algn="ctr" defTabSz="685800">
              <a:lnSpc>
                <a:spcPct val="90000"/>
              </a:lnSpc>
              <a:spcBef>
                <a:spcPts val="750"/>
              </a:spcBef>
            </a:pPr>
            <a:endParaRPr lang="en-US" sz="700" b="1">
              <a:solidFill>
                <a:srgbClr val="262626"/>
              </a:solidFill>
              <a:latin typeface="Calibri" panose="020F0502020204030204" pitchFamily="34" charset="0"/>
              <a:ea typeface="Calibri" panose="020F0502020204030204" pitchFamily="34" charset="0"/>
              <a:cs typeface="Calibri" panose="020F0502020204030204" pitchFamily="34" charset="0"/>
            </a:endParaRPr>
          </a:p>
        </p:txBody>
      </p:sp>
      <p:sp>
        <p:nvSpPr>
          <p:cNvPr id="7" name="Espace réservé du texte 1">
            <a:extLst>
              <a:ext uri="{FF2B5EF4-FFF2-40B4-BE49-F238E27FC236}">
                <a16:creationId xmlns:a16="http://schemas.microsoft.com/office/drawing/2014/main" id="{0BACE592-B8B9-1020-4AC9-8B2FB032FA91}"/>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2. IDENTIFIER L’IMPACT SUR LES MÉTIERS ET COMPÉTENCES </a:t>
            </a:r>
          </a:p>
        </p:txBody>
      </p:sp>
      <p:sp>
        <p:nvSpPr>
          <p:cNvPr id="10" name="Espace réservé du texte 1">
            <a:extLst>
              <a:ext uri="{FF2B5EF4-FFF2-40B4-BE49-F238E27FC236}">
                <a16:creationId xmlns:a16="http://schemas.microsoft.com/office/drawing/2014/main" id="{28E5CF39-2829-D60A-114E-65A2C31B3680}"/>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2" name="TextBox 29">
            <a:extLst>
              <a:ext uri="{FF2B5EF4-FFF2-40B4-BE49-F238E27FC236}">
                <a16:creationId xmlns:a16="http://schemas.microsoft.com/office/drawing/2014/main" id="{ED309D90-C00A-8254-A316-2AB167CE1A17}"/>
              </a:ext>
            </a:extLst>
          </p:cNvPr>
          <p:cNvSpPr txBox="1">
            <a:spLocks/>
          </p:cNvSpPr>
          <p:nvPr/>
        </p:nvSpPr>
        <p:spPr>
          <a:xfrm>
            <a:off x="4396358" y="3347165"/>
            <a:ext cx="4335750" cy="1072129"/>
          </a:xfrm>
          <a:prstGeom prst="rect">
            <a:avLst/>
          </a:prstGeom>
          <a:solidFill>
            <a:srgbClr val="D7F4E1"/>
          </a:solidFill>
        </p:spPr>
        <p:txBody>
          <a:bodyPr wrap="square" lIns="72000" tIns="72000" rIns="72000" bIns="72000" rtlCol="0" anchor="ctr">
            <a:noAutofit/>
          </a:bodyPr>
          <a:lstStyle/>
          <a:p>
            <a:pPr marL="171450" indent="-171450" algn="l">
              <a:spcAft>
                <a:spcPts val="600"/>
              </a:spcAft>
              <a:buClr>
                <a:schemeClr val="accent2"/>
              </a:buClr>
              <a:buFont typeface="Arial" panose="020B0604020202020204" pitchFamily="34" charset="0"/>
              <a:buChar char="•"/>
            </a:pPr>
            <a:r>
              <a:rPr lang="fr-FR" sz="1200" b="1">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Le rapport complet </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avec les fiches pratiques sectorielles </a:t>
            </a:r>
          </a:p>
          <a:p>
            <a:pPr marL="171450" indent="-171450">
              <a:spcAft>
                <a:spcPts val="600"/>
              </a:spcAft>
              <a:buClr>
                <a:schemeClr val="accent2"/>
              </a:buClr>
              <a:buFont typeface="Arial" panose="020B0604020202020204" pitchFamily="34" charset="0"/>
              <a:buChar char="•"/>
            </a:pPr>
            <a:r>
              <a:rPr lang="fr-FR" sz="1200" b="1">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La synthèse </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avec un focus sur chaque secteur</a:t>
            </a:r>
          </a:p>
          <a:p>
            <a:pPr marL="171450" indent="-171450">
              <a:spcAft>
                <a:spcPts val="1800"/>
              </a:spcAft>
              <a:buClr>
                <a:schemeClr val="accent2"/>
              </a:buClr>
              <a:buFont typeface="Arial" panose="020B0604020202020204" pitchFamily="34" charset="0"/>
              <a:buChar char="•"/>
            </a:pPr>
            <a:r>
              <a:rPr lang="fr-FR" sz="1200" b="1">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À retenir </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 résumé en 5 pages </a:t>
            </a:r>
            <a:endPar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Espace réservé du texte 1">
            <a:extLst>
              <a:ext uri="{FF2B5EF4-FFF2-40B4-BE49-F238E27FC236}">
                <a16:creationId xmlns:a16="http://schemas.microsoft.com/office/drawing/2014/main" id="{BEB8F311-EA71-719B-47E3-E120EF66F015}"/>
              </a:ext>
            </a:extLst>
          </p:cNvPr>
          <p:cNvSpPr txBox="1">
            <a:spLocks/>
          </p:cNvSpPr>
          <p:nvPr/>
        </p:nvSpPr>
        <p:spPr>
          <a:xfrm>
            <a:off x="132089" y="4341277"/>
            <a:ext cx="1159632" cy="37505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lnSpc>
                <a:spcPct val="100000"/>
              </a:lnSpc>
              <a:spcBef>
                <a:spcPts val="0"/>
              </a:spcBef>
              <a:buNone/>
              <a:defRPr/>
            </a:pPr>
            <a:r>
              <a:rPr lang="fr-FR" sz="1200" b="1">
                <a:solidFill>
                  <a:prstClr val="white"/>
                </a:solidFill>
                <a:latin typeface="Calibri" panose="020F0502020204030204" pitchFamily="34" charset="0"/>
                <a:ea typeface="Calibri" panose="020F0502020204030204" pitchFamily="34" charset="0"/>
                <a:cs typeface="Calibri" panose="020F0502020204030204" pitchFamily="34" charset="0"/>
              </a:rPr>
              <a:t>Découvrez le replay</a:t>
            </a:r>
          </a:p>
        </p:txBody>
      </p:sp>
      <p:sp>
        <p:nvSpPr>
          <p:cNvPr id="16" name="Rectangle: Top Corners Rounded 19">
            <a:extLst>
              <a:ext uri="{FF2B5EF4-FFF2-40B4-BE49-F238E27FC236}">
                <a16:creationId xmlns:a16="http://schemas.microsoft.com/office/drawing/2014/main" id="{8B8EBC1C-F341-3EFE-EE51-4730A6084205}"/>
              </a:ext>
            </a:extLst>
          </p:cNvPr>
          <p:cNvSpPr/>
          <p:nvPr/>
        </p:nvSpPr>
        <p:spPr>
          <a:xfrm rot="5400000">
            <a:off x="621873" y="3715558"/>
            <a:ext cx="473816" cy="1624832"/>
          </a:xfrm>
          <a:prstGeom prst="round2SameRect">
            <a:avLst>
              <a:gd name="adj1" fmla="val 48335"/>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342900">
              <a:defRPr/>
            </a:pPr>
            <a:endParaRPr lang="fr-FR" sz="105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Espace réservé du texte 1">
            <a:extLst>
              <a:ext uri="{FF2B5EF4-FFF2-40B4-BE49-F238E27FC236}">
                <a16:creationId xmlns:a16="http://schemas.microsoft.com/office/drawing/2014/main" id="{CA675D6C-9877-21CB-2812-7CB78DC39F10}"/>
              </a:ext>
            </a:extLst>
          </p:cNvPr>
          <p:cNvSpPr txBox="1">
            <a:spLocks/>
          </p:cNvSpPr>
          <p:nvPr/>
        </p:nvSpPr>
        <p:spPr>
          <a:xfrm>
            <a:off x="132089" y="4341277"/>
            <a:ext cx="1159632" cy="37505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lnSpc>
                <a:spcPct val="100000"/>
              </a:lnSpc>
              <a:spcBef>
                <a:spcPts val="0"/>
              </a:spcBef>
              <a:buNone/>
              <a:defRPr/>
            </a:pPr>
            <a:r>
              <a:rPr lang="fr-FR" sz="1200" b="1">
                <a:solidFill>
                  <a:prstClr val="white"/>
                </a:solidFill>
                <a:latin typeface="Calibri" panose="020F0502020204030204" pitchFamily="34" charset="0"/>
                <a:ea typeface="Calibri" panose="020F0502020204030204" pitchFamily="34" charset="0"/>
                <a:cs typeface="Calibri" panose="020F0502020204030204" pitchFamily="34" charset="0"/>
              </a:rPr>
              <a:t>Découvrez le replay</a:t>
            </a:r>
          </a:p>
        </p:txBody>
      </p:sp>
      <p:grpSp>
        <p:nvGrpSpPr>
          <p:cNvPr id="18" name="Groupe 17">
            <a:extLst>
              <a:ext uri="{FF2B5EF4-FFF2-40B4-BE49-F238E27FC236}">
                <a16:creationId xmlns:a16="http://schemas.microsoft.com/office/drawing/2014/main" id="{8649CCA5-5804-AC5E-1774-43D3C2C72066}"/>
              </a:ext>
            </a:extLst>
          </p:cNvPr>
          <p:cNvGrpSpPr/>
          <p:nvPr/>
        </p:nvGrpSpPr>
        <p:grpSpPr>
          <a:xfrm>
            <a:off x="1291721" y="4386336"/>
            <a:ext cx="319774" cy="283274"/>
            <a:chOff x="1728886" y="5477805"/>
            <a:chExt cx="426365" cy="377699"/>
          </a:xfrm>
        </p:grpSpPr>
        <p:sp>
          <p:nvSpPr>
            <p:cNvPr id="19" name="Oval 20">
              <a:hlinkClick r:id="rId10"/>
              <a:extLst>
                <a:ext uri="{FF2B5EF4-FFF2-40B4-BE49-F238E27FC236}">
                  <a16:creationId xmlns:a16="http://schemas.microsoft.com/office/drawing/2014/main" id="{0D380D96-2735-0BD6-AE31-B27CED3B86DD}"/>
                </a:ext>
              </a:extLst>
            </p:cNvPr>
            <p:cNvSpPr/>
            <p:nvPr/>
          </p:nvSpPr>
          <p:spPr>
            <a:xfrm>
              <a:off x="1728886" y="5477805"/>
              <a:ext cx="426365" cy="377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342900">
                <a:defRPr/>
              </a:pPr>
              <a:endParaRPr lang="fr-FR" sz="135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pic>
          <p:nvPicPr>
            <p:cNvPr id="20" name="Graphic 38">
              <a:extLst>
                <a:ext uri="{FF2B5EF4-FFF2-40B4-BE49-F238E27FC236}">
                  <a16:creationId xmlns:a16="http://schemas.microsoft.com/office/drawing/2014/main" id="{056392DE-F815-9B13-FDEC-7F91193CBF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98136" y="5521750"/>
              <a:ext cx="281273" cy="281273"/>
            </a:xfrm>
            <a:prstGeom prst="rect">
              <a:avLst/>
            </a:prstGeom>
          </p:spPr>
        </p:pic>
      </p:grpSp>
    </p:spTree>
    <p:extLst>
      <p:ext uri="{BB962C8B-B14F-4D97-AF65-F5344CB8AC3E}">
        <p14:creationId xmlns:p14="http://schemas.microsoft.com/office/powerpoint/2010/main" val="204291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375D4-2D8D-B6E0-91EB-342FA6E3FC6A}"/>
            </a:ext>
          </a:extLst>
        </p:cNvPr>
        <p:cNvGrpSpPr/>
        <p:nvPr/>
      </p:nvGrpSpPr>
      <p:grpSpPr>
        <a:xfrm>
          <a:off x="0" y="0"/>
          <a:ext cx="0" cy="0"/>
          <a:chOff x="0" y="0"/>
          <a:chExt cx="0" cy="0"/>
        </a:xfrm>
      </p:grpSpPr>
      <p:sp>
        <p:nvSpPr>
          <p:cNvPr id="3" name="Freeform: Shape 2">
            <a:extLst>
              <a:ext uri="{FF2B5EF4-FFF2-40B4-BE49-F238E27FC236}">
                <a16:creationId xmlns:a16="http://schemas.microsoft.com/office/drawing/2014/main" id="{E722E3D9-F11A-1CA1-D1DB-7E84E32CD8CB}"/>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D7564FB-2B18-1340-37D3-4238A883C602}"/>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23</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E0059737-4288-9181-C895-52F27AC3FA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0" name="Connecteur droit 38">
            <a:extLst>
              <a:ext uri="{FF2B5EF4-FFF2-40B4-BE49-F238E27FC236}">
                <a16:creationId xmlns:a16="http://schemas.microsoft.com/office/drawing/2014/main" id="{EC7AC417-AF9A-4AAC-0F21-36BC3E385523}"/>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Shape 6">
            <a:extLst>
              <a:ext uri="{FF2B5EF4-FFF2-40B4-BE49-F238E27FC236}">
                <a16:creationId xmlns:a16="http://schemas.microsoft.com/office/drawing/2014/main" id="{150D1781-86EC-887E-DD79-D74A5358A4BD}"/>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54" name="Espace réservé du texte 1">
            <a:extLst>
              <a:ext uri="{FF2B5EF4-FFF2-40B4-BE49-F238E27FC236}">
                <a16:creationId xmlns:a16="http://schemas.microsoft.com/office/drawing/2014/main" id="{9549EB89-FC1B-52E4-AEEF-52496B71BA0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2" name="Rectangle: Top Corners Rounded 19">
            <a:extLst>
              <a:ext uri="{FF2B5EF4-FFF2-40B4-BE49-F238E27FC236}">
                <a16:creationId xmlns:a16="http://schemas.microsoft.com/office/drawing/2014/main" id="{143C44CA-7166-1D8E-ACC8-90212A17A770}"/>
              </a:ext>
            </a:extLst>
          </p:cNvPr>
          <p:cNvSpPr/>
          <p:nvPr/>
        </p:nvSpPr>
        <p:spPr>
          <a:xfrm rot="5400000">
            <a:off x="5502986" y="3310434"/>
            <a:ext cx="473816" cy="1624832"/>
          </a:xfrm>
          <a:prstGeom prst="round2SameRect">
            <a:avLst>
              <a:gd name="adj1" fmla="val 48335"/>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342900">
              <a:defRPr/>
            </a:pPr>
            <a:endParaRPr lang="fr-FR" sz="105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Espace réservé du texte 1">
            <a:extLst>
              <a:ext uri="{FF2B5EF4-FFF2-40B4-BE49-F238E27FC236}">
                <a16:creationId xmlns:a16="http://schemas.microsoft.com/office/drawing/2014/main" id="{26E469BC-BD4E-C99C-B035-46C2F59145CC}"/>
              </a:ext>
            </a:extLst>
          </p:cNvPr>
          <p:cNvSpPr txBox="1">
            <a:spLocks/>
          </p:cNvSpPr>
          <p:nvPr/>
        </p:nvSpPr>
        <p:spPr>
          <a:xfrm>
            <a:off x="5013202" y="3936153"/>
            <a:ext cx="1159632" cy="37505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lnSpc>
                <a:spcPct val="100000"/>
              </a:lnSpc>
              <a:spcBef>
                <a:spcPts val="0"/>
              </a:spcBef>
              <a:buNone/>
              <a:defRPr/>
            </a:pPr>
            <a:r>
              <a:rPr lang="fr-FR" sz="1200" b="1">
                <a:solidFill>
                  <a:prstClr val="white"/>
                </a:solidFill>
                <a:latin typeface="Calibri" panose="020F0502020204030204" pitchFamily="34" charset="0"/>
                <a:ea typeface="Calibri" panose="020F0502020204030204" pitchFamily="34" charset="0"/>
                <a:cs typeface="Calibri" panose="020F0502020204030204" pitchFamily="34" charset="0"/>
              </a:rPr>
              <a:t>Découvrez expertAtlas</a:t>
            </a:r>
          </a:p>
        </p:txBody>
      </p:sp>
      <p:grpSp>
        <p:nvGrpSpPr>
          <p:cNvPr id="24" name="Groupe 23">
            <a:extLst>
              <a:ext uri="{FF2B5EF4-FFF2-40B4-BE49-F238E27FC236}">
                <a16:creationId xmlns:a16="http://schemas.microsoft.com/office/drawing/2014/main" id="{51ADF0D2-BB74-7015-AA4E-531F811F2B30}"/>
              </a:ext>
            </a:extLst>
          </p:cNvPr>
          <p:cNvGrpSpPr/>
          <p:nvPr/>
        </p:nvGrpSpPr>
        <p:grpSpPr>
          <a:xfrm>
            <a:off x="6172834" y="3981212"/>
            <a:ext cx="319774" cy="283274"/>
            <a:chOff x="1728886" y="5477805"/>
            <a:chExt cx="426365" cy="377699"/>
          </a:xfrm>
        </p:grpSpPr>
        <p:sp>
          <p:nvSpPr>
            <p:cNvPr id="6" name="Oval 20">
              <a:hlinkClick r:id="rId5"/>
              <a:extLst>
                <a:ext uri="{FF2B5EF4-FFF2-40B4-BE49-F238E27FC236}">
                  <a16:creationId xmlns:a16="http://schemas.microsoft.com/office/drawing/2014/main" id="{910DBD8F-D993-6D8A-97D7-E0CE32A7CAED}"/>
                </a:ext>
              </a:extLst>
            </p:cNvPr>
            <p:cNvSpPr/>
            <p:nvPr/>
          </p:nvSpPr>
          <p:spPr>
            <a:xfrm>
              <a:off x="1728886" y="5477805"/>
              <a:ext cx="426365" cy="377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342900">
                <a:defRPr/>
              </a:pPr>
              <a:endParaRPr lang="fr-FR" sz="135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pic>
          <p:nvPicPr>
            <p:cNvPr id="25" name="Graphic 38">
              <a:extLst>
                <a:ext uri="{FF2B5EF4-FFF2-40B4-BE49-F238E27FC236}">
                  <a16:creationId xmlns:a16="http://schemas.microsoft.com/office/drawing/2014/main" id="{0B7D2B20-7AD6-464D-0DE7-6AA1C12923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98136" y="5521750"/>
              <a:ext cx="281273" cy="281273"/>
            </a:xfrm>
            <a:prstGeom prst="rect">
              <a:avLst/>
            </a:prstGeom>
          </p:spPr>
        </p:pic>
      </p:grpSp>
      <p:sp>
        <p:nvSpPr>
          <p:cNvPr id="7" name="Arrow: Pentagon 2">
            <a:extLst>
              <a:ext uri="{FF2B5EF4-FFF2-40B4-BE49-F238E27FC236}">
                <a16:creationId xmlns:a16="http://schemas.microsoft.com/office/drawing/2014/main" id="{CB13D774-A59A-4A3A-D998-626025FE4F77}"/>
              </a:ext>
            </a:extLst>
          </p:cNvPr>
          <p:cNvSpPr/>
          <p:nvPr/>
        </p:nvSpPr>
        <p:spPr>
          <a:xfrm rot="5400000" flipV="1">
            <a:off x="7940761" y="-564113"/>
            <a:ext cx="432391" cy="1560621"/>
          </a:xfrm>
          <a:prstGeom prst="homePlate">
            <a:avLst>
              <a:gd name="adj" fmla="val 26234"/>
            </a:avLst>
          </a:prstGeom>
          <a:solidFill>
            <a:schemeClr val="accent3">
              <a:alpha val="20000"/>
            </a:schemeClr>
          </a:solidFill>
        </p:spPr>
        <p:txBody>
          <a:bodyPr lIns="0" tIns="0" rIns="0" bIns="0" anchor="ctr">
            <a:noAutofit/>
          </a:bodyPr>
          <a:lstStyle/>
          <a:p>
            <a:pPr algn="ctr" defTabSz="685800">
              <a:lnSpc>
                <a:spcPct val="90000"/>
              </a:lnSpc>
              <a:spcBef>
                <a:spcPts val="750"/>
              </a:spcBef>
            </a:pPr>
            <a:endParaRPr lang="en-US" sz="700" b="1">
              <a:solidFill>
                <a:srgbClr val="262626"/>
              </a:solidFill>
              <a:latin typeface="Calibri" panose="020F0502020204030204" pitchFamily="34" charset="0"/>
              <a:ea typeface="Calibri" panose="020F0502020204030204" pitchFamily="34" charset="0"/>
              <a:cs typeface="Calibri" panose="020F0502020204030204" pitchFamily="34" charset="0"/>
            </a:endParaRPr>
          </a:p>
        </p:txBody>
      </p:sp>
      <p:sp>
        <p:nvSpPr>
          <p:cNvPr id="8" name="Espace réservé du texte 1">
            <a:extLst>
              <a:ext uri="{FF2B5EF4-FFF2-40B4-BE49-F238E27FC236}">
                <a16:creationId xmlns:a16="http://schemas.microsoft.com/office/drawing/2014/main" id="{D53CBEA5-CC13-7B9B-53C4-EBB38E0C778C}"/>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2. IDENTIFIER L’IMPACT SUR LES MÉTIERS ET COMPÉTENCES </a:t>
            </a:r>
          </a:p>
        </p:txBody>
      </p:sp>
      <p:sp>
        <p:nvSpPr>
          <p:cNvPr id="9" name="Espace réservé du texte 1">
            <a:extLst>
              <a:ext uri="{FF2B5EF4-FFF2-40B4-BE49-F238E27FC236}">
                <a16:creationId xmlns:a16="http://schemas.microsoft.com/office/drawing/2014/main" id="{BE9F1FAA-C104-7A19-30FD-BBA3499CA4BE}"/>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prestation de conseil RSE </a:t>
            </a:r>
            <a:endParaRPr lang="fr-FR" sz="2400" b="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Espace réservé du texte 1">
            <a:extLst>
              <a:ext uri="{FF2B5EF4-FFF2-40B4-BE49-F238E27FC236}">
                <a16:creationId xmlns:a16="http://schemas.microsoft.com/office/drawing/2014/main" id="{DBF13F04-4CD5-B1A4-01D0-590E09485A59}"/>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16" name="Rectangle 15">
            <a:extLst>
              <a:ext uri="{FF2B5EF4-FFF2-40B4-BE49-F238E27FC236}">
                <a16:creationId xmlns:a16="http://schemas.microsoft.com/office/drawing/2014/main" id="{FB82947F-DF9F-7667-01E5-F37F81E811E8}"/>
              </a:ext>
            </a:extLst>
          </p:cNvPr>
          <p:cNvSpPr/>
          <p:nvPr/>
        </p:nvSpPr>
        <p:spPr>
          <a:xfrm>
            <a:off x="501500" y="1284520"/>
            <a:ext cx="4435004" cy="3079321"/>
          </a:xfrm>
          <a:prstGeom prst="rect">
            <a:avLst/>
          </a:prstGeom>
          <a:solidFill>
            <a:srgbClr val="F0FAE7"/>
          </a:solidFill>
        </p:spPr>
        <p:txBody>
          <a:bodyPr lIns="0" tIns="0" rIns="0" bIns="0" anchor="ctr">
            <a:noAutofit/>
          </a:bodyPr>
          <a:lstStyle/>
          <a:p>
            <a:pPr algn="ctr" defTabSz="685800">
              <a:lnSpc>
                <a:spcPct val="90000"/>
              </a:lnSpc>
              <a:spcBef>
                <a:spcPts val="750"/>
              </a:spcBef>
            </a:pPr>
            <a:endParaRPr lang="fr-FR" sz="115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39">
            <a:extLst>
              <a:ext uri="{FF2B5EF4-FFF2-40B4-BE49-F238E27FC236}">
                <a16:creationId xmlns:a16="http://schemas.microsoft.com/office/drawing/2014/main" id="{2D586415-67DA-8909-57B0-E2A7E4636E19}"/>
              </a:ext>
            </a:extLst>
          </p:cNvPr>
          <p:cNvSpPr txBox="1">
            <a:spLocks/>
          </p:cNvSpPr>
          <p:nvPr/>
        </p:nvSpPr>
        <p:spPr>
          <a:xfrm>
            <a:off x="743287" y="1420355"/>
            <a:ext cx="3901542" cy="2808234"/>
          </a:xfrm>
          <a:prstGeom prst="rect">
            <a:avLst/>
          </a:prstGeom>
          <a:noFill/>
        </p:spPr>
        <p:txBody>
          <a:bodyPr wrap="square" lIns="0" tIns="0" rIns="0" bIns="0" rtlCol="0" anchor="t">
            <a:noAutofit/>
          </a:bodyPr>
          <a:lstStyle/>
          <a:p>
            <a:pPr defTabSz="342900">
              <a:buClr>
                <a:srgbClr val="7FD236"/>
              </a:buClr>
              <a:defRP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CONSTRUIRE ET DEPLOYER UNE DEMARCHE RSE</a:t>
            </a:r>
          </a:p>
          <a:p>
            <a:pPr defTabSz="342900">
              <a:buClr>
                <a:srgbClr val="7FD236"/>
              </a:buClr>
              <a:defRPr/>
            </a:pPr>
            <a:endParaRPr lang="fr-FR" sz="110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defTabSz="342900">
              <a:buClr>
                <a:srgbClr val="7FD236"/>
              </a:buClr>
              <a:defRPr/>
            </a:pP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Un </a:t>
            </a: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accompagnement </a:t>
            </a: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sur</a:t>
            </a: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 6 jours</a:t>
            </a:r>
          </a:p>
          <a:p>
            <a:pPr defTabSz="342900">
              <a:buClr>
                <a:srgbClr val="7FD236"/>
              </a:buClr>
              <a:defRPr/>
            </a:pPr>
            <a:endPar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defTabSz="342900">
              <a:buClr>
                <a:srgbClr val="7FD236"/>
              </a:buClr>
              <a:defRP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Les cabinets experts référencés par Atlas dans votre région vous accompagnent sur :</a:t>
            </a:r>
          </a:p>
          <a:p>
            <a:pPr marL="471488" lvl="1" indent="-128588" defTabSz="342900">
              <a:buClr>
                <a:srgbClr val="2D0F64"/>
              </a:buClr>
              <a:buFont typeface="Arial" panose="020B0604020202020204" pitchFamily="34" charset="0"/>
              <a:buChar char="•"/>
              <a:defRPr/>
            </a:pP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L’identification des enjeux et bénéfices au sein de votre structure</a:t>
            </a:r>
          </a:p>
          <a:p>
            <a:pPr marL="471488" lvl="1" indent="-128588" defTabSz="342900">
              <a:buClr>
                <a:srgbClr val="2D0F64"/>
              </a:buClr>
              <a:buFont typeface="Arial" panose="020B0604020202020204" pitchFamily="34" charset="0"/>
              <a:buChar char="•"/>
              <a:defRPr/>
            </a:pP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La construction de votre feuille de route RSE</a:t>
            </a:r>
          </a:p>
          <a:p>
            <a:pPr marL="471488" lvl="1" indent="-128588" defTabSz="342900">
              <a:buClr>
                <a:srgbClr val="2D0F64"/>
              </a:buClr>
              <a:buFont typeface="Arial" panose="020B0604020202020204" pitchFamily="34" charset="0"/>
              <a:buChar char="•"/>
              <a:defRPr/>
            </a:pP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La valorisation de votre démarche RSE </a:t>
            </a:r>
          </a:p>
          <a:p>
            <a:pPr defTabSz="342900">
              <a:buClr>
                <a:srgbClr val="2D0F64"/>
              </a:buClr>
              <a:defRPr/>
            </a:pPr>
            <a:endParaRPr lang="fr-FR" sz="110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defTabSz="342900">
              <a:buClr>
                <a:srgbClr val="2D0F64"/>
              </a:buClr>
              <a:defRPr/>
            </a:pPr>
            <a:r>
              <a:rPr lang="fr-FR" sz="1100" b="1">
                <a:solidFill>
                  <a:srgbClr val="194626"/>
                </a:solidFill>
                <a:latin typeface="Calibri" panose="020F0502020204030204" pitchFamily="34" charset="0"/>
                <a:ea typeface="Calibri" panose="020F0502020204030204" pitchFamily="34" charset="0"/>
                <a:cs typeface="Calibri" panose="020F0502020204030204" pitchFamily="34" charset="0"/>
              </a:rPr>
              <a:t>La prestation s’adapte au niveau de maturité de votre entreprise</a:t>
            </a:r>
          </a:p>
          <a:p>
            <a:pPr defTabSz="342900">
              <a:buClr>
                <a:srgbClr val="2D0F64"/>
              </a:buClr>
              <a:defRPr/>
            </a:pPr>
            <a:endPar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defTabSz="342900">
              <a:buClr>
                <a:srgbClr val="2D0F64"/>
              </a:buClr>
              <a:defRP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Eligibilité : </a:t>
            </a:r>
          </a:p>
          <a:p>
            <a:pPr marL="471488" lvl="1" indent="-128588" defTabSz="342900">
              <a:buClr>
                <a:srgbClr val="2D0F64"/>
              </a:buClr>
              <a:buFont typeface="Arial" panose="020B0604020202020204" pitchFamily="34" charset="0"/>
              <a:buChar char="•"/>
              <a:defRPr/>
            </a:pP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Spécifiquement conçu pour les TPE/PME (-250)</a:t>
            </a:r>
          </a:p>
          <a:p>
            <a:pPr marL="471488" lvl="1" indent="-128588" defTabSz="342900">
              <a:buClr>
                <a:srgbClr val="2D0F64"/>
              </a:buClr>
              <a:buFont typeface="Arial" panose="020B0604020202020204" pitchFamily="34" charset="0"/>
              <a:buChar char="•"/>
              <a:defRPr/>
            </a:pPr>
            <a:r>
              <a:rPr lang="fr-FR" sz="1100">
                <a:solidFill>
                  <a:schemeClr val="accent2"/>
                </a:solidFill>
                <a:latin typeface="Calibri" panose="020F0502020204030204" pitchFamily="34" charset="0"/>
                <a:ea typeface="Calibri" panose="020F0502020204030204" pitchFamily="34" charset="0"/>
                <a:cs typeface="Calibri" panose="020F0502020204030204" pitchFamily="34" charset="0"/>
              </a:rPr>
              <a:t>Prestation jusqu’à 100% prise en charge pour les entreprises de -250 salariés</a:t>
            </a:r>
          </a:p>
          <a:p>
            <a:pPr defTabSz="342900">
              <a:buClr>
                <a:srgbClr val="7FD236"/>
              </a:buClr>
              <a:defRPr/>
            </a:pPr>
            <a:endPar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Box 27">
            <a:extLst>
              <a:ext uri="{FF2B5EF4-FFF2-40B4-BE49-F238E27FC236}">
                <a16:creationId xmlns:a16="http://schemas.microsoft.com/office/drawing/2014/main" id="{810842EE-4F64-DF79-5C1F-900E51DF07C7}"/>
              </a:ext>
            </a:extLst>
          </p:cNvPr>
          <p:cNvSpPr txBox="1">
            <a:spLocks/>
          </p:cNvSpPr>
          <p:nvPr/>
        </p:nvSpPr>
        <p:spPr>
          <a:xfrm>
            <a:off x="7154370" y="1797622"/>
            <a:ext cx="1269732" cy="830997"/>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Un accompagnement </a:t>
            </a:r>
            <a:r>
              <a:rPr lang="fr-FR" sz="900" b="1">
                <a:solidFill>
                  <a:schemeClr val="accent5"/>
                </a:solidFill>
                <a:latin typeface="Calibri" panose="020F0502020204030204" pitchFamily="34" charset="0"/>
                <a:ea typeface="Calibri" panose="020F0502020204030204" pitchFamily="34" charset="0"/>
                <a:cs typeface="Calibri" panose="020F0502020204030204" pitchFamily="34" charset="0"/>
              </a:rPr>
              <a:t>individuel</a:t>
            </a: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 pour répondre à vos</a:t>
            </a:r>
          </a:p>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besoins spécifiques,</a:t>
            </a:r>
            <a:b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lang="fr-FR" sz="900" b="1">
                <a:solidFill>
                  <a:schemeClr val="accent5"/>
                </a:solidFill>
                <a:latin typeface="Calibri" panose="020F0502020204030204" pitchFamily="34" charset="0"/>
                <a:ea typeface="Calibri" panose="020F0502020204030204" pitchFamily="34" charset="0"/>
                <a:cs typeface="Calibri" panose="020F0502020204030204" pitchFamily="34" charset="0"/>
              </a:rPr>
              <a:t>ou collectif </a:t>
            </a: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pour une approche mutualisée </a:t>
            </a:r>
          </a:p>
        </p:txBody>
      </p:sp>
      <p:pic>
        <p:nvPicPr>
          <p:cNvPr id="30" name="Graphic 28">
            <a:extLst>
              <a:ext uri="{FF2B5EF4-FFF2-40B4-BE49-F238E27FC236}">
                <a16:creationId xmlns:a16="http://schemas.microsoft.com/office/drawing/2014/main" id="{EB93F6DA-A52E-2454-2054-8109828CBF3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3" r="13"/>
          <a:stretch/>
        </p:blipFill>
        <p:spPr>
          <a:xfrm>
            <a:off x="7632559" y="1404823"/>
            <a:ext cx="313354" cy="313434"/>
          </a:xfrm>
          <a:prstGeom prst="rect">
            <a:avLst/>
          </a:prstGeom>
        </p:spPr>
      </p:pic>
      <p:pic>
        <p:nvPicPr>
          <p:cNvPr id="31" name="Graphic 29">
            <a:extLst>
              <a:ext uri="{FF2B5EF4-FFF2-40B4-BE49-F238E27FC236}">
                <a16:creationId xmlns:a16="http://schemas.microsoft.com/office/drawing/2014/main" id="{995A993B-D37A-3C06-20D3-2185CBC7A3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13" r="13"/>
          <a:stretch/>
        </p:blipFill>
        <p:spPr>
          <a:xfrm>
            <a:off x="7643674" y="2892534"/>
            <a:ext cx="313354" cy="313434"/>
          </a:xfrm>
          <a:prstGeom prst="rect">
            <a:avLst/>
          </a:prstGeom>
        </p:spPr>
      </p:pic>
      <p:sp>
        <p:nvSpPr>
          <p:cNvPr id="26" name="TextBox 30">
            <a:extLst>
              <a:ext uri="{FF2B5EF4-FFF2-40B4-BE49-F238E27FC236}">
                <a16:creationId xmlns:a16="http://schemas.microsoft.com/office/drawing/2014/main" id="{8C12DC14-329E-0A9A-A805-990E86D8844B}"/>
              </a:ext>
            </a:extLst>
          </p:cNvPr>
          <p:cNvSpPr txBox="1">
            <a:spLocks/>
          </p:cNvSpPr>
          <p:nvPr/>
        </p:nvSpPr>
        <p:spPr>
          <a:xfrm>
            <a:off x="7165485" y="3285333"/>
            <a:ext cx="1269732" cy="830997"/>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lang="fr-FR" sz="900" b="1">
                <a:solidFill>
                  <a:schemeClr val="accent5"/>
                </a:solidFill>
                <a:latin typeface="Calibri" panose="020F0502020204030204" pitchFamily="34" charset="0"/>
                <a:ea typeface="Calibri" panose="020F0502020204030204" pitchFamily="34" charset="0"/>
                <a:cs typeface="Calibri" panose="020F0502020204030204" pitchFamily="34" charset="0"/>
              </a:rPr>
              <a:t>Des financements possibles </a:t>
            </a: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en fonction de la taille de l’entreprise, de la région, de la branche</a:t>
            </a:r>
          </a:p>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lang="fr-FR" sz="9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Jusqu’à 100% pour les entreprises -250 salariés</a:t>
            </a:r>
            <a:endParaRPr kumimoji="0" lang="fr-FR" sz="9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7" name="TextBox 31">
            <a:extLst>
              <a:ext uri="{FF2B5EF4-FFF2-40B4-BE49-F238E27FC236}">
                <a16:creationId xmlns:a16="http://schemas.microsoft.com/office/drawing/2014/main" id="{A4FA3E05-4E34-272F-1209-5E00E98C32A8}"/>
              </a:ext>
            </a:extLst>
          </p:cNvPr>
          <p:cNvSpPr txBox="1">
            <a:spLocks/>
          </p:cNvSpPr>
          <p:nvPr/>
        </p:nvSpPr>
        <p:spPr>
          <a:xfrm>
            <a:off x="5493550" y="1797622"/>
            <a:ext cx="1269732" cy="969496"/>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900" b="1" i="0" u="none" strike="noStrike" kern="1200" cap="none" spc="0" normalizeH="0" baseline="0" noProof="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rPr>
              <a:t>Des cabinets de conseil RH </a:t>
            </a: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dans votre région, spécialisés dans l’accompagnement</a:t>
            </a:r>
            <a:b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fr-FR" sz="9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des TPE/PME et rigoureusement sélectionnés par Atlas </a:t>
            </a:r>
          </a:p>
        </p:txBody>
      </p:sp>
      <p:pic>
        <p:nvPicPr>
          <p:cNvPr id="35" name="Graphic 32">
            <a:extLst>
              <a:ext uri="{FF2B5EF4-FFF2-40B4-BE49-F238E27FC236}">
                <a16:creationId xmlns:a16="http://schemas.microsoft.com/office/drawing/2014/main" id="{68318517-FC89-1141-933A-3383BA957E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3" r="13"/>
          <a:stretch/>
        </p:blipFill>
        <p:spPr>
          <a:xfrm>
            <a:off x="5971739" y="1404823"/>
            <a:ext cx="313354" cy="313434"/>
          </a:xfrm>
          <a:prstGeom prst="rect">
            <a:avLst/>
          </a:prstGeom>
        </p:spPr>
      </p:pic>
      <p:pic>
        <p:nvPicPr>
          <p:cNvPr id="28" name="Image 27" descr="Une image contenant Police, Graphique, graphisme, logo&#10;&#10;Le contenu généré par l’IA peut être incorrect.">
            <a:extLst>
              <a:ext uri="{FF2B5EF4-FFF2-40B4-BE49-F238E27FC236}">
                <a16:creationId xmlns:a16="http://schemas.microsoft.com/office/drawing/2014/main" id="{C3FFE5E9-4679-B9F3-F1D4-6ADED2A90C8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47016" y="389059"/>
            <a:ext cx="1935794" cy="557486"/>
          </a:xfrm>
          <a:prstGeom prst="rect">
            <a:avLst/>
          </a:prstGeom>
        </p:spPr>
      </p:pic>
      <p:sp>
        <p:nvSpPr>
          <p:cNvPr id="20" name="Freeform: Shape 31">
            <a:extLst>
              <a:ext uri="{FF2B5EF4-FFF2-40B4-BE49-F238E27FC236}">
                <a16:creationId xmlns:a16="http://schemas.microsoft.com/office/drawing/2014/main" id="{358D9550-05F4-8274-C29D-7FF56F880372}"/>
              </a:ext>
            </a:extLst>
          </p:cNvPr>
          <p:cNvSpPr/>
          <p:nvPr/>
        </p:nvSpPr>
        <p:spPr>
          <a:xfrm>
            <a:off x="327362" y="1110382"/>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1"/>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239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9243E-2B81-CB45-2950-7E75E708AC9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01026AF-13D6-DB75-BD19-DFAE4A62A73A}"/>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mj-lt"/>
                <a:cs typeface="Arial" panose="020B0604020202020204" pitchFamily="34" charset="0"/>
              </a:rPr>
              <a:pPr algn="r"/>
              <a:t>24</a:t>
            </a:fld>
            <a:endParaRPr lang="fr-FR" sz="800">
              <a:solidFill>
                <a:schemeClr val="tx1">
                  <a:lumMod val="85000"/>
                  <a:lumOff val="15000"/>
                </a:schemeClr>
              </a:solidFill>
              <a:latin typeface="+mj-lt"/>
              <a:cs typeface="Arial" panose="020B0604020202020204" pitchFamily="34" charset="0"/>
            </a:endParaRPr>
          </a:p>
        </p:txBody>
      </p:sp>
      <p:pic>
        <p:nvPicPr>
          <p:cNvPr id="11" name="Graphic 10">
            <a:extLst>
              <a:ext uri="{FF2B5EF4-FFF2-40B4-BE49-F238E27FC236}">
                <a16:creationId xmlns:a16="http://schemas.microsoft.com/office/drawing/2014/main" id="{7BCEECC5-4C18-758A-C710-FA2C773968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5" name="Connecteur droit 38">
            <a:extLst>
              <a:ext uri="{FF2B5EF4-FFF2-40B4-BE49-F238E27FC236}">
                <a16:creationId xmlns:a16="http://schemas.microsoft.com/office/drawing/2014/main" id="{8DA01929-23A8-E9D4-ADB8-3CEFEEF6B21B}"/>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2786B48E-06EB-8197-772C-8DD8AD5543F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mj-lt"/>
              <a:cs typeface="Arial" panose="020B0604020202020204" pitchFamily="34" charset="0"/>
            </a:endParaRPr>
          </a:p>
        </p:txBody>
      </p:sp>
      <p:sp>
        <p:nvSpPr>
          <p:cNvPr id="3" name="Arrow: Pentagon 2">
            <a:extLst>
              <a:ext uri="{FF2B5EF4-FFF2-40B4-BE49-F238E27FC236}">
                <a16:creationId xmlns:a16="http://schemas.microsoft.com/office/drawing/2014/main" id="{75A5BAA6-6519-C91F-3A03-A1C7861706BB}"/>
              </a:ext>
            </a:extLst>
          </p:cNvPr>
          <p:cNvSpPr/>
          <p:nvPr/>
        </p:nvSpPr>
        <p:spPr>
          <a:xfrm rot="5400000" flipV="1">
            <a:off x="3719984" y="667224"/>
            <a:ext cx="1704032" cy="3392302"/>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Arial Black" panose="020B0604020202020204" pitchFamily="34" charset="0"/>
            </a:endParaRPr>
          </a:p>
        </p:txBody>
      </p:sp>
      <p:sp>
        <p:nvSpPr>
          <p:cNvPr id="49" name="Espace réservé du texte 1">
            <a:extLst>
              <a:ext uri="{FF2B5EF4-FFF2-40B4-BE49-F238E27FC236}">
                <a16:creationId xmlns:a16="http://schemas.microsoft.com/office/drawing/2014/main" id="{457AB82D-EDB5-A1D5-065A-D3892A8A0F1B}"/>
              </a:ext>
            </a:extLst>
          </p:cNvPr>
          <p:cNvSpPr txBox="1">
            <a:spLocks/>
          </p:cNvSpPr>
          <p:nvPr/>
        </p:nvSpPr>
        <p:spPr>
          <a:xfrm>
            <a:off x="3112071" y="1913951"/>
            <a:ext cx="2919858" cy="806714"/>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b="1">
                <a:solidFill>
                  <a:schemeClr val="tx1">
                    <a:lumMod val="85000"/>
                    <a:lumOff val="15000"/>
                  </a:schemeClr>
                </a:solidFill>
                <a:latin typeface="Arial Black" panose="020B0604020202020204" pitchFamily="34" charset="0"/>
                <a:cs typeface="Arial Black" panose="020B0604020202020204" pitchFamily="34" charset="0"/>
              </a:rPr>
              <a:t>3. </a:t>
            </a:r>
            <a:r>
              <a:rPr lang="fr-FR" sz="1800" b="1">
                <a:solidFill>
                  <a:schemeClr val="tx1">
                    <a:lumMod val="85000"/>
                    <a:lumOff val="15000"/>
                  </a:schemeClr>
                </a:solidFill>
                <a:cs typeface="Arial Black" panose="020B0604020202020204" pitchFamily="34" charset="0"/>
              </a:rPr>
              <a:t>CONCRÉTISER VOTRE</a:t>
            </a:r>
            <a:br>
              <a:rPr lang="fr-FR" sz="1800" b="1">
                <a:solidFill>
                  <a:schemeClr val="tx1">
                    <a:lumMod val="85000"/>
                    <a:lumOff val="15000"/>
                  </a:schemeClr>
                </a:solidFill>
                <a:cs typeface="Arial Black" panose="020B0604020202020204" pitchFamily="34" charset="0"/>
              </a:rPr>
            </a:br>
            <a:r>
              <a:rPr lang="fr-FR" sz="1800" b="1">
                <a:solidFill>
                  <a:schemeClr val="tx1">
                    <a:lumMod val="85000"/>
                    <a:lumOff val="15000"/>
                  </a:schemeClr>
                </a:solidFill>
                <a:cs typeface="Arial Black" panose="020B0604020202020204" pitchFamily="34" charset="0"/>
              </a:rPr>
              <a:t>PLAN D’ACTION RH</a:t>
            </a:r>
          </a:p>
        </p:txBody>
      </p:sp>
      <p:sp>
        <p:nvSpPr>
          <p:cNvPr id="2" name="Espace réservé du texte 1">
            <a:extLst>
              <a:ext uri="{FF2B5EF4-FFF2-40B4-BE49-F238E27FC236}">
                <a16:creationId xmlns:a16="http://schemas.microsoft.com/office/drawing/2014/main" id="{6CBECE6C-9CD5-1EDC-F323-F0CD8C172C6E}"/>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2499431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26923-764E-C3B8-E9C2-1238021A231C}"/>
            </a:ext>
          </a:extLst>
        </p:cNvPr>
        <p:cNvGrpSpPr/>
        <p:nvPr/>
      </p:nvGrpSpPr>
      <p:grpSpPr>
        <a:xfrm>
          <a:off x="0" y="0"/>
          <a:ext cx="0" cy="0"/>
          <a:chOff x="0" y="0"/>
          <a:chExt cx="0" cy="0"/>
        </a:xfrm>
      </p:grpSpPr>
      <p:sp>
        <p:nvSpPr>
          <p:cNvPr id="20" name="ZoneTexte 19">
            <a:extLst>
              <a:ext uri="{FF2B5EF4-FFF2-40B4-BE49-F238E27FC236}">
                <a16:creationId xmlns:a16="http://schemas.microsoft.com/office/drawing/2014/main" id="{15457601-9955-A500-4164-D1DA9EA5F076}"/>
              </a:ext>
            </a:extLst>
          </p:cNvPr>
          <p:cNvSpPr txBox="1"/>
          <p:nvPr/>
        </p:nvSpPr>
        <p:spPr>
          <a:xfrm>
            <a:off x="426660" y="1436730"/>
            <a:ext cx="3990257" cy="3208571"/>
          </a:xfrm>
          <a:prstGeom prst="rect">
            <a:avLst/>
          </a:prstGeom>
          <a:noFill/>
        </p:spPr>
        <p:txBody>
          <a:bodyPr wrap="square" rtlCol="0">
            <a:spAutoFit/>
          </a:bodyPr>
          <a:lstStyle/>
          <a:p>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L’objectif</a:t>
            </a:r>
            <a:r>
              <a:rPr lang="fr-FR" sz="1350" b="1">
                <a:latin typeface="Calibri" panose="020F0502020204030204" pitchFamily="34" charset="0"/>
                <a:ea typeface="Calibri" panose="020F0502020204030204" pitchFamily="34" charset="0"/>
                <a:cs typeface="Calibri" panose="020F0502020204030204" pitchFamily="34" charset="0"/>
              </a:rPr>
              <a:t> </a:t>
            </a:r>
          </a:p>
          <a:p>
            <a:pPr>
              <a:buClr>
                <a:srgbClr val="FF43B9"/>
              </a:buClr>
              <a:defRPr/>
            </a:pP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Plan de développement des compétences : </a:t>
            </a:r>
            <a:b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b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fr-FR" sz="1350">
                <a:solidFill>
                  <a:schemeClr val="accent1"/>
                </a:solidFill>
                <a:latin typeface="Calibri" panose="020F0502020204030204" pitchFamily="34" charset="0"/>
                <a:ea typeface="Calibri" panose="020F0502020204030204" pitchFamily="34" charset="0"/>
                <a:cs typeface="Calibri" panose="020F0502020204030204" pitchFamily="34" charset="0"/>
              </a:rPr>
              <a:t>Un parcours pédagogique permettant d’atteindre un objectif professionnel </a:t>
            </a: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 </a:t>
            </a:r>
          </a:p>
          <a:p>
            <a:pPr>
              <a:buClr>
                <a:srgbClr val="FF43B9"/>
              </a:buClr>
              <a:defRPr/>
            </a:pP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La formation peut être réalisée en tout ou partie à distance. </a:t>
            </a:r>
            <a:endParaRPr lang="fr-FR" sz="1350">
              <a:latin typeface="Calibri" panose="020F0502020204030204" pitchFamily="34" charset="0"/>
              <a:ea typeface="Calibri" panose="020F0502020204030204" pitchFamily="34" charset="0"/>
              <a:cs typeface="Calibri" panose="020F0502020204030204" pitchFamily="34" charset="0"/>
            </a:endParaRPr>
          </a:p>
          <a:p>
            <a:endParaRPr lang="fr-FR" sz="1350">
              <a:latin typeface="Calibri" panose="020F0502020204030204" pitchFamily="34" charset="0"/>
              <a:ea typeface="Calibri" panose="020F0502020204030204" pitchFamily="34" charset="0"/>
              <a:cs typeface="Calibri" panose="020F0502020204030204" pitchFamily="34" charset="0"/>
            </a:endParaRPr>
          </a:p>
          <a:p>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L’éligibilité</a:t>
            </a:r>
            <a:endParaRPr lang="fr-FR" sz="1350">
              <a:latin typeface="Calibri" panose="020F0502020204030204" pitchFamily="34" charset="0"/>
              <a:ea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Actions de formation (externes, internes, AFEST)</a:t>
            </a:r>
            <a:endParaRPr lang="fr-FR" sz="135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VAE</a:t>
            </a:r>
            <a:endParaRPr lang="fr-FR" sz="135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14313" indent="-214313">
              <a:buClr>
                <a:schemeClr val="tx1"/>
              </a:buClr>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Bilans de compétence</a:t>
            </a:r>
          </a:p>
          <a:p>
            <a:pPr marL="214313" indent="-214313">
              <a:buClr>
                <a:schemeClr val="tx1"/>
              </a:buClr>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Les entreprises de -50 salariés (sauf branches des Bureaux d’Etudes)</a:t>
            </a:r>
          </a:p>
          <a:p>
            <a:pPr marL="214313" indent="-214313">
              <a:buClr>
                <a:schemeClr val="tx1"/>
              </a:buClr>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Tous les salariés des entreprises de -50 salariés (sauf branches des Bureaux d’Etudes)</a:t>
            </a:r>
          </a:p>
        </p:txBody>
      </p:sp>
      <p:sp>
        <p:nvSpPr>
          <p:cNvPr id="13" name="Rectangle 12">
            <a:extLst>
              <a:ext uri="{FF2B5EF4-FFF2-40B4-BE49-F238E27FC236}">
                <a16:creationId xmlns:a16="http://schemas.microsoft.com/office/drawing/2014/main" id="{E991C7DF-8FBE-FBDF-B87C-E5BFA8DE2BC4}"/>
              </a:ext>
            </a:extLst>
          </p:cNvPr>
          <p:cNvSpPr/>
          <p:nvPr/>
        </p:nvSpPr>
        <p:spPr>
          <a:xfrm>
            <a:off x="5306622" y="1927756"/>
            <a:ext cx="3188089" cy="1931851"/>
          </a:xfrm>
          <a:prstGeom prst="rect">
            <a:avLst/>
          </a:prstGeom>
          <a:solidFill>
            <a:schemeClr val="accent1">
              <a:lumMod val="60000"/>
              <a:lumOff val="40000"/>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3" name="Freeform: Shape 2">
            <a:extLst>
              <a:ext uri="{FF2B5EF4-FFF2-40B4-BE49-F238E27FC236}">
                <a16:creationId xmlns:a16="http://schemas.microsoft.com/office/drawing/2014/main" id="{77DD24B4-8891-2960-DBFA-53E95DC48B01}"/>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EF1DFC78-5720-28E6-EEF8-0106AD241544}"/>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25</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57BD1594-E77A-0322-9BEA-13557AA377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0" name="Connecteur droit 38">
            <a:extLst>
              <a:ext uri="{FF2B5EF4-FFF2-40B4-BE49-F238E27FC236}">
                <a16:creationId xmlns:a16="http://schemas.microsoft.com/office/drawing/2014/main" id="{49D5C376-ED8C-7206-4289-CFE5D7E67D65}"/>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Shape 6">
            <a:extLst>
              <a:ext uri="{FF2B5EF4-FFF2-40B4-BE49-F238E27FC236}">
                <a16:creationId xmlns:a16="http://schemas.microsoft.com/office/drawing/2014/main" id="{2964B654-8CBA-EB69-2050-2A22DB8C54B3}"/>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48" name="Arrow: Pentagon 4">
            <a:extLst>
              <a:ext uri="{FF2B5EF4-FFF2-40B4-BE49-F238E27FC236}">
                <a16:creationId xmlns:a16="http://schemas.microsoft.com/office/drawing/2014/main" id="{49BB6B1E-8161-C1B8-295F-49E9EFDB1157}"/>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Espace réservé du texte 1">
            <a:extLst>
              <a:ext uri="{FF2B5EF4-FFF2-40B4-BE49-F238E27FC236}">
                <a16:creationId xmlns:a16="http://schemas.microsoft.com/office/drawing/2014/main" id="{3EC8CC7E-6FB2-B1AF-7968-71ABFAAD79BE}"/>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53" name="Espace réservé du texte 1">
            <a:extLst>
              <a:ext uri="{FF2B5EF4-FFF2-40B4-BE49-F238E27FC236}">
                <a16:creationId xmlns:a16="http://schemas.microsoft.com/office/drawing/2014/main" id="{F560AC08-1FA3-9087-131C-C286A41FD0A9}"/>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54" name="Espace réservé du texte 1">
            <a:extLst>
              <a:ext uri="{FF2B5EF4-FFF2-40B4-BE49-F238E27FC236}">
                <a16:creationId xmlns:a16="http://schemas.microsoft.com/office/drawing/2014/main" id="{484AAC30-F4B8-40BE-51C5-FFA1ED7F7E31}"/>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23" name="Freeform: Shape 31">
            <a:extLst>
              <a:ext uri="{FF2B5EF4-FFF2-40B4-BE49-F238E27FC236}">
                <a16:creationId xmlns:a16="http://schemas.microsoft.com/office/drawing/2014/main" id="{B495700F-C25E-961F-852D-3AB7A29D6951}"/>
              </a:ext>
            </a:extLst>
          </p:cNvPr>
          <p:cNvSpPr/>
          <p:nvPr/>
        </p:nvSpPr>
        <p:spPr>
          <a:xfrm>
            <a:off x="5130261" y="1753618"/>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1"/>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5" name="ZoneTexte 24">
            <a:extLst>
              <a:ext uri="{FF2B5EF4-FFF2-40B4-BE49-F238E27FC236}">
                <a16:creationId xmlns:a16="http://schemas.microsoft.com/office/drawing/2014/main" id="{2803E885-145A-BF2C-8CA6-0C63BB060510}"/>
              </a:ext>
            </a:extLst>
          </p:cNvPr>
          <p:cNvSpPr txBox="1"/>
          <p:nvPr/>
        </p:nvSpPr>
        <p:spPr>
          <a:xfrm>
            <a:off x="5555055" y="2264131"/>
            <a:ext cx="2686775" cy="1131079"/>
          </a:xfrm>
          <a:prstGeom prst="rect">
            <a:avLst/>
          </a:prstGeom>
          <a:noFill/>
        </p:spPr>
        <p:txBody>
          <a:bodyPr wrap="square">
            <a:spAutoFit/>
          </a:bodyPr>
          <a:lstStyle/>
          <a:p>
            <a:pPr lvl="0"/>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Marche à suivre </a:t>
            </a:r>
          </a:p>
          <a:p>
            <a:pPr marL="214313" indent="-214313">
              <a:buClr>
                <a:schemeClr val="tx1"/>
              </a:buClr>
              <a:buFont typeface="Arial" panose="020B0604020202020204" pitchFamily="34" charset="0"/>
              <a:buChar char="•"/>
              <a:defRPr/>
            </a:pP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Effectuer une demande de prise en charge en ligne sur </a:t>
            </a:r>
            <a:r>
              <a:rPr lang="fr-FR" sz="1350" err="1">
                <a:solidFill>
                  <a:srgbClr val="194626"/>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myAtlas</a:t>
            </a:r>
            <a:r>
              <a:rPr lang="fr-FR" sz="1350">
                <a:solidFill>
                  <a:srgbClr val="194626"/>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entreprise</a:t>
            </a: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 avant le début de la formation </a:t>
            </a:r>
          </a:p>
        </p:txBody>
      </p:sp>
      <p:sp>
        <p:nvSpPr>
          <p:cNvPr id="26" name="Espace réservé du texte 1">
            <a:extLst>
              <a:ext uri="{FF2B5EF4-FFF2-40B4-BE49-F238E27FC236}">
                <a16:creationId xmlns:a16="http://schemas.microsoft.com/office/drawing/2014/main" id="{CF868700-73CC-E48F-826D-AFA2990F39E9}"/>
              </a:ext>
            </a:extLst>
          </p:cNvPr>
          <p:cNvSpPr txBox="1">
            <a:spLocks/>
          </p:cNvSpPr>
          <p:nvPr/>
        </p:nvSpPr>
        <p:spPr>
          <a:xfrm>
            <a:off x="501500" y="489277"/>
            <a:ext cx="8435766" cy="840158"/>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Définir un plan de développement des compétences adapté et le faire financer </a:t>
            </a:r>
          </a:p>
          <a:p>
            <a:pPr marL="0" lvl="0" indent="0" defTabSz="457200">
              <a:lnSpc>
                <a:spcPct val="100000"/>
              </a:lnSpc>
              <a:spcBef>
                <a:spcPts val="0"/>
              </a:spcBef>
              <a:buNone/>
              <a:defRPr/>
            </a:pPr>
            <a:endPar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Image 1">
            <a:hlinkClick r:id="rId6"/>
            <a:extLst>
              <a:ext uri="{FF2B5EF4-FFF2-40B4-BE49-F238E27FC236}">
                <a16:creationId xmlns:a16="http://schemas.microsoft.com/office/drawing/2014/main" id="{BC6D4B6D-32E2-78D8-17D7-567C85B22C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8993" y="3859889"/>
            <a:ext cx="1511699" cy="846123"/>
          </a:xfrm>
          <a:prstGeom prst="rect">
            <a:avLst/>
          </a:prstGeom>
        </p:spPr>
      </p:pic>
      <p:sp>
        <p:nvSpPr>
          <p:cNvPr id="6" name="Rectangle 5">
            <a:hlinkClick r:id="rId8"/>
            <a:extLst>
              <a:ext uri="{FF2B5EF4-FFF2-40B4-BE49-F238E27FC236}">
                <a16:creationId xmlns:a16="http://schemas.microsoft.com/office/drawing/2014/main" id="{C3BEB66A-503E-DCB4-E96D-ADFA94023AB1}"/>
              </a:ext>
            </a:extLst>
          </p:cNvPr>
          <p:cNvSpPr/>
          <p:nvPr/>
        </p:nvSpPr>
        <p:spPr>
          <a:xfrm>
            <a:off x="5866314" y="3933975"/>
            <a:ext cx="788501" cy="553998"/>
          </a:xfrm>
          <a:prstGeom prst="rect">
            <a:avLst/>
          </a:prstGeom>
          <a:noFill/>
        </p:spPr>
        <p:txBody>
          <a:bodyPr wrap="square" lIns="0" tIns="0" rIns="0" bIns="0">
            <a:spAutoFit/>
          </a:bodyPr>
          <a:lstStyle/>
          <a:p>
            <a:r>
              <a:rPr lang="fr-FR" sz="900">
                <a:latin typeface="Calibri" panose="020F0502020204030204" pitchFamily="34" charset="0"/>
                <a:ea typeface="Calibri" panose="020F0502020204030204" pitchFamily="34" charset="0"/>
                <a:cs typeface="Calibri" panose="020F0502020204030204" pitchFamily="34" charset="0"/>
              </a:rPr>
              <a:t>Retrouvez en ligne le détail des critères de financement</a:t>
            </a:r>
          </a:p>
        </p:txBody>
      </p:sp>
      <p:pic>
        <p:nvPicPr>
          <p:cNvPr id="7" name="Graphic 38">
            <a:hlinkClick r:id="rId6"/>
            <a:extLst>
              <a:ext uri="{FF2B5EF4-FFF2-40B4-BE49-F238E27FC236}">
                <a16:creationId xmlns:a16="http://schemas.microsoft.com/office/drawing/2014/main" id="{1BCF65FE-0F37-94FC-B8EF-08819CB116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60814" y="4104938"/>
            <a:ext cx="296142" cy="296878"/>
          </a:xfrm>
          <a:prstGeom prst="rect">
            <a:avLst/>
          </a:prstGeom>
        </p:spPr>
      </p:pic>
    </p:spTree>
    <p:extLst>
      <p:ext uri="{BB962C8B-B14F-4D97-AF65-F5344CB8AC3E}">
        <p14:creationId xmlns:p14="http://schemas.microsoft.com/office/powerpoint/2010/main" val="3526106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2FF3C-5003-A261-9DE9-0F45AFF02507}"/>
            </a:ext>
          </a:extLst>
        </p:cNvPr>
        <p:cNvGrpSpPr/>
        <p:nvPr/>
      </p:nvGrpSpPr>
      <p:grpSpPr>
        <a:xfrm>
          <a:off x="0" y="0"/>
          <a:ext cx="0" cy="0"/>
          <a:chOff x="0" y="0"/>
          <a:chExt cx="0" cy="0"/>
        </a:xfrm>
      </p:grpSpPr>
      <p:sp>
        <p:nvSpPr>
          <p:cNvPr id="3" name="Freeform: Shape 2">
            <a:extLst>
              <a:ext uri="{FF2B5EF4-FFF2-40B4-BE49-F238E27FC236}">
                <a16:creationId xmlns:a16="http://schemas.microsoft.com/office/drawing/2014/main" id="{7CF544AD-4CCD-FC19-4B92-ABE56C637B02}"/>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C80548A-ED35-C307-B613-74C08886DA1B}"/>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26</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C6981F02-4746-86C9-738D-951706C058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0" name="Connecteur droit 38">
            <a:extLst>
              <a:ext uri="{FF2B5EF4-FFF2-40B4-BE49-F238E27FC236}">
                <a16:creationId xmlns:a16="http://schemas.microsoft.com/office/drawing/2014/main" id="{EA6DDA66-781A-E4DA-77CF-6048A2906D76}"/>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BC41FEB-28E9-214B-DA12-72DA8BF453FE}"/>
              </a:ext>
            </a:extLst>
          </p:cNvPr>
          <p:cNvSpPr/>
          <p:nvPr/>
        </p:nvSpPr>
        <p:spPr>
          <a:xfrm>
            <a:off x="5304400" y="1963478"/>
            <a:ext cx="3188089" cy="1970497"/>
          </a:xfrm>
          <a:prstGeom prst="rect">
            <a:avLst/>
          </a:prstGeom>
          <a:solidFill>
            <a:schemeClr val="accent4">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Freeform: Shape 6">
            <a:extLst>
              <a:ext uri="{FF2B5EF4-FFF2-40B4-BE49-F238E27FC236}">
                <a16:creationId xmlns:a16="http://schemas.microsoft.com/office/drawing/2014/main" id="{3477D302-5894-F08C-2F20-69EB8BD31CCA}"/>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0" name="ZoneTexte 19">
            <a:extLst>
              <a:ext uri="{FF2B5EF4-FFF2-40B4-BE49-F238E27FC236}">
                <a16:creationId xmlns:a16="http://schemas.microsoft.com/office/drawing/2014/main" id="{9F108806-0ADE-5672-0101-B5240D03237A}"/>
              </a:ext>
            </a:extLst>
          </p:cNvPr>
          <p:cNvSpPr txBox="1"/>
          <p:nvPr/>
        </p:nvSpPr>
        <p:spPr>
          <a:xfrm>
            <a:off x="423478" y="1097247"/>
            <a:ext cx="4303625" cy="3416320"/>
          </a:xfrm>
          <a:prstGeom prst="rect">
            <a:avLst/>
          </a:prstGeom>
          <a:noFill/>
        </p:spPr>
        <p:txBody>
          <a:bodyPr wrap="square" rtlCol="0">
            <a:spAutoFit/>
          </a:bodyPr>
          <a:lstStyle/>
          <a:p>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L’objectif</a:t>
            </a:r>
            <a:r>
              <a:rPr lang="fr-FR" sz="1350" b="1">
                <a:latin typeface="Calibri" panose="020F0502020204030204" pitchFamily="34" charset="0"/>
                <a:ea typeface="Calibri" panose="020F0502020204030204" pitchFamily="34" charset="0"/>
                <a:cs typeface="Calibri" panose="020F0502020204030204" pitchFamily="34" charset="0"/>
              </a:rPr>
              <a:t> </a:t>
            </a:r>
          </a:p>
          <a:p>
            <a:r>
              <a:rPr lang="fr-FR" sz="1350">
                <a:latin typeface="Calibri" panose="020F0502020204030204" pitchFamily="34" charset="0"/>
                <a:ea typeface="Calibri" panose="020F0502020204030204" pitchFamily="34" charset="0"/>
                <a:cs typeface="Calibri" panose="020F0502020204030204" pitchFamily="34" charset="0"/>
              </a:rPr>
              <a:t>Accompagner la transformation des métiers et bénéficier de cofinancements pour former vos salariés.</a:t>
            </a:r>
          </a:p>
          <a:p>
            <a:endParaRPr lang="fr-FR" sz="1350" b="1">
              <a:solidFill>
                <a:srgbClr val="194626"/>
              </a:solidFill>
              <a:latin typeface="Calibri" panose="020F0502020204030204" pitchFamily="34" charset="0"/>
              <a:ea typeface="Calibri" panose="020F0502020204030204" pitchFamily="34" charset="0"/>
              <a:cs typeface="Calibri" panose="020F0502020204030204" pitchFamily="34" charset="0"/>
            </a:endParaRPr>
          </a:p>
          <a:p>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L’éligibilité</a:t>
            </a:r>
            <a:endParaRPr lang="fr-FR" sz="1350">
              <a:latin typeface="Calibri" panose="020F0502020204030204" pitchFamily="34" charset="0"/>
              <a:ea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Formations, de </a:t>
            </a:r>
            <a:r>
              <a:rPr lang="fr-FR" sz="1350">
                <a:solidFill>
                  <a:srgbClr val="9933FF"/>
                </a:solidFill>
                <a:latin typeface="Calibri" panose="020F0502020204030204" pitchFamily="34" charset="0"/>
                <a:ea typeface="Calibri" panose="020F0502020204030204" pitchFamily="34" charset="0"/>
                <a:cs typeface="Calibri" panose="020F0502020204030204" pitchFamily="34" charset="0"/>
              </a:rPr>
              <a:t>+ 3h30</a:t>
            </a:r>
            <a:r>
              <a:rPr lang="fr-FR" sz="1350">
                <a:latin typeface="Calibri" panose="020F0502020204030204" pitchFamily="34" charset="0"/>
                <a:ea typeface="Calibri" panose="020F0502020204030204" pitchFamily="34" charset="0"/>
                <a:cs typeface="Calibri" panose="020F0502020204030204" pitchFamily="34" charset="0"/>
              </a:rPr>
              <a:t>, liées à la transition </a:t>
            </a:r>
            <a:r>
              <a:rPr lang="fr-FR" sz="1350">
                <a:solidFill>
                  <a:srgbClr val="9933FF"/>
                </a:solidFill>
                <a:latin typeface="Calibri" panose="020F0502020204030204" pitchFamily="34" charset="0"/>
                <a:ea typeface="Calibri" panose="020F0502020204030204" pitchFamily="34" charset="0"/>
                <a:cs typeface="Calibri" panose="020F0502020204030204" pitchFamily="34" charset="0"/>
              </a:rPr>
              <a:t>écologique</a:t>
            </a:r>
            <a:r>
              <a:rPr lang="fr-FR" sz="135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fr-FR" sz="1350">
                <a:latin typeface="Calibri" panose="020F0502020204030204" pitchFamily="34" charset="0"/>
                <a:ea typeface="Calibri" panose="020F0502020204030204" pitchFamily="34" charset="0"/>
                <a:cs typeface="Calibri" panose="020F0502020204030204" pitchFamily="34" charset="0"/>
              </a:rPr>
              <a:t>et à la transition </a:t>
            </a:r>
            <a:r>
              <a:rPr lang="fr-FR" sz="1350">
                <a:solidFill>
                  <a:srgbClr val="9933FF"/>
                </a:solidFill>
                <a:latin typeface="Calibri" panose="020F0502020204030204" pitchFamily="34" charset="0"/>
                <a:ea typeface="Calibri" panose="020F0502020204030204" pitchFamily="34" charset="0"/>
                <a:cs typeface="Calibri" panose="020F0502020204030204" pitchFamily="34" charset="0"/>
              </a:rPr>
              <a:t>numérique</a:t>
            </a:r>
          </a:p>
          <a:p>
            <a:pPr marL="214313" indent="-214313">
              <a:buClr>
                <a:schemeClr val="tx1"/>
              </a:buClr>
              <a:buFont typeface="Arial" panose="020B0604020202020204" pitchFamily="34" charset="0"/>
              <a:buChar char="•"/>
            </a:pPr>
            <a:r>
              <a:rPr lang="fr-FR" sz="1350">
                <a:solidFill>
                  <a:srgbClr val="9933FF"/>
                </a:solidFill>
                <a:latin typeface="Calibri" panose="020F0502020204030204" pitchFamily="34" charset="0"/>
                <a:ea typeface="Calibri" panose="020F0502020204030204" pitchFamily="34" charset="0"/>
                <a:cs typeface="Calibri" panose="020F0502020204030204" pitchFamily="34" charset="0"/>
              </a:rPr>
              <a:t>Toutes les entreprises sans distinctions de taille</a:t>
            </a:r>
          </a:p>
          <a:p>
            <a:pPr marL="214313" indent="-214313">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Les salariés de l’ensemble des branches couvertes par Atlas</a:t>
            </a:r>
          </a:p>
          <a:p>
            <a:endParaRPr lang="fr-FR" sz="1350">
              <a:latin typeface="Calibri" panose="020F0502020204030204" pitchFamily="34" charset="0"/>
              <a:ea typeface="Calibri" panose="020F0502020204030204" pitchFamily="34" charset="0"/>
              <a:cs typeface="Calibri" panose="020F0502020204030204" pitchFamily="34" charset="0"/>
            </a:endParaRPr>
          </a:p>
          <a:p>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Le montage financier </a:t>
            </a:r>
          </a:p>
          <a:p>
            <a:pPr marL="214313" indent="-214313">
              <a:buClr>
                <a:schemeClr val="tx1"/>
              </a:buClr>
              <a:buFont typeface="Arial" panose="020B0604020202020204" pitchFamily="34" charset="0"/>
              <a:buChar char="•"/>
            </a:pPr>
            <a:r>
              <a:rPr lang="fr-FR" sz="1350">
                <a:solidFill>
                  <a:srgbClr val="9933FF"/>
                </a:solidFill>
                <a:latin typeface="Calibri" panose="020F0502020204030204" pitchFamily="34" charset="0"/>
                <a:ea typeface="Calibri" panose="020F0502020204030204" pitchFamily="34" charset="0"/>
                <a:cs typeface="Calibri" panose="020F0502020204030204" pitchFamily="34" charset="0"/>
              </a:rPr>
              <a:t>50% par la subvention FSE+</a:t>
            </a:r>
          </a:p>
          <a:p>
            <a:pPr marL="214313" indent="-214313">
              <a:buClr>
                <a:schemeClr val="tx1"/>
              </a:buClr>
              <a:buFont typeface="Arial" panose="020B0604020202020204" pitchFamily="34" charset="0"/>
              <a:buChar char="•"/>
            </a:pPr>
            <a:r>
              <a:rPr lang="fr-FR" sz="1350">
                <a:solidFill>
                  <a:srgbClr val="9933FF"/>
                </a:solidFill>
                <a:latin typeface="Calibri" panose="020F0502020204030204" pitchFamily="34" charset="0"/>
                <a:ea typeface="Calibri" panose="020F0502020204030204" pitchFamily="34" charset="0"/>
                <a:cs typeface="Calibri" panose="020F0502020204030204" pitchFamily="34" charset="0"/>
              </a:rPr>
              <a:t>50% en versement volontaire</a:t>
            </a:r>
          </a:p>
          <a:p>
            <a:pPr marL="214313" indent="-214313">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Seuls les coûts pédagogiques sont pris en charge</a:t>
            </a:r>
          </a:p>
          <a:p>
            <a:pPr marL="214313" indent="-214313">
              <a:buFont typeface="Arial" panose="020B0604020202020204" pitchFamily="34" charset="0"/>
              <a:buChar char="•"/>
            </a:pPr>
            <a:r>
              <a:rPr lang="fr-FR" sz="1350">
                <a:latin typeface="Calibri" panose="020F0502020204030204" pitchFamily="34" charset="0"/>
                <a:ea typeface="Calibri" panose="020F0502020204030204" pitchFamily="34" charset="0"/>
                <a:cs typeface="Calibri" panose="020F0502020204030204" pitchFamily="34" charset="0"/>
              </a:rPr>
              <a:t>Paiement uniquement par </a:t>
            </a:r>
            <a:r>
              <a:rPr lang="fr-FR" sz="1350">
                <a:solidFill>
                  <a:srgbClr val="9933FF"/>
                </a:solidFill>
                <a:latin typeface="Calibri" panose="020F0502020204030204" pitchFamily="34" charset="0"/>
                <a:ea typeface="Calibri" panose="020F0502020204030204" pitchFamily="34" charset="0"/>
                <a:cs typeface="Calibri" panose="020F0502020204030204" pitchFamily="34" charset="0"/>
              </a:rPr>
              <a:t>subrogation</a:t>
            </a:r>
          </a:p>
        </p:txBody>
      </p:sp>
      <p:pic>
        <p:nvPicPr>
          <p:cNvPr id="22" name="Picture 2" descr="Une image contenant Police, capture d’écran, Graphique, texte&#10;&#10;Le contenu généré par l’IA peut être incorrect.">
            <a:extLst>
              <a:ext uri="{FF2B5EF4-FFF2-40B4-BE49-F238E27FC236}">
                <a16:creationId xmlns:a16="http://schemas.microsoft.com/office/drawing/2014/main" id="{6CB6F626-38AD-8DA0-8594-51102AC542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75123" y="823308"/>
            <a:ext cx="1299881" cy="279443"/>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a:hlinkClick r:id="rId6"/>
            <a:extLst>
              <a:ext uri="{FF2B5EF4-FFF2-40B4-BE49-F238E27FC236}">
                <a16:creationId xmlns:a16="http://schemas.microsoft.com/office/drawing/2014/main" id="{138DF367-226D-25F7-FA94-70B5C2D3E3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8993" y="3859889"/>
            <a:ext cx="1511699" cy="846123"/>
          </a:xfrm>
          <a:prstGeom prst="rect">
            <a:avLst/>
          </a:prstGeom>
        </p:spPr>
      </p:pic>
      <p:sp>
        <p:nvSpPr>
          <p:cNvPr id="34" name="Rectangle 33">
            <a:hlinkClick r:id="rId8"/>
            <a:extLst>
              <a:ext uri="{FF2B5EF4-FFF2-40B4-BE49-F238E27FC236}">
                <a16:creationId xmlns:a16="http://schemas.microsoft.com/office/drawing/2014/main" id="{5E8ADDF5-7192-AD23-BBE1-26ED3E29068C}"/>
              </a:ext>
            </a:extLst>
          </p:cNvPr>
          <p:cNvSpPr/>
          <p:nvPr/>
        </p:nvSpPr>
        <p:spPr>
          <a:xfrm>
            <a:off x="5866314" y="3933975"/>
            <a:ext cx="788501" cy="553998"/>
          </a:xfrm>
          <a:prstGeom prst="rect">
            <a:avLst/>
          </a:prstGeom>
          <a:noFill/>
        </p:spPr>
        <p:txBody>
          <a:bodyPr wrap="square" lIns="0" tIns="0" rIns="0" bIns="0">
            <a:spAutoFit/>
          </a:bodyPr>
          <a:lstStyle/>
          <a:p>
            <a:r>
              <a:rPr lang="fr-FR" sz="900">
                <a:latin typeface="Calibri" panose="020F0502020204030204" pitchFamily="34" charset="0"/>
                <a:ea typeface="Calibri" panose="020F0502020204030204" pitchFamily="34" charset="0"/>
                <a:cs typeface="Calibri" panose="020F0502020204030204" pitchFamily="34" charset="0"/>
              </a:rPr>
              <a:t>Retrouvez en ligne le détail des critères de financement</a:t>
            </a:r>
          </a:p>
        </p:txBody>
      </p:sp>
      <p:pic>
        <p:nvPicPr>
          <p:cNvPr id="36" name="Graphic 38">
            <a:hlinkClick r:id="rId6"/>
            <a:extLst>
              <a:ext uri="{FF2B5EF4-FFF2-40B4-BE49-F238E27FC236}">
                <a16:creationId xmlns:a16="http://schemas.microsoft.com/office/drawing/2014/main" id="{83F088BA-4421-49FC-E02F-79E4371329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60814" y="4104938"/>
            <a:ext cx="296142" cy="296878"/>
          </a:xfrm>
          <a:prstGeom prst="rect">
            <a:avLst/>
          </a:prstGeom>
        </p:spPr>
      </p:pic>
      <p:sp>
        <p:nvSpPr>
          <p:cNvPr id="47" name="ZoneTexte 46">
            <a:extLst>
              <a:ext uri="{FF2B5EF4-FFF2-40B4-BE49-F238E27FC236}">
                <a16:creationId xmlns:a16="http://schemas.microsoft.com/office/drawing/2014/main" id="{38B2A8FD-9770-C60B-3440-06DE4EBAE951}"/>
              </a:ext>
            </a:extLst>
          </p:cNvPr>
          <p:cNvSpPr txBox="1"/>
          <p:nvPr/>
        </p:nvSpPr>
        <p:spPr>
          <a:xfrm>
            <a:off x="5416633" y="2032119"/>
            <a:ext cx="3040912" cy="1754326"/>
          </a:xfrm>
          <a:prstGeom prst="rect">
            <a:avLst/>
          </a:prstGeom>
          <a:noFill/>
        </p:spPr>
        <p:txBody>
          <a:bodyPr wrap="square">
            <a:spAutoFit/>
          </a:bodyPr>
          <a:lstStyle/>
          <a:p>
            <a:pPr lvl="0"/>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Marche à suivre </a:t>
            </a:r>
          </a:p>
          <a:p>
            <a:pPr marL="214313" indent="-214313">
              <a:buClr>
                <a:schemeClr val="tx1"/>
              </a:buClr>
              <a:buFont typeface="Arial" panose="020B0604020202020204" pitchFamily="34" charset="0"/>
              <a:buChar char="•"/>
              <a:defRPr/>
            </a:pP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Assurez vous de l’éligibilité des parcours auprès de votre conseiller formation</a:t>
            </a:r>
          </a:p>
          <a:p>
            <a:pPr marL="214313" indent="-214313">
              <a:buClr>
                <a:schemeClr val="tx1"/>
              </a:buClr>
              <a:buFont typeface="Arial" panose="020B0604020202020204" pitchFamily="34" charset="0"/>
              <a:buChar char="•"/>
              <a:defRPr/>
            </a:pP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Effectuer une demande de prise en charge en ligne sur </a:t>
            </a:r>
            <a:r>
              <a:rPr lang="fr-FR" sz="1350">
                <a:solidFill>
                  <a:srgbClr val="194626"/>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myAtlas entreprise</a:t>
            </a: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 avant le début de la formation </a:t>
            </a:r>
          </a:p>
        </p:txBody>
      </p:sp>
      <p:sp>
        <p:nvSpPr>
          <p:cNvPr id="48" name="Arrow: Pentagon 4">
            <a:extLst>
              <a:ext uri="{FF2B5EF4-FFF2-40B4-BE49-F238E27FC236}">
                <a16:creationId xmlns:a16="http://schemas.microsoft.com/office/drawing/2014/main" id="{D528D04F-F2B3-774A-348D-D976B4051CB7}"/>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Espace réservé du texte 1">
            <a:extLst>
              <a:ext uri="{FF2B5EF4-FFF2-40B4-BE49-F238E27FC236}">
                <a16:creationId xmlns:a16="http://schemas.microsoft.com/office/drawing/2014/main" id="{0F86CEA3-5386-B060-9703-06A061FFF370}"/>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51" name="Espace réservé du texte 1">
            <a:extLst>
              <a:ext uri="{FF2B5EF4-FFF2-40B4-BE49-F238E27FC236}">
                <a16:creationId xmlns:a16="http://schemas.microsoft.com/office/drawing/2014/main" id="{52B33433-EAC9-297E-7371-3FB9E62D13BE}"/>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Bénéficier de co-financement : FSE+</a:t>
            </a:r>
            <a:endPar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Freeform: Shape 31">
            <a:extLst>
              <a:ext uri="{FF2B5EF4-FFF2-40B4-BE49-F238E27FC236}">
                <a16:creationId xmlns:a16="http://schemas.microsoft.com/office/drawing/2014/main" id="{2399AD17-2BD1-1BFB-09C3-CFB2CD4E2C0F}"/>
              </a:ext>
            </a:extLst>
          </p:cNvPr>
          <p:cNvSpPr/>
          <p:nvPr/>
        </p:nvSpPr>
        <p:spPr>
          <a:xfrm>
            <a:off x="5130261" y="1753618"/>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4"/>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53" name="Espace réservé du texte 1">
            <a:extLst>
              <a:ext uri="{FF2B5EF4-FFF2-40B4-BE49-F238E27FC236}">
                <a16:creationId xmlns:a16="http://schemas.microsoft.com/office/drawing/2014/main" id="{5216734D-7AA5-44C3-0129-B5E8A5DEEEDF}"/>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54" name="Espace réservé du texte 1">
            <a:extLst>
              <a:ext uri="{FF2B5EF4-FFF2-40B4-BE49-F238E27FC236}">
                <a16:creationId xmlns:a16="http://schemas.microsoft.com/office/drawing/2014/main" id="{09BEC055-265B-FFBE-DE22-C18C719A48B1}"/>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3450823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A13B9-5232-21D4-74DC-B925B470FB9F}"/>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9FF6FD3E-E412-5F3B-546D-4B5799C7C185}"/>
              </a:ext>
            </a:extLst>
          </p:cNvPr>
          <p:cNvSpPr txBox="1"/>
          <p:nvPr/>
        </p:nvSpPr>
        <p:spPr>
          <a:xfrm>
            <a:off x="423477" y="1092956"/>
            <a:ext cx="4576047" cy="3785652"/>
          </a:xfrm>
          <a:prstGeom prst="rect">
            <a:avLst/>
          </a:prstGeom>
          <a:noFill/>
        </p:spPr>
        <p:txBody>
          <a:bodyPr wrap="square" rtlCol="0">
            <a:spAutoFit/>
          </a:bodyPr>
          <a:lstStyle/>
          <a:p>
            <a:r>
              <a:rPr lang="fr-FR" sz="1200" b="1" dirty="0">
                <a:solidFill>
                  <a:srgbClr val="194626"/>
                </a:solidFill>
                <a:latin typeface="Calibri" panose="020F0502020204030204" pitchFamily="34" charset="0"/>
                <a:ea typeface="Calibri" panose="020F0502020204030204" pitchFamily="34" charset="0"/>
                <a:cs typeface="Calibri" panose="020F0502020204030204" pitchFamily="34" charset="0"/>
              </a:rPr>
              <a:t>L’objectif</a:t>
            </a:r>
            <a:r>
              <a:rPr lang="fr-FR" sz="1200" b="1" dirty="0">
                <a:latin typeface="Calibri" panose="020F0502020204030204" pitchFamily="34" charset="0"/>
                <a:ea typeface="Calibri" panose="020F0502020204030204" pitchFamily="34" charset="0"/>
                <a:cs typeface="Calibri" panose="020F0502020204030204" pitchFamily="34" charset="0"/>
              </a:rPr>
              <a:t> </a:t>
            </a:r>
          </a:p>
          <a:p>
            <a:pPr algn="l" rtl="0" fontAlgn="base">
              <a:buNone/>
            </a:pPr>
            <a:r>
              <a:rPr lang="fr-FR" sz="1200" dirty="0">
                <a:latin typeface="Calibri" panose="020F0502020204030204" pitchFamily="34" charset="0"/>
                <a:ea typeface="Calibri" panose="020F0502020204030204" pitchFamily="34" charset="0"/>
                <a:cs typeface="Calibri" panose="020F0502020204030204" pitchFamily="34" charset="0"/>
              </a:rPr>
              <a:t>Un programme conçu pour </a:t>
            </a:r>
            <a:r>
              <a:rPr lang="fr-FR" sz="1200" dirty="0">
                <a:solidFill>
                  <a:schemeClr val="accent2">
                    <a:lumMod val="75000"/>
                    <a:lumOff val="25000"/>
                  </a:schemeClr>
                </a:solidFill>
                <a:latin typeface="Calibri" panose="020F0502020204030204" pitchFamily="34" charset="0"/>
                <a:ea typeface="Calibri" panose="020F0502020204030204" pitchFamily="34" charset="0"/>
                <a:cs typeface="Calibri" panose="020F0502020204030204" pitchFamily="34" charset="0"/>
              </a:rPr>
              <a:t>accélérer la montée en compétences des acteurs publics et privés sur les enjeux du numérique responsable</a:t>
            </a:r>
            <a:r>
              <a:rPr lang="fr-FR" sz="1200" dirty="0">
                <a:latin typeface="Calibri" panose="020F0502020204030204" pitchFamily="34" charset="0"/>
                <a:ea typeface="Calibri" panose="020F0502020204030204" pitchFamily="34" charset="0"/>
                <a:cs typeface="Calibri" panose="020F0502020204030204" pitchFamily="34" charset="0"/>
              </a:rPr>
              <a:t>. </a:t>
            </a:r>
          </a:p>
          <a:p>
            <a:pPr algn="l" rtl="0" fontAlgn="base">
              <a:buNone/>
            </a:pPr>
            <a:endParaRPr lang="fr-FR" sz="1200" dirty="0">
              <a:latin typeface="Calibri" panose="020F0502020204030204" pitchFamily="34" charset="0"/>
              <a:ea typeface="Calibri" panose="020F0502020204030204" pitchFamily="34" charset="0"/>
              <a:cs typeface="Calibri" panose="020F0502020204030204" pitchFamily="34" charset="0"/>
            </a:endParaRPr>
          </a:p>
          <a:p>
            <a:pPr fontAlgn="base">
              <a:buClr>
                <a:schemeClr val="tx1"/>
              </a:buClr>
              <a:buNone/>
            </a:pPr>
            <a:r>
              <a:rPr lang="fr-FR" sz="1200" b="1" dirty="0">
                <a:solidFill>
                  <a:srgbClr val="194626"/>
                </a:solidFill>
                <a:latin typeface="Calibri" panose="020F0502020204030204" pitchFamily="34" charset="0"/>
                <a:ea typeface="Calibri" panose="020F0502020204030204" pitchFamily="34" charset="0"/>
                <a:cs typeface="Calibri" panose="020F0502020204030204" pitchFamily="34" charset="0"/>
              </a:rPr>
              <a:t>Les formations concernées</a:t>
            </a:r>
          </a:p>
          <a:p>
            <a:pPr marL="214313" indent="-214313">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rPr>
              <a:t>Sur campusAtlas, le parcours « Numérique Responsable » avec 9 modules, ainsi que le parcours « Concevoir une application » avec le module écoconception de service numérique</a:t>
            </a:r>
          </a:p>
          <a:p>
            <a:pPr marL="214313" indent="-214313">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rPr>
              <a:t>Ou bien une formation sélectionnée par vos soins et dont l’éligibilité sera étudiée par nos équipes</a:t>
            </a:r>
          </a:p>
          <a:p>
            <a:pPr>
              <a:buClr>
                <a:schemeClr val="tx1"/>
              </a:buClr>
            </a:pPr>
            <a:endParaRPr lang="fr-FR" sz="1200" b="1" dirty="0">
              <a:solidFill>
                <a:srgbClr val="194626"/>
              </a:solidFill>
              <a:latin typeface="Calibri" panose="020F0502020204030204" pitchFamily="34" charset="0"/>
              <a:ea typeface="Calibri" panose="020F0502020204030204" pitchFamily="34" charset="0"/>
              <a:cs typeface="Calibri" panose="020F0502020204030204" pitchFamily="34" charset="0"/>
            </a:endParaRPr>
          </a:p>
          <a:p>
            <a:pPr>
              <a:buClr>
                <a:schemeClr val="tx1"/>
              </a:buClr>
            </a:pPr>
            <a:r>
              <a:rPr lang="fr-FR" sz="1200" b="1" dirty="0">
                <a:solidFill>
                  <a:srgbClr val="194626"/>
                </a:solidFill>
                <a:latin typeface="Calibri" panose="020F0502020204030204" pitchFamily="34" charset="0"/>
                <a:ea typeface="Calibri" panose="020F0502020204030204" pitchFamily="34" charset="0"/>
                <a:cs typeface="Calibri" panose="020F0502020204030204" pitchFamily="34" charset="0"/>
              </a:rPr>
              <a:t>L’éligibilité</a:t>
            </a:r>
            <a:endParaRPr lang="fr-FR" sz="1200" dirty="0">
              <a:solidFill>
                <a:schemeClr val="accent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214313" indent="-214313">
              <a:buClr>
                <a:schemeClr val="tx1"/>
              </a:buClr>
              <a:buFont typeface="Arial" panose="020B0604020202020204" pitchFamily="34" charset="0"/>
              <a:buChar char="•"/>
            </a:pPr>
            <a:r>
              <a:rPr lang="fr-FR" sz="1200" dirty="0">
                <a:solidFill>
                  <a:schemeClr val="accent2">
                    <a:lumMod val="75000"/>
                    <a:lumOff val="25000"/>
                  </a:schemeClr>
                </a:solidFill>
                <a:latin typeface="Calibri" panose="020F0502020204030204" pitchFamily="34" charset="0"/>
                <a:ea typeface="Calibri" panose="020F0502020204030204" pitchFamily="34" charset="0"/>
                <a:cs typeface="Calibri" panose="020F0502020204030204" pitchFamily="34" charset="0"/>
              </a:rPr>
              <a:t>Toutes les entreprises sans distinction de taille</a:t>
            </a:r>
          </a:p>
          <a:p>
            <a:pPr marL="214313" indent="-214313">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rPr>
              <a:t>Les salariés de l’ensemble des branches couvertes par Atlas</a:t>
            </a:r>
          </a:p>
          <a:p>
            <a:pPr marL="214313" indent="-214313">
              <a:buFont typeface="Arial" panose="020B0604020202020204" pitchFamily="34" charset="0"/>
              <a:buChar char="•"/>
            </a:pPr>
            <a:endParaRPr lang="fr-FR" sz="1200" dirty="0">
              <a:latin typeface="Calibri" panose="020F0502020204030204" pitchFamily="34" charset="0"/>
              <a:ea typeface="Calibri" panose="020F0502020204030204" pitchFamily="34" charset="0"/>
              <a:cs typeface="Calibri" panose="020F0502020204030204" pitchFamily="34" charset="0"/>
            </a:endParaRPr>
          </a:p>
          <a:p>
            <a:r>
              <a:rPr lang="fr-FR" sz="1200" b="1" dirty="0">
                <a:solidFill>
                  <a:srgbClr val="194626"/>
                </a:solidFill>
                <a:latin typeface="Calibri" panose="020F0502020204030204" pitchFamily="34" charset="0"/>
                <a:ea typeface="Calibri" panose="020F0502020204030204" pitchFamily="34" charset="0"/>
                <a:cs typeface="Calibri" panose="020F0502020204030204" pitchFamily="34" charset="0"/>
              </a:rPr>
              <a:t>Le montage financier </a:t>
            </a:r>
          </a:p>
          <a:p>
            <a:pPr marL="214313" indent="-214313">
              <a:buClr>
                <a:schemeClr val="tx1"/>
              </a:buClr>
              <a:buFont typeface="Arial" panose="020B0604020202020204" pitchFamily="34" charset="0"/>
              <a:buChar char="•"/>
            </a:pPr>
            <a:r>
              <a:rPr lang="fr-FR" sz="1200" dirty="0">
                <a:solidFill>
                  <a:schemeClr val="accent2">
                    <a:lumMod val="75000"/>
                    <a:lumOff val="25000"/>
                  </a:schemeClr>
                </a:solidFill>
                <a:latin typeface="Calibri" panose="020F0502020204030204" pitchFamily="34" charset="0"/>
                <a:ea typeface="Calibri" panose="020F0502020204030204" pitchFamily="34" charset="0"/>
                <a:cs typeface="Calibri" panose="020F0502020204030204" pitchFamily="34" charset="0"/>
              </a:rPr>
              <a:t>50% par le financement Alt Impact</a:t>
            </a:r>
          </a:p>
          <a:p>
            <a:pPr marL="214313" indent="-214313">
              <a:buClr>
                <a:schemeClr val="tx1"/>
              </a:buClr>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rPr>
              <a:t>Branches Bureaux d’Etudes : </a:t>
            </a:r>
            <a:r>
              <a:rPr lang="fr-FR" sz="1200" dirty="0">
                <a:solidFill>
                  <a:schemeClr val="accent2">
                    <a:lumMod val="75000"/>
                    <a:lumOff val="25000"/>
                  </a:schemeClr>
                </a:solidFill>
                <a:latin typeface="Calibri" panose="020F0502020204030204" pitchFamily="34" charset="0"/>
                <a:ea typeface="Calibri" panose="020F0502020204030204" pitchFamily="34" charset="0"/>
                <a:cs typeface="Calibri" panose="020F0502020204030204" pitchFamily="34" charset="0"/>
              </a:rPr>
              <a:t>50% conventionnelle </a:t>
            </a:r>
          </a:p>
          <a:p>
            <a:pPr>
              <a:buClr>
                <a:schemeClr val="tx1"/>
              </a:buClr>
            </a:pPr>
            <a:r>
              <a:rPr lang="fr-FR" sz="1200" dirty="0">
                <a:solidFill>
                  <a:schemeClr val="accent2">
                    <a:lumMod val="75000"/>
                    <a:lumOff val="25000"/>
                  </a:schemeClr>
                </a:solidFill>
                <a:latin typeface="Calibri" panose="020F0502020204030204" pitchFamily="34" charset="0"/>
                <a:ea typeface="Calibri" panose="020F0502020204030204" pitchFamily="34" charset="0"/>
                <a:cs typeface="Calibri" panose="020F0502020204030204" pitchFamily="34" charset="0"/>
              </a:rPr>
              <a:t>OU</a:t>
            </a:r>
          </a:p>
          <a:p>
            <a:pPr marL="214313" indent="-214313">
              <a:buClr>
                <a:schemeClr val="tx1"/>
              </a:buClr>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rPr>
              <a:t>Branches hors Bureaux d’Etudes : </a:t>
            </a:r>
            <a:r>
              <a:rPr lang="fr-FR" sz="1200" dirty="0">
                <a:solidFill>
                  <a:schemeClr val="accent2">
                    <a:lumMod val="75000"/>
                    <a:lumOff val="25000"/>
                  </a:schemeClr>
                </a:solidFill>
                <a:latin typeface="Calibri" panose="020F0502020204030204" pitchFamily="34" charset="0"/>
                <a:ea typeface="Calibri" panose="020F0502020204030204" pitchFamily="34" charset="0"/>
                <a:cs typeface="Calibri" panose="020F0502020204030204" pitchFamily="34" charset="0"/>
              </a:rPr>
              <a:t>50% en versement volontaire</a:t>
            </a:r>
          </a:p>
        </p:txBody>
      </p:sp>
      <p:sp>
        <p:nvSpPr>
          <p:cNvPr id="2" name="Rectangle 1">
            <a:extLst>
              <a:ext uri="{FF2B5EF4-FFF2-40B4-BE49-F238E27FC236}">
                <a16:creationId xmlns:a16="http://schemas.microsoft.com/office/drawing/2014/main" id="{680F7570-A2DF-0D46-53D8-006F2919F8FD}"/>
              </a:ext>
            </a:extLst>
          </p:cNvPr>
          <p:cNvSpPr/>
          <p:nvPr/>
        </p:nvSpPr>
        <p:spPr>
          <a:xfrm>
            <a:off x="5304399" y="1928038"/>
            <a:ext cx="3188089" cy="1701741"/>
          </a:xfrm>
          <a:prstGeom prst="rect">
            <a:avLst/>
          </a:prstGeom>
          <a:solidFill>
            <a:schemeClr val="accent3">
              <a:lumMod val="60000"/>
              <a:lumOff val="40000"/>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3" name="Freeform: Shape 2">
            <a:extLst>
              <a:ext uri="{FF2B5EF4-FFF2-40B4-BE49-F238E27FC236}">
                <a16:creationId xmlns:a16="http://schemas.microsoft.com/office/drawing/2014/main" id="{4B94096B-8441-C121-3239-F12E390140B2}"/>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1938D3B0-9C6C-E0A8-41AF-6355F7591D1B}"/>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27</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335922CF-E6E9-4468-8F18-96A95121A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0" name="Connecteur droit 38">
            <a:extLst>
              <a:ext uri="{FF2B5EF4-FFF2-40B4-BE49-F238E27FC236}">
                <a16:creationId xmlns:a16="http://schemas.microsoft.com/office/drawing/2014/main" id="{FD382593-919B-EC54-061D-2B20125442D7}"/>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reeform: Shape 6">
            <a:extLst>
              <a:ext uri="{FF2B5EF4-FFF2-40B4-BE49-F238E27FC236}">
                <a16:creationId xmlns:a16="http://schemas.microsoft.com/office/drawing/2014/main" id="{FAC6F7A8-7B6E-67F0-DB4E-58B01808D42F}"/>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48" name="Arrow: Pentagon 4">
            <a:extLst>
              <a:ext uri="{FF2B5EF4-FFF2-40B4-BE49-F238E27FC236}">
                <a16:creationId xmlns:a16="http://schemas.microsoft.com/office/drawing/2014/main" id="{208E116B-5789-0A4C-CC8E-47839344D9AE}"/>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50" name="Espace réservé du texte 1">
            <a:extLst>
              <a:ext uri="{FF2B5EF4-FFF2-40B4-BE49-F238E27FC236}">
                <a16:creationId xmlns:a16="http://schemas.microsoft.com/office/drawing/2014/main" id="{7FDE9583-4F01-EFD6-162C-BAC2087794AB}"/>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51" name="Espace réservé du texte 1">
            <a:extLst>
              <a:ext uri="{FF2B5EF4-FFF2-40B4-BE49-F238E27FC236}">
                <a16:creationId xmlns:a16="http://schemas.microsoft.com/office/drawing/2014/main" id="{6065A32F-79D6-8794-542E-25020974D1B5}"/>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Bénéficier de co-financement : </a:t>
            </a:r>
            <a:r>
              <a:rPr lang="fr-FR" sz="2400" b="1" err="1">
                <a:solidFill>
                  <a:schemeClr val="accent2"/>
                </a:solidFill>
                <a:latin typeface="Calibri" panose="020F0502020204030204" pitchFamily="34" charset="0"/>
                <a:ea typeface="Calibri" panose="020F0502020204030204" pitchFamily="34" charset="0"/>
                <a:cs typeface="Calibri" panose="020F0502020204030204" pitchFamily="34" charset="0"/>
              </a:rPr>
              <a:t>Alt’impact</a:t>
            </a:r>
            <a:endPar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Espace réservé du texte 1">
            <a:extLst>
              <a:ext uri="{FF2B5EF4-FFF2-40B4-BE49-F238E27FC236}">
                <a16:creationId xmlns:a16="http://schemas.microsoft.com/office/drawing/2014/main" id="{41B91555-CE0B-3FF8-3DEC-702A52A02D19}"/>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54" name="Espace réservé du texte 1">
            <a:extLst>
              <a:ext uri="{FF2B5EF4-FFF2-40B4-BE49-F238E27FC236}">
                <a16:creationId xmlns:a16="http://schemas.microsoft.com/office/drawing/2014/main" id="{C716B3AF-6F20-5614-53A2-D3157A3715D2}"/>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8" name="Freeform: Shape 31">
            <a:extLst>
              <a:ext uri="{FF2B5EF4-FFF2-40B4-BE49-F238E27FC236}">
                <a16:creationId xmlns:a16="http://schemas.microsoft.com/office/drawing/2014/main" id="{9747017D-1D94-F006-B857-3E07DE0FA06F}"/>
              </a:ext>
            </a:extLst>
          </p:cNvPr>
          <p:cNvSpPr/>
          <p:nvPr/>
        </p:nvSpPr>
        <p:spPr>
          <a:xfrm>
            <a:off x="5130261" y="1753618"/>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3"/>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grpSp>
        <p:nvGrpSpPr>
          <p:cNvPr id="9" name="Groupe 8">
            <a:extLst>
              <a:ext uri="{FF2B5EF4-FFF2-40B4-BE49-F238E27FC236}">
                <a16:creationId xmlns:a16="http://schemas.microsoft.com/office/drawing/2014/main" id="{E1F87D34-8FCA-D0E9-0D98-AE523D16AE41}"/>
              </a:ext>
            </a:extLst>
          </p:cNvPr>
          <p:cNvGrpSpPr/>
          <p:nvPr/>
        </p:nvGrpSpPr>
        <p:grpSpPr>
          <a:xfrm>
            <a:off x="5451365" y="837194"/>
            <a:ext cx="3414391" cy="760480"/>
            <a:chOff x="5451365" y="837194"/>
            <a:chExt cx="3414391" cy="760480"/>
          </a:xfrm>
        </p:grpSpPr>
        <p:pic>
          <p:nvPicPr>
            <p:cNvPr id="11" name="Picture 2" descr="Picture 2">
              <a:extLst>
                <a:ext uri="{FF2B5EF4-FFF2-40B4-BE49-F238E27FC236}">
                  <a16:creationId xmlns:a16="http://schemas.microsoft.com/office/drawing/2014/main" id="{5207B96F-AD71-831B-6C15-8D0D8B7228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bwMode="auto">
            <a:xfrm>
              <a:off x="6734301" y="837194"/>
              <a:ext cx="643108" cy="760480"/>
            </a:xfrm>
            <a:prstGeom prst="rect">
              <a:avLst/>
            </a:prstGeom>
            <a:ln w="12700">
              <a:miter lim="400000"/>
            </a:ln>
          </p:spPr>
        </p:pic>
        <p:pic>
          <p:nvPicPr>
            <p:cNvPr id="12" name="Picture 9">
              <a:extLst>
                <a:ext uri="{FF2B5EF4-FFF2-40B4-BE49-F238E27FC236}">
                  <a16:creationId xmlns:a16="http://schemas.microsoft.com/office/drawing/2014/main" id="{0A240F70-F049-E943-2307-D7836220B32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51365" y="968776"/>
              <a:ext cx="1217017" cy="47244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Image 48">
              <a:extLst>
                <a:ext uri="{FF2B5EF4-FFF2-40B4-BE49-F238E27FC236}">
                  <a16:creationId xmlns:a16="http://schemas.microsoft.com/office/drawing/2014/main" id="{45A7D3B9-8F28-054C-889B-0BBA77997C41}"/>
                </a:ext>
              </a:extLst>
            </p:cNvPr>
            <p:cNvGrpSpPr/>
            <p:nvPr/>
          </p:nvGrpSpPr>
          <p:grpSpPr bwMode="auto">
            <a:xfrm>
              <a:off x="7443328" y="998589"/>
              <a:ext cx="797983" cy="347808"/>
              <a:chOff x="0" y="0"/>
              <a:chExt cx="1963661" cy="855875"/>
            </a:xfrm>
          </p:grpSpPr>
          <p:sp>
            <p:nvSpPr>
              <p:cNvPr id="16" name="Rectangle">
                <a:extLst>
                  <a:ext uri="{FF2B5EF4-FFF2-40B4-BE49-F238E27FC236}">
                    <a16:creationId xmlns:a16="http://schemas.microsoft.com/office/drawing/2014/main" id="{74EEBFB0-D035-3163-28F7-06F8B279DE53}"/>
                  </a:ext>
                </a:extLst>
              </p:cNvPr>
              <p:cNvSpPr/>
              <p:nvPr/>
            </p:nvSpPr>
            <p:spPr bwMode="auto">
              <a:xfrm>
                <a:off x="0" y="0"/>
                <a:ext cx="1963661" cy="855875"/>
              </a:xfrm>
              <a:prstGeom prst="rect">
                <a:avLst/>
              </a:prstGeom>
              <a:solidFill>
                <a:srgbClr val="FFFFFF"/>
              </a:solidFill>
              <a:ln w="12700" cap="flat">
                <a:noFill/>
                <a:miter lim="400000"/>
              </a:ln>
              <a:effectLst/>
            </p:spPr>
            <p:txBody>
              <a:bodyPr wrap="square" lIns="22860" tIns="22860" rIns="22860" bIns="22860" numCol="1" anchor="t">
                <a:no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defTabSz="304746">
                  <a:defRPr>
                    <a:solidFill>
                      <a:srgbClr val="000000"/>
                    </a:solidFill>
                    <a:latin typeface="Calibri"/>
                    <a:ea typeface="Calibri"/>
                    <a:cs typeface="Calibri"/>
                  </a:defRPr>
                </a:pPr>
                <a:endParaRPr lang="fr-FR" sz="12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7" name="image21.png">
                <a:extLst>
                  <a:ext uri="{FF2B5EF4-FFF2-40B4-BE49-F238E27FC236}">
                    <a16:creationId xmlns:a16="http://schemas.microsoft.com/office/drawing/2014/main" id="{BAA9A347-7991-FEE4-B346-6EB91DFF5ADC}"/>
                  </a:ext>
                </a:extLst>
              </p:cNvPr>
              <p:cNvPicPr>
                <a:picLocks noChangeAspect="1"/>
              </p:cNvPicPr>
              <p:nvPr/>
            </p:nvPicPr>
            <p:blipFill>
              <a:blip r:embed="rId7" cstate="screen">
                <a:extLst>
                  <a:ext uri="{28A0092B-C50C-407E-A947-70E740481C1C}">
                    <a14:useLocalDpi xmlns:a14="http://schemas.microsoft.com/office/drawing/2010/main"/>
                  </a:ext>
                </a:extLst>
              </a:blip>
              <a:stretch/>
            </p:blipFill>
            <p:spPr bwMode="auto">
              <a:xfrm>
                <a:off x="0" y="0"/>
                <a:ext cx="1963661" cy="855875"/>
              </a:xfrm>
              <a:prstGeom prst="rect">
                <a:avLst/>
              </a:prstGeom>
              <a:ln w="12700" cap="flat">
                <a:noFill/>
                <a:miter lim="400000"/>
              </a:ln>
              <a:effectLst/>
            </p:spPr>
          </p:pic>
        </p:grpSp>
        <p:pic>
          <p:nvPicPr>
            <p:cNvPr id="15" name="Picture 15" descr="Une image contenant Graphique, Police, cercle, logo&#10;&#10;Description générée automatiquement">
              <a:extLst>
                <a:ext uri="{FF2B5EF4-FFF2-40B4-BE49-F238E27FC236}">
                  <a16:creationId xmlns:a16="http://schemas.microsoft.com/office/drawing/2014/main" id="{88B315CE-66D6-346F-9233-0225EDE4799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72047" y="974952"/>
              <a:ext cx="493709" cy="49370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oneTexte 18">
            <a:extLst>
              <a:ext uri="{FF2B5EF4-FFF2-40B4-BE49-F238E27FC236}">
                <a16:creationId xmlns:a16="http://schemas.microsoft.com/office/drawing/2014/main" id="{226B547C-37DF-EE50-15D5-F1309EBCA924}"/>
              </a:ext>
            </a:extLst>
          </p:cNvPr>
          <p:cNvSpPr txBox="1"/>
          <p:nvPr/>
        </p:nvSpPr>
        <p:spPr>
          <a:xfrm>
            <a:off x="5555055" y="2264131"/>
            <a:ext cx="2686775" cy="1131079"/>
          </a:xfrm>
          <a:prstGeom prst="rect">
            <a:avLst/>
          </a:prstGeom>
          <a:noFill/>
        </p:spPr>
        <p:txBody>
          <a:bodyPr wrap="square">
            <a:spAutoFit/>
          </a:bodyPr>
          <a:lstStyle/>
          <a:p>
            <a:pPr lvl="0"/>
            <a:r>
              <a:rPr lang="fr-FR" sz="1350" b="1">
                <a:solidFill>
                  <a:srgbClr val="194626"/>
                </a:solidFill>
                <a:latin typeface="Calibri" panose="020F0502020204030204" pitchFamily="34" charset="0"/>
                <a:ea typeface="Calibri" panose="020F0502020204030204" pitchFamily="34" charset="0"/>
                <a:cs typeface="Calibri" panose="020F0502020204030204" pitchFamily="34" charset="0"/>
              </a:rPr>
              <a:t>Marche à suivre </a:t>
            </a:r>
          </a:p>
          <a:p>
            <a:pPr marL="214313" indent="-214313">
              <a:buClr>
                <a:schemeClr val="tx1"/>
              </a:buClr>
              <a:buFont typeface="Arial" panose="020B0604020202020204" pitchFamily="34" charset="0"/>
              <a:buChar char="•"/>
              <a:defRPr/>
            </a:pP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Effectuer une demande de prise en charge en ligne sur </a:t>
            </a:r>
            <a:r>
              <a:rPr lang="fr-FR" sz="1350">
                <a:solidFill>
                  <a:srgbClr val="194626"/>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myAtlas entreprise</a:t>
            </a:r>
            <a:r>
              <a:rPr lang="fr-FR" sz="1350">
                <a:solidFill>
                  <a:prstClr val="black"/>
                </a:solidFill>
                <a:latin typeface="Calibri" panose="020F0502020204030204" pitchFamily="34" charset="0"/>
                <a:ea typeface="Calibri" panose="020F0502020204030204" pitchFamily="34" charset="0"/>
                <a:cs typeface="Calibri" panose="020F0502020204030204" pitchFamily="34" charset="0"/>
              </a:rPr>
              <a:t>, avant le début de la formation </a:t>
            </a:r>
          </a:p>
        </p:txBody>
      </p:sp>
      <p:pic>
        <p:nvPicPr>
          <p:cNvPr id="20" name="Image 19">
            <a:hlinkClick r:id="rId10"/>
            <a:extLst>
              <a:ext uri="{FF2B5EF4-FFF2-40B4-BE49-F238E27FC236}">
                <a16:creationId xmlns:a16="http://schemas.microsoft.com/office/drawing/2014/main" id="{31B5EA96-FFA7-2C79-9C9C-D3371B76A84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458993" y="3859889"/>
            <a:ext cx="1511699" cy="846123"/>
          </a:xfrm>
          <a:prstGeom prst="rect">
            <a:avLst/>
          </a:prstGeom>
        </p:spPr>
      </p:pic>
      <p:sp>
        <p:nvSpPr>
          <p:cNvPr id="21" name="Rectangle 20">
            <a:hlinkClick r:id="rId12"/>
            <a:extLst>
              <a:ext uri="{FF2B5EF4-FFF2-40B4-BE49-F238E27FC236}">
                <a16:creationId xmlns:a16="http://schemas.microsoft.com/office/drawing/2014/main" id="{26F22054-88B1-19EB-BE1D-4D220C8A8337}"/>
              </a:ext>
            </a:extLst>
          </p:cNvPr>
          <p:cNvSpPr/>
          <p:nvPr/>
        </p:nvSpPr>
        <p:spPr>
          <a:xfrm>
            <a:off x="5866314" y="3933975"/>
            <a:ext cx="788501" cy="553998"/>
          </a:xfrm>
          <a:prstGeom prst="rect">
            <a:avLst/>
          </a:prstGeom>
          <a:noFill/>
        </p:spPr>
        <p:txBody>
          <a:bodyPr wrap="square" lIns="0" tIns="0" rIns="0" bIns="0">
            <a:spAutoFit/>
          </a:bodyPr>
          <a:lstStyle/>
          <a:p>
            <a:r>
              <a:rPr lang="fr-FR" sz="900">
                <a:latin typeface="Calibri" panose="020F0502020204030204" pitchFamily="34" charset="0"/>
                <a:ea typeface="Calibri" panose="020F0502020204030204" pitchFamily="34" charset="0"/>
                <a:cs typeface="Calibri" panose="020F0502020204030204" pitchFamily="34" charset="0"/>
              </a:rPr>
              <a:t>Retrouvez en ligne le détail des critères de financement</a:t>
            </a:r>
          </a:p>
        </p:txBody>
      </p:sp>
      <p:pic>
        <p:nvPicPr>
          <p:cNvPr id="22" name="Graphic 38">
            <a:hlinkClick r:id="rId10"/>
            <a:extLst>
              <a:ext uri="{FF2B5EF4-FFF2-40B4-BE49-F238E27FC236}">
                <a16:creationId xmlns:a16="http://schemas.microsoft.com/office/drawing/2014/main" id="{9DB76C8B-9BD4-48AA-C377-88279E39F7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60814" y="4104938"/>
            <a:ext cx="296142" cy="296878"/>
          </a:xfrm>
          <a:prstGeom prst="rect">
            <a:avLst/>
          </a:prstGeom>
        </p:spPr>
      </p:pic>
    </p:spTree>
    <p:extLst>
      <p:ext uri="{BB962C8B-B14F-4D97-AF65-F5344CB8AC3E}">
        <p14:creationId xmlns:p14="http://schemas.microsoft.com/office/powerpoint/2010/main" val="547143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9681-37D3-A6DA-0E8B-B00840B86B1D}"/>
            </a:ext>
          </a:extLst>
        </p:cNvPr>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8F6820F-1955-AA8B-6ED4-3AC3CCA36D9A}"/>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Des formations adaptées </a:t>
            </a: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à vos besoins sur  </a:t>
            </a:r>
          </a:p>
        </p:txBody>
      </p:sp>
      <p:sp>
        <p:nvSpPr>
          <p:cNvPr id="8" name="Rectangle 7">
            <a:extLst>
              <a:ext uri="{FF2B5EF4-FFF2-40B4-BE49-F238E27FC236}">
                <a16:creationId xmlns:a16="http://schemas.microsoft.com/office/drawing/2014/main" id="{9DBDF379-CC94-1745-25A1-809E94515B29}"/>
              </a:ext>
            </a:extLst>
          </p:cNvPr>
          <p:cNvSpPr/>
          <p:nvPr/>
        </p:nvSpPr>
        <p:spPr>
          <a:xfrm>
            <a:off x="450116" y="1055515"/>
            <a:ext cx="1699200" cy="1076400"/>
          </a:xfrm>
          <a:prstGeom prst="rect">
            <a:avLst/>
          </a:prstGeom>
          <a:solidFill>
            <a:srgbClr val="19462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6" name="Rectangle 5">
            <a:extLst>
              <a:ext uri="{FF2B5EF4-FFF2-40B4-BE49-F238E27FC236}">
                <a16:creationId xmlns:a16="http://schemas.microsoft.com/office/drawing/2014/main" id="{856AB549-17B4-552F-0E07-06E97332A546}"/>
              </a:ext>
            </a:extLst>
          </p:cNvPr>
          <p:cNvSpPr/>
          <p:nvPr/>
        </p:nvSpPr>
        <p:spPr>
          <a:xfrm>
            <a:off x="441969" y="2393998"/>
            <a:ext cx="1699229" cy="2129298"/>
          </a:xfrm>
          <a:prstGeom prst="rect">
            <a:avLst/>
          </a:prstGeom>
          <a:solidFill>
            <a:srgbClr val="19462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sp>
        <p:nvSpPr>
          <p:cNvPr id="3" name="Freeform: Shape 2">
            <a:extLst>
              <a:ext uri="{FF2B5EF4-FFF2-40B4-BE49-F238E27FC236}">
                <a16:creationId xmlns:a16="http://schemas.microsoft.com/office/drawing/2014/main" id="{5DEA00E7-41A2-107C-D09B-587A20CAEAD6}"/>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8517892A-D334-9698-02D9-236D3BA767B0}"/>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28</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F0496F6A-7239-E70A-C5A1-08DA8FC639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0" name="Connecteur droit 38">
            <a:extLst>
              <a:ext uri="{FF2B5EF4-FFF2-40B4-BE49-F238E27FC236}">
                <a16:creationId xmlns:a16="http://schemas.microsoft.com/office/drawing/2014/main" id="{42A855F6-F07D-540B-21EF-9578022119C9}"/>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Espace réservé du texte 1">
            <a:extLst>
              <a:ext uri="{FF2B5EF4-FFF2-40B4-BE49-F238E27FC236}">
                <a16:creationId xmlns:a16="http://schemas.microsoft.com/office/drawing/2014/main" id="{1B69CE53-F9D0-FB7E-1AF6-0D5C81FE3C35}"/>
              </a:ext>
            </a:extLst>
          </p:cNvPr>
          <p:cNvSpPr txBox="1">
            <a:spLocks/>
          </p:cNvSpPr>
          <p:nvPr/>
        </p:nvSpPr>
        <p:spPr>
          <a:xfrm>
            <a:off x="501499" y="510877"/>
            <a:ext cx="5761327"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endParaRPr lang="fr-FR" sz="2400" b="1">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Espace réservé du texte 1">
            <a:extLst>
              <a:ext uri="{FF2B5EF4-FFF2-40B4-BE49-F238E27FC236}">
                <a16:creationId xmlns:a16="http://schemas.microsoft.com/office/drawing/2014/main" id="{7375278B-A0FF-958A-D4F3-5F260D437DDC}"/>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7" name="Espace réservé du texte 1">
            <a:extLst>
              <a:ext uri="{FF2B5EF4-FFF2-40B4-BE49-F238E27FC236}">
                <a16:creationId xmlns:a16="http://schemas.microsoft.com/office/drawing/2014/main" id="{CD3F3B62-DA65-FCC1-1EF5-C8A272A7E05A}"/>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11" name="Arrow: Pentagon 4">
            <a:extLst>
              <a:ext uri="{FF2B5EF4-FFF2-40B4-BE49-F238E27FC236}">
                <a16:creationId xmlns:a16="http://schemas.microsoft.com/office/drawing/2014/main" id="{547DFBFC-2769-99F6-78C3-480771E73873}"/>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Espace réservé du texte 1">
            <a:extLst>
              <a:ext uri="{FF2B5EF4-FFF2-40B4-BE49-F238E27FC236}">
                <a16:creationId xmlns:a16="http://schemas.microsoft.com/office/drawing/2014/main" id="{9EA5647E-0409-CF17-FFF3-A6BEE49A8B30}"/>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47" name="Rectangle 46">
            <a:extLst>
              <a:ext uri="{FF2B5EF4-FFF2-40B4-BE49-F238E27FC236}">
                <a16:creationId xmlns:a16="http://schemas.microsoft.com/office/drawing/2014/main" id="{49896E41-46D7-7768-6AC3-D7C69FF41105}"/>
              </a:ext>
            </a:extLst>
          </p:cNvPr>
          <p:cNvSpPr/>
          <p:nvPr/>
        </p:nvSpPr>
        <p:spPr>
          <a:xfrm>
            <a:off x="7258353" y="2393998"/>
            <a:ext cx="1536264" cy="2129298"/>
          </a:xfrm>
          <a:prstGeom prst="rect">
            <a:avLst/>
          </a:prstGeom>
          <a:solidFill>
            <a:schemeClr val="bg1">
              <a:lumMod val="95000"/>
            </a:schemeClr>
          </a:solidFill>
        </p:spPr>
        <p:txBody>
          <a:bodyPr lIns="0" tIns="0" rIns="0" bIns="0" anchor="ctr">
            <a:noAutofit/>
          </a:bodyPr>
          <a:lstStyle/>
          <a:p>
            <a:pPr algn="ctr" defTabSz="685800">
              <a:lnSpc>
                <a:spcPct val="90000"/>
              </a:lnSpc>
              <a:spcBef>
                <a:spcPts val="750"/>
              </a:spcBef>
            </a:pPr>
            <a:endParaRPr lang="fr-FR" sz="140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1AB1B349-F411-C78B-D59C-F0111EFBA942}"/>
              </a:ext>
            </a:extLst>
          </p:cNvPr>
          <p:cNvSpPr/>
          <p:nvPr/>
        </p:nvSpPr>
        <p:spPr>
          <a:xfrm>
            <a:off x="5580633" y="1060035"/>
            <a:ext cx="1549973" cy="1076583"/>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F72893E1-F1F3-86D2-4C22-4E8B1F48662B}"/>
              </a:ext>
            </a:extLst>
          </p:cNvPr>
          <p:cNvSpPr/>
          <p:nvPr/>
        </p:nvSpPr>
        <p:spPr>
          <a:xfrm>
            <a:off x="5587487" y="2398701"/>
            <a:ext cx="1536264" cy="2129298"/>
          </a:xfrm>
          <a:prstGeom prst="rect">
            <a:avLst/>
          </a:prstGeom>
          <a:solidFill>
            <a:schemeClr val="bg1">
              <a:lumMod val="95000"/>
            </a:schemeClr>
          </a:solidFill>
        </p:spPr>
        <p:txBody>
          <a:bodyPr lIns="0" tIns="0" rIns="0" bIns="0" anchor="ctr">
            <a:noAutofit/>
          </a:bodyPr>
          <a:lstStyle/>
          <a:p>
            <a:pPr algn="ctr" defTabSz="685800">
              <a:lnSpc>
                <a:spcPct val="90000"/>
              </a:lnSpc>
              <a:spcBef>
                <a:spcPts val="750"/>
              </a:spcBef>
            </a:pPr>
            <a:endParaRPr lang="fr-FR" sz="140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5FBB61BA-AFD1-6662-1B2B-87EBA0C0B7DB}"/>
              </a:ext>
            </a:extLst>
          </p:cNvPr>
          <p:cNvSpPr/>
          <p:nvPr/>
        </p:nvSpPr>
        <p:spPr>
          <a:xfrm>
            <a:off x="3946182" y="1060035"/>
            <a:ext cx="1549973" cy="1076583"/>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37FCF694-61D4-860E-E133-E48FD5DE5C98}"/>
              </a:ext>
            </a:extLst>
          </p:cNvPr>
          <p:cNvSpPr/>
          <p:nvPr/>
        </p:nvSpPr>
        <p:spPr>
          <a:xfrm>
            <a:off x="3953036" y="2398701"/>
            <a:ext cx="1536264" cy="2129298"/>
          </a:xfrm>
          <a:prstGeom prst="rect">
            <a:avLst/>
          </a:prstGeom>
          <a:solidFill>
            <a:schemeClr val="bg1">
              <a:lumMod val="95000"/>
            </a:schemeClr>
          </a:solidFill>
        </p:spPr>
        <p:txBody>
          <a:bodyPr lIns="0" tIns="0" rIns="0" bIns="0" anchor="ctr">
            <a:noAutofit/>
          </a:bodyPr>
          <a:lstStyle/>
          <a:p>
            <a:pPr algn="ctr" defTabSz="685800">
              <a:lnSpc>
                <a:spcPct val="90000"/>
              </a:lnSpc>
              <a:spcBef>
                <a:spcPts val="750"/>
              </a:spcBef>
            </a:pPr>
            <a:endParaRPr lang="fr-FR" sz="140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E2FAD741-5317-1557-7091-815A70DFD84B}"/>
              </a:ext>
            </a:extLst>
          </p:cNvPr>
          <p:cNvSpPr/>
          <p:nvPr/>
        </p:nvSpPr>
        <p:spPr>
          <a:xfrm>
            <a:off x="2265713" y="1060035"/>
            <a:ext cx="1549973" cy="1076583"/>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20BA2842-2B25-155C-DAFF-5C2FE8F7900D}"/>
              </a:ext>
            </a:extLst>
          </p:cNvPr>
          <p:cNvSpPr/>
          <p:nvPr/>
        </p:nvSpPr>
        <p:spPr>
          <a:xfrm>
            <a:off x="2272567" y="2398701"/>
            <a:ext cx="1536264" cy="2129298"/>
          </a:xfrm>
          <a:prstGeom prst="rect">
            <a:avLst/>
          </a:prstGeom>
          <a:solidFill>
            <a:schemeClr val="bg1">
              <a:lumMod val="95000"/>
            </a:schemeClr>
          </a:solidFill>
        </p:spPr>
        <p:txBody>
          <a:bodyPr lIns="0" tIns="0" rIns="0" bIns="0" anchor="ctr">
            <a:noAutofit/>
          </a:bodyPr>
          <a:lstStyle/>
          <a:p>
            <a:pPr algn="ctr" defTabSz="685800">
              <a:lnSpc>
                <a:spcPct val="90000"/>
              </a:lnSpc>
              <a:spcBef>
                <a:spcPts val="750"/>
              </a:spcBef>
            </a:pPr>
            <a:endParaRPr lang="fr-FR" sz="140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Espace réservé du texte 1">
            <a:extLst>
              <a:ext uri="{FF2B5EF4-FFF2-40B4-BE49-F238E27FC236}">
                <a16:creationId xmlns:a16="http://schemas.microsoft.com/office/drawing/2014/main" id="{7ABFD45D-331B-EFB5-B89A-A489CF8331E9}"/>
              </a:ext>
            </a:extLst>
          </p:cNvPr>
          <p:cNvSpPr txBox="1">
            <a:spLocks/>
          </p:cNvSpPr>
          <p:nvPr/>
        </p:nvSpPr>
        <p:spPr>
          <a:xfrm>
            <a:off x="574252" y="2889171"/>
            <a:ext cx="1434662" cy="49244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fr-FR" sz="1400" b="1">
                <a:solidFill>
                  <a:schemeClr val="accent2">
                    <a:lumMod val="50000"/>
                    <a:lumOff val="50000"/>
                  </a:schemeClr>
                </a:solidFill>
                <a:latin typeface="Calibri" panose="020F0502020204030204" pitchFamily="34" charset="0"/>
                <a:ea typeface="Calibri" panose="020F0502020204030204" pitchFamily="34" charset="0"/>
                <a:cs typeface="Calibri" panose="020F0502020204030204" pitchFamily="34" charset="0"/>
              </a:rPr>
              <a:t>9</a:t>
            </a:r>
            <a:br>
              <a:rPr lang="fr-FR" sz="1400" b="1">
                <a:solidFill>
                  <a:schemeClr val="accent2">
                    <a:lumMod val="50000"/>
                    <a:lumOff val="50000"/>
                  </a:schemeClr>
                </a:solidFill>
                <a:latin typeface="Calibri" panose="020F0502020204030204" pitchFamily="34" charset="0"/>
                <a:ea typeface="Calibri" panose="020F0502020204030204" pitchFamily="34" charset="0"/>
                <a:cs typeface="Calibri" panose="020F0502020204030204" pitchFamily="34" charset="0"/>
              </a:rPr>
            </a:br>
            <a:r>
              <a:rPr lang="fr-FR" sz="1400" b="1">
                <a:solidFill>
                  <a:schemeClr val="accent2">
                    <a:lumMod val="50000"/>
                    <a:lumOff val="50000"/>
                  </a:schemeClr>
                </a:solidFill>
                <a:latin typeface="Calibri" panose="020F0502020204030204" pitchFamily="34" charset="0"/>
                <a:ea typeface="Calibri" panose="020F0502020204030204" pitchFamily="34" charset="0"/>
                <a:cs typeface="Calibri" panose="020F0502020204030204" pitchFamily="34" charset="0"/>
              </a:rPr>
              <a:t>THÉMATIQUES </a:t>
            </a:r>
          </a:p>
        </p:txBody>
      </p:sp>
      <p:sp>
        <p:nvSpPr>
          <p:cNvPr id="48" name="Espace réservé du texte 1">
            <a:extLst>
              <a:ext uri="{FF2B5EF4-FFF2-40B4-BE49-F238E27FC236}">
                <a16:creationId xmlns:a16="http://schemas.microsoft.com/office/drawing/2014/main" id="{1CC86D7C-A52E-E7C3-E476-B04D04595390}"/>
              </a:ext>
            </a:extLst>
          </p:cNvPr>
          <p:cNvSpPr txBox="1">
            <a:spLocks/>
          </p:cNvSpPr>
          <p:nvPr/>
        </p:nvSpPr>
        <p:spPr>
          <a:xfrm>
            <a:off x="574252" y="1352106"/>
            <a:ext cx="1434662" cy="49244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fr-FR" sz="1400" b="1">
                <a:solidFill>
                  <a:schemeClr val="accent2">
                    <a:lumMod val="50000"/>
                    <a:lumOff val="50000"/>
                  </a:schemeClr>
                </a:solidFill>
                <a:latin typeface="Calibri" panose="020F0502020204030204" pitchFamily="34" charset="0"/>
                <a:ea typeface="Calibri" panose="020F0502020204030204" pitchFamily="34" charset="0"/>
                <a:cs typeface="Calibri" panose="020F0502020204030204" pitchFamily="34" charset="0"/>
              </a:rPr>
              <a:t>4 DOMAINES </a:t>
            </a:r>
          </a:p>
          <a:p>
            <a:pPr marL="0" indent="0" algn="ctr">
              <a:lnSpc>
                <a:spcPct val="100000"/>
              </a:lnSpc>
              <a:spcBef>
                <a:spcPts val="0"/>
              </a:spcBef>
              <a:buNone/>
            </a:pPr>
            <a:r>
              <a:rPr lang="fr-FR" sz="1400" b="1">
                <a:solidFill>
                  <a:schemeClr val="accent2">
                    <a:lumMod val="50000"/>
                    <a:lumOff val="50000"/>
                  </a:schemeClr>
                </a:solidFill>
                <a:latin typeface="Calibri" panose="020F0502020204030204" pitchFamily="34" charset="0"/>
                <a:ea typeface="Calibri" panose="020F0502020204030204" pitchFamily="34" charset="0"/>
                <a:cs typeface="Calibri" panose="020F0502020204030204" pitchFamily="34" charset="0"/>
              </a:rPr>
              <a:t>DE FORMATION </a:t>
            </a:r>
          </a:p>
        </p:txBody>
      </p:sp>
      <p:sp>
        <p:nvSpPr>
          <p:cNvPr id="50" name="Espace réservé du texte 1">
            <a:extLst>
              <a:ext uri="{FF2B5EF4-FFF2-40B4-BE49-F238E27FC236}">
                <a16:creationId xmlns:a16="http://schemas.microsoft.com/office/drawing/2014/main" id="{1968E1CD-E4F5-6B16-28A4-F4E2FFFD1A7C}"/>
              </a:ext>
            </a:extLst>
          </p:cNvPr>
          <p:cNvSpPr txBox="1">
            <a:spLocks/>
          </p:cNvSpPr>
          <p:nvPr/>
        </p:nvSpPr>
        <p:spPr>
          <a:xfrm>
            <a:off x="2265713" y="1628376"/>
            <a:ext cx="1549973" cy="548252"/>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200" b="1">
                <a:solidFill>
                  <a:srgbClr val="194626"/>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Climat et </a:t>
            </a:r>
            <a:br>
              <a:rPr lang="fr-FR" sz="1200" b="1">
                <a:solidFill>
                  <a:srgbClr val="194626"/>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br>
            <a:r>
              <a:rPr lang="fr-FR" sz="1200" b="1">
                <a:solidFill>
                  <a:srgbClr val="194626"/>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développement    durable</a:t>
            </a:r>
            <a:endParaRPr lang="fr-FR" sz="1200" b="1">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51" name="Espace réservé du texte 1">
            <a:extLst>
              <a:ext uri="{FF2B5EF4-FFF2-40B4-BE49-F238E27FC236}">
                <a16:creationId xmlns:a16="http://schemas.microsoft.com/office/drawing/2014/main" id="{B83F4993-EA34-63B2-BAF3-BB6DB9774FF7}"/>
              </a:ext>
            </a:extLst>
          </p:cNvPr>
          <p:cNvSpPr txBox="1">
            <a:spLocks/>
          </p:cNvSpPr>
          <p:nvPr/>
        </p:nvSpPr>
        <p:spPr>
          <a:xfrm>
            <a:off x="4000802" y="1663816"/>
            <a:ext cx="1440733"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200" b="1">
                <a:solidFill>
                  <a:srgbClr val="194626"/>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Energie et bâtiments durables</a:t>
            </a:r>
            <a:endParaRPr lang="fr-FR" sz="1200" b="1">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52" name="Espace réservé du texte 1">
            <a:extLst>
              <a:ext uri="{FF2B5EF4-FFF2-40B4-BE49-F238E27FC236}">
                <a16:creationId xmlns:a16="http://schemas.microsoft.com/office/drawing/2014/main" id="{D8466E0F-1A92-0D32-3E44-2B654C65D35F}"/>
              </a:ext>
            </a:extLst>
          </p:cNvPr>
          <p:cNvSpPr txBox="1">
            <a:spLocks/>
          </p:cNvSpPr>
          <p:nvPr/>
        </p:nvSpPr>
        <p:spPr>
          <a:xfrm>
            <a:off x="5551690" y="1670778"/>
            <a:ext cx="1607858"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200" b="1">
                <a:solidFill>
                  <a:srgbClr val="194626"/>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Numérique :</a:t>
            </a:r>
            <a:br>
              <a:rPr lang="fr-FR" sz="1200" b="1">
                <a:solidFill>
                  <a:srgbClr val="194626"/>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br>
            <a:r>
              <a:rPr lang="fr-FR" sz="1200" b="1">
                <a:solidFill>
                  <a:srgbClr val="194626"/>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outils et méthodes</a:t>
            </a:r>
            <a:endParaRPr lang="fr-FR" sz="1200" b="1">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Espace réservé du texte 1">
            <a:extLst>
              <a:ext uri="{FF2B5EF4-FFF2-40B4-BE49-F238E27FC236}">
                <a16:creationId xmlns:a16="http://schemas.microsoft.com/office/drawing/2014/main" id="{2EED878A-52C5-3621-1DE5-C298842E8FB3}"/>
              </a:ext>
            </a:extLst>
          </p:cNvPr>
          <p:cNvSpPr txBox="1">
            <a:spLocks/>
          </p:cNvSpPr>
          <p:nvPr/>
        </p:nvSpPr>
        <p:spPr>
          <a:xfrm>
            <a:off x="2306345" y="2471120"/>
            <a:ext cx="1468709" cy="1000274"/>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Réduction de son impact environnemental</a:t>
            </a:r>
            <a:r>
              <a:rPr lang="fr-FR" sz="850">
                <a:latin typeface="Calibri" panose="020F0502020204030204" pitchFamily="34" charset="0"/>
                <a:ea typeface="Calibri" panose="020F0502020204030204" pitchFamily="34" charset="0"/>
                <a:cs typeface="Calibri" panose="020F0502020204030204" pitchFamily="34" charset="0"/>
              </a:rPr>
              <a:t> : achats responsables, évènement éco-responsable, agir sur l’empreinte carbone </a:t>
            </a:r>
          </a:p>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Responsabilité sociale et environnementale</a:t>
            </a:r>
            <a:r>
              <a:rPr lang="fr-FR" sz="850">
                <a:latin typeface="Calibri" panose="020F0502020204030204" pitchFamily="34" charset="0"/>
                <a:ea typeface="Calibri" panose="020F0502020204030204" pitchFamily="34" charset="0"/>
                <a:cs typeface="Calibri" panose="020F0502020204030204" pitchFamily="34" charset="0"/>
              </a:rPr>
              <a:t> : mise en  place d’une démarche RSE</a:t>
            </a:r>
          </a:p>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Sensibilisation à la Transition Écologique</a:t>
            </a:r>
            <a:r>
              <a:rPr lang="fr-FR" sz="850">
                <a:latin typeface="Calibri" panose="020F0502020204030204" pitchFamily="34" charset="0"/>
                <a:ea typeface="Calibri" panose="020F0502020204030204" pitchFamily="34" charset="0"/>
                <a:cs typeface="Calibri" panose="020F0502020204030204" pitchFamily="34" charset="0"/>
              </a:rPr>
              <a:t> : fresques du climat, de la biodiversité et du numérique</a:t>
            </a:r>
          </a:p>
        </p:txBody>
      </p:sp>
      <p:sp>
        <p:nvSpPr>
          <p:cNvPr id="54" name="Espace réservé du texte 1">
            <a:extLst>
              <a:ext uri="{FF2B5EF4-FFF2-40B4-BE49-F238E27FC236}">
                <a16:creationId xmlns:a16="http://schemas.microsoft.com/office/drawing/2014/main" id="{69BED72A-0DAF-6FD6-AB80-611C84E0F55A}"/>
              </a:ext>
            </a:extLst>
          </p:cNvPr>
          <p:cNvSpPr txBox="1">
            <a:spLocks/>
          </p:cNvSpPr>
          <p:nvPr/>
        </p:nvSpPr>
        <p:spPr>
          <a:xfrm>
            <a:off x="3981438" y="2462857"/>
            <a:ext cx="1479461" cy="692497"/>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Audit et rénovation énergétique</a:t>
            </a:r>
            <a:endParaRPr lang="fr-FR" sz="85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Energies renouvelables</a:t>
            </a:r>
            <a:endParaRPr lang="fr-FR" sz="85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RE 2020</a:t>
            </a:r>
            <a:endParaRPr lang="fr-FR" sz="850">
              <a:latin typeface="Calibri" panose="020F0502020204030204" pitchFamily="34" charset="0"/>
              <a:ea typeface="Calibri" panose="020F0502020204030204" pitchFamily="34" charset="0"/>
              <a:cs typeface="Calibri" panose="020F0502020204030204" pitchFamily="34" charset="0"/>
            </a:endParaRPr>
          </a:p>
        </p:txBody>
      </p:sp>
      <p:sp>
        <p:nvSpPr>
          <p:cNvPr id="55" name="Espace réservé du texte 1">
            <a:extLst>
              <a:ext uri="{FF2B5EF4-FFF2-40B4-BE49-F238E27FC236}">
                <a16:creationId xmlns:a16="http://schemas.microsoft.com/office/drawing/2014/main" id="{341A0E71-7921-2232-E7F0-C0ACAA4C6223}"/>
              </a:ext>
            </a:extLst>
          </p:cNvPr>
          <p:cNvSpPr txBox="1">
            <a:spLocks/>
          </p:cNvSpPr>
          <p:nvPr/>
        </p:nvSpPr>
        <p:spPr>
          <a:xfrm>
            <a:off x="5632193" y="2462857"/>
            <a:ext cx="1446853" cy="1769420"/>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Concevoir une application</a:t>
            </a:r>
            <a:r>
              <a:rPr lang="fr-FR" sz="850">
                <a:latin typeface="Calibri" panose="020F0502020204030204" pitchFamily="34" charset="0"/>
                <a:ea typeface="Calibri" panose="020F0502020204030204" pitchFamily="34" charset="0"/>
                <a:cs typeface="Calibri" panose="020F0502020204030204" pitchFamily="34" charset="0"/>
              </a:rPr>
              <a:t> : Ecoconception de service numérique</a:t>
            </a:r>
          </a:p>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Numérique responsable</a:t>
            </a:r>
            <a:r>
              <a:rPr lang="fr-FR" sz="850">
                <a:latin typeface="Calibri" panose="020F0502020204030204" pitchFamily="34" charset="0"/>
                <a:ea typeface="Calibri" panose="020F0502020204030204" pitchFamily="34" charset="0"/>
                <a:cs typeface="Calibri" panose="020F0502020204030204" pitchFamily="34" charset="0"/>
              </a:rPr>
              <a:t> : sensibilisation au numérique responsable en entreprise, intérêt stratégique du numérique responsable, convaincre les clients d’adopter des solutions numériquement économes, cycle de vie des matériels informatiques….</a:t>
            </a:r>
          </a:p>
          <a:p>
            <a:pPr>
              <a:lnSpc>
                <a:spcPct val="100000"/>
              </a:lnSpc>
              <a:spcBef>
                <a:spcPts val="0"/>
              </a:spcBef>
              <a:spcAft>
                <a:spcPts val="300"/>
              </a:spcAft>
              <a:buClr>
                <a:schemeClr val="accent2"/>
              </a:buClr>
            </a:pPr>
            <a:endParaRPr lang="fr-FR" sz="850">
              <a:latin typeface="Calibri" panose="020F0502020204030204" pitchFamily="34" charset="0"/>
              <a:ea typeface="Calibri" panose="020F0502020204030204" pitchFamily="34" charset="0"/>
              <a:cs typeface="Calibri" panose="020F0502020204030204" pitchFamily="34" charset="0"/>
            </a:endParaRPr>
          </a:p>
        </p:txBody>
      </p:sp>
      <p:sp>
        <p:nvSpPr>
          <p:cNvPr id="56" name="Espace réservé du texte 1">
            <a:extLst>
              <a:ext uri="{FF2B5EF4-FFF2-40B4-BE49-F238E27FC236}">
                <a16:creationId xmlns:a16="http://schemas.microsoft.com/office/drawing/2014/main" id="{5CD388D8-8141-C583-9437-163CC7F041DB}"/>
              </a:ext>
            </a:extLst>
          </p:cNvPr>
          <p:cNvSpPr txBox="1">
            <a:spLocks/>
          </p:cNvSpPr>
          <p:nvPr/>
        </p:nvSpPr>
        <p:spPr>
          <a:xfrm>
            <a:off x="2236770" y="4352490"/>
            <a:ext cx="1607858" cy="1661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100" b="1">
                <a:solidFill>
                  <a:srgbClr val="FF42B9"/>
                </a:solidFill>
                <a:latin typeface="Calibri" panose="020F0502020204030204" pitchFamily="34" charset="0"/>
                <a:ea typeface="Calibri" panose="020F0502020204030204" pitchFamily="34" charset="0"/>
                <a:cs typeface="Calibri" panose="020F0502020204030204" pitchFamily="34" charset="0"/>
              </a:rPr>
              <a:t>Eligible au FSE +</a:t>
            </a:r>
          </a:p>
        </p:txBody>
      </p:sp>
      <p:sp>
        <p:nvSpPr>
          <p:cNvPr id="57" name="Espace réservé du texte 1">
            <a:extLst>
              <a:ext uri="{FF2B5EF4-FFF2-40B4-BE49-F238E27FC236}">
                <a16:creationId xmlns:a16="http://schemas.microsoft.com/office/drawing/2014/main" id="{47E66EDD-F543-9ACC-9ADF-391A1FA4F651}"/>
              </a:ext>
            </a:extLst>
          </p:cNvPr>
          <p:cNvSpPr txBox="1">
            <a:spLocks/>
          </p:cNvSpPr>
          <p:nvPr/>
        </p:nvSpPr>
        <p:spPr>
          <a:xfrm>
            <a:off x="3874588" y="4352490"/>
            <a:ext cx="1607858" cy="1661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100" b="1">
                <a:solidFill>
                  <a:srgbClr val="FF42B9"/>
                </a:solidFill>
                <a:latin typeface="Calibri" panose="020F0502020204030204" pitchFamily="34" charset="0"/>
                <a:ea typeface="Calibri" panose="020F0502020204030204" pitchFamily="34" charset="0"/>
                <a:cs typeface="Calibri" panose="020F0502020204030204" pitchFamily="34" charset="0"/>
              </a:rPr>
              <a:t>Eligible au FSE +</a:t>
            </a:r>
          </a:p>
        </p:txBody>
      </p:sp>
      <p:sp>
        <p:nvSpPr>
          <p:cNvPr id="58" name="Espace réservé du texte 1">
            <a:extLst>
              <a:ext uri="{FF2B5EF4-FFF2-40B4-BE49-F238E27FC236}">
                <a16:creationId xmlns:a16="http://schemas.microsoft.com/office/drawing/2014/main" id="{689A60F6-EA3F-D026-39CF-72A8DFBCCB3D}"/>
              </a:ext>
            </a:extLst>
          </p:cNvPr>
          <p:cNvSpPr txBox="1">
            <a:spLocks/>
          </p:cNvSpPr>
          <p:nvPr/>
        </p:nvSpPr>
        <p:spPr>
          <a:xfrm>
            <a:off x="5551690" y="4357097"/>
            <a:ext cx="1607858" cy="1661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1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Eligible à Alt Impact</a:t>
            </a:r>
          </a:p>
        </p:txBody>
      </p:sp>
      <p:sp>
        <p:nvSpPr>
          <p:cNvPr id="59" name="Espace réservé du texte 1">
            <a:extLst>
              <a:ext uri="{FF2B5EF4-FFF2-40B4-BE49-F238E27FC236}">
                <a16:creationId xmlns:a16="http://schemas.microsoft.com/office/drawing/2014/main" id="{3A2D3B1E-823A-31C8-9735-01587E40C8F0}"/>
              </a:ext>
            </a:extLst>
          </p:cNvPr>
          <p:cNvSpPr txBox="1">
            <a:spLocks/>
          </p:cNvSpPr>
          <p:nvPr/>
        </p:nvSpPr>
        <p:spPr>
          <a:xfrm>
            <a:off x="1210308" y="4668751"/>
            <a:ext cx="6723386" cy="252163"/>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AU TOTAL + DE </a:t>
            </a:r>
            <a:r>
              <a:rPr lang="fr-FR" sz="1600" b="1" dirty="0">
                <a:solidFill>
                  <a:srgbClr val="FF42B9"/>
                </a:solidFill>
                <a:latin typeface="Calibri" panose="020F0502020204030204" pitchFamily="34" charset="0"/>
                <a:ea typeface="Calibri" panose="020F0502020204030204" pitchFamily="34" charset="0"/>
                <a:cs typeface="Calibri" panose="020F0502020204030204" pitchFamily="34" charset="0"/>
              </a:rPr>
              <a:t>40 MODULES </a:t>
            </a:r>
            <a:r>
              <a:rPr lang="fr-FR" sz="1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 FORMATION – PRISES EN CHARGE POSSIBLE </a:t>
            </a:r>
          </a:p>
        </p:txBody>
      </p:sp>
      <p:pic>
        <p:nvPicPr>
          <p:cNvPr id="60" name="Graphic 43">
            <a:extLst>
              <a:ext uri="{FF2B5EF4-FFF2-40B4-BE49-F238E27FC236}">
                <a16:creationId xmlns:a16="http://schemas.microsoft.com/office/drawing/2014/main" id="{90867EA0-BED5-BEF9-6206-8C19D2ADED4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5400000">
            <a:off x="2947907" y="2182757"/>
            <a:ext cx="185584" cy="185584"/>
          </a:xfrm>
          <a:prstGeom prst="rect">
            <a:avLst/>
          </a:prstGeom>
        </p:spPr>
      </p:pic>
      <p:pic>
        <p:nvPicPr>
          <p:cNvPr id="61" name="Graphic 44">
            <a:extLst>
              <a:ext uri="{FF2B5EF4-FFF2-40B4-BE49-F238E27FC236}">
                <a16:creationId xmlns:a16="http://schemas.microsoft.com/office/drawing/2014/main" id="{BF593BC8-5E06-485C-9471-27958A25F25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5400000">
            <a:off x="4628376" y="2179666"/>
            <a:ext cx="185584" cy="185584"/>
          </a:xfrm>
          <a:prstGeom prst="rect">
            <a:avLst/>
          </a:prstGeom>
        </p:spPr>
      </p:pic>
      <p:pic>
        <p:nvPicPr>
          <p:cNvPr id="62" name="Graphic 45">
            <a:extLst>
              <a:ext uri="{FF2B5EF4-FFF2-40B4-BE49-F238E27FC236}">
                <a16:creationId xmlns:a16="http://schemas.microsoft.com/office/drawing/2014/main" id="{B381B29E-3C92-2B2A-F9DB-B23877407B3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5400000">
            <a:off x="6262827" y="2179666"/>
            <a:ext cx="185584" cy="185584"/>
          </a:xfrm>
          <a:prstGeom prst="rect">
            <a:avLst/>
          </a:prstGeom>
        </p:spPr>
      </p:pic>
      <p:pic>
        <p:nvPicPr>
          <p:cNvPr id="63" name="Graphic 43">
            <a:extLst>
              <a:ext uri="{FF2B5EF4-FFF2-40B4-BE49-F238E27FC236}">
                <a16:creationId xmlns:a16="http://schemas.microsoft.com/office/drawing/2014/main" id="{26E26347-1CA3-51D8-F7EA-4A233C3D0A8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5400000">
            <a:off x="7933693" y="2179666"/>
            <a:ext cx="185584" cy="185584"/>
          </a:xfrm>
          <a:prstGeom prst="rect">
            <a:avLst/>
          </a:prstGeom>
        </p:spPr>
      </p:pic>
      <p:pic>
        <p:nvPicPr>
          <p:cNvPr id="64" name="Graphic 26">
            <a:extLst>
              <a:ext uri="{FF2B5EF4-FFF2-40B4-BE49-F238E27FC236}">
                <a16:creationId xmlns:a16="http://schemas.microsoft.com/office/drawing/2014/main" id="{064D2F24-A2CC-5246-8472-BD43C88C181D}"/>
              </a:ext>
            </a:extLst>
          </p:cNvPr>
          <p:cNvPicPr>
            <a:picLocks noChangeAspect="1"/>
          </p:cNvPicPr>
          <p:nvPr/>
        </p:nvPicPr>
        <p:blipFill>
          <a:blip r:embed="rId18">
            <a:extLst>
              <a:ext uri="{96DAC541-7B7A-43D3-8B79-37D633B846F1}">
                <asvg:svgBlip xmlns:asvg="http://schemas.microsoft.com/office/drawing/2016/SVG/main" r:embed="rId19"/>
              </a:ext>
            </a:extLst>
          </a:blip>
          <a:srcRect t="1540" b="1540"/>
          <a:stretch/>
        </p:blipFill>
        <p:spPr>
          <a:xfrm>
            <a:off x="2831737" y="1171439"/>
            <a:ext cx="417925" cy="405053"/>
          </a:xfrm>
          <a:prstGeom prst="rect">
            <a:avLst/>
          </a:prstGeom>
        </p:spPr>
      </p:pic>
      <p:pic>
        <p:nvPicPr>
          <p:cNvPr id="65" name="Graphic 28">
            <a:extLst>
              <a:ext uri="{FF2B5EF4-FFF2-40B4-BE49-F238E27FC236}">
                <a16:creationId xmlns:a16="http://schemas.microsoft.com/office/drawing/2014/main" id="{0DC9FFA7-BDEF-55FC-1939-D47BC92852D1}"/>
              </a:ext>
            </a:extLst>
          </p:cNvPr>
          <p:cNvPicPr>
            <a:picLocks noChangeAspect="1"/>
          </p:cNvPicPr>
          <p:nvPr/>
        </p:nvPicPr>
        <p:blipFill>
          <a:blip r:embed="rId20">
            <a:extLst>
              <a:ext uri="{96DAC541-7B7A-43D3-8B79-37D633B846F1}">
                <asvg:svgBlip xmlns:asvg="http://schemas.microsoft.com/office/drawing/2016/SVG/main" r:embed="rId21"/>
              </a:ext>
            </a:extLst>
          </a:blip>
          <a:srcRect t="1540" b="1540"/>
          <a:stretch/>
        </p:blipFill>
        <p:spPr>
          <a:xfrm>
            <a:off x="4512206" y="1171439"/>
            <a:ext cx="417925" cy="405053"/>
          </a:xfrm>
          <a:prstGeom prst="rect">
            <a:avLst/>
          </a:prstGeom>
        </p:spPr>
      </p:pic>
      <p:pic>
        <p:nvPicPr>
          <p:cNvPr id="66" name="Graphic 30">
            <a:extLst>
              <a:ext uri="{FF2B5EF4-FFF2-40B4-BE49-F238E27FC236}">
                <a16:creationId xmlns:a16="http://schemas.microsoft.com/office/drawing/2014/main" id="{B5D6862B-82B0-4B93-496A-91139056F13E}"/>
              </a:ext>
            </a:extLst>
          </p:cNvPr>
          <p:cNvPicPr>
            <a:picLocks noChangeAspect="1"/>
          </p:cNvPicPr>
          <p:nvPr/>
        </p:nvPicPr>
        <p:blipFill>
          <a:blip r:embed="rId22">
            <a:extLst>
              <a:ext uri="{96DAC541-7B7A-43D3-8B79-37D633B846F1}">
                <asvg:svgBlip xmlns:asvg="http://schemas.microsoft.com/office/drawing/2016/SVG/main" r:embed="rId23"/>
              </a:ext>
            </a:extLst>
          </a:blip>
          <a:srcRect t="1540" b="1540"/>
          <a:stretch/>
        </p:blipFill>
        <p:spPr>
          <a:xfrm>
            <a:off x="6146657" y="1171439"/>
            <a:ext cx="417925" cy="405053"/>
          </a:xfrm>
          <a:prstGeom prst="rect">
            <a:avLst/>
          </a:prstGeom>
        </p:spPr>
      </p:pic>
      <p:sp>
        <p:nvSpPr>
          <p:cNvPr id="67" name="Rectangle 66">
            <a:extLst>
              <a:ext uri="{FF2B5EF4-FFF2-40B4-BE49-F238E27FC236}">
                <a16:creationId xmlns:a16="http://schemas.microsoft.com/office/drawing/2014/main" id="{CDD003B5-99C8-8508-A6B9-D4C6C824317E}"/>
              </a:ext>
            </a:extLst>
          </p:cNvPr>
          <p:cNvSpPr/>
          <p:nvPr/>
        </p:nvSpPr>
        <p:spPr>
          <a:xfrm>
            <a:off x="7251499" y="1055332"/>
            <a:ext cx="1549973" cy="1076583"/>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2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Freeform: Shape 8">
            <a:extLst>
              <a:ext uri="{FF2B5EF4-FFF2-40B4-BE49-F238E27FC236}">
                <a16:creationId xmlns:a16="http://schemas.microsoft.com/office/drawing/2014/main" id="{98F9EE0B-87D4-2233-13ED-4AEFD8770130}"/>
              </a:ext>
            </a:extLst>
          </p:cNvPr>
          <p:cNvSpPr/>
          <p:nvPr/>
        </p:nvSpPr>
        <p:spPr>
          <a:xfrm>
            <a:off x="8664441" y="916035"/>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69" name="Espace réservé du texte 1">
            <a:extLst>
              <a:ext uri="{FF2B5EF4-FFF2-40B4-BE49-F238E27FC236}">
                <a16:creationId xmlns:a16="http://schemas.microsoft.com/office/drawing/2014/main" id="{CD6CFC00-451C-4A50-E435-FE95D2960F81}"/>
              </a:ext>
            </a:extLst>
          </p:cNvPr>
          <p:cNvSpPr txBox="1">
            <a:spLocks/>
          </p:cNvSpPr>
          <p:nvPr/>
        </p:nvSpPr>
        <p:spPr>
          <a:xfrm>
            <a:off x="7222556" y="1687635"/>
            <a:ext cx="1607858"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hlinkClick r:id="rId24">
                  <a:extLst>
                    <a:ext uri="{A12FA001-AC4F-418D-AE19-62706E023703}">
                      <ahyp:hlinkClr xmlns:ahyp="http://schemas.microsoft.com/office/drawing/2018/hyperlinkcolor" val="tx"/>
                    </a:ext>
                  </a:extLst>
                </a:hlinkClick>
              </a:rPr>
              <a:t>Transversal</a:t>
            </a:r>
            <a:endPar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70" name="Espace réservé du texte 1">
            <a:extLst>
              <a:ext uri="{FF2B5EF4-FFF2-40B4-BE49-F238E27FC236}">
                <a16:creationId xmlns:a16="http://schemas.microsoft.com/office/drawing/2014/main" id="{4C0861A6-096B-9593-2082-227C662604D4}"/>
              </a:ext>
            </a:extLst>
          </p:cNvPr>
          <p:cNvSpPr txBox="1">
            <a:spLocks/>
          </p:cNvSpPr>
          <p:nvPr/>
        </p:nvSpPr>
        <p:spPr>
          <a:xfrm>
            <a:off x="7303059" y="2459447"/>
            <a:ext cx="1446853" cy="1138852"/>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spcAft>
                <a:spcPts val="300"/>
              </a:spcAft>
              <a:buClr>
                <a:schemeClr val="accent2"/>
              </a:buClr>
            </a:pPr>
            <a:r>
              <a:rPr lang="fr-FR" sz="850">
                <a:latin typeface="Calibri" panose="020F0502020204030204" pitchFamily="34" charset="0"/>
                <a:ea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Soft </a:t>
            </a:r>
            <a:r>
              <a:rPr lang="fr-FR" sz="850" err="1">
                <a:latin typeface="Calibri" panose="020F0502020204030204" pitchFamily="34" charset="0"/>
                <a:ea typeface="Calibri" panose="020F0502020204030204" pitchFamily="34" charset="0"/>
                <a:cs typeface="Calibri" panose="020F0502020204030204" pitchFamily="34" charset="0"/>
                <a:hlinkClick r:id="rId25">
                  <a:extLst>
                    <a:ext uri="{A12FA001-AC4F-418D-AE19-62706E023703}">
                      <ahyp:hlinkClr xmlns:ahyp="http://schemas.microsoft.com/office/drawing/2018/hyperlinkcolor" val="tx"/>
                    </a:ext>
                  </a:extLst>
                </a:hlinkClick>
              </a:rPr>
              <a:t>Skills</a:t>
            </a:r>
            <a:r>
              <a:rPr lang="fr-FR" sz="850">
                <a:latin typeface="Calibri" panose="020F0502020204030204" pitchFamily="34" charset="0"/>
                <a:ea typeface="Calibri" panose="020F0502020204030204" pitchFamily="34" charset="0"/>
                <a:cs typeface="Calibri" panose="020F0502020204030204" pitchFamily="34" charset="0"/>
              </a:rPr>
              <a:t> : développer sa créativité et stimuler l’innovation au travail, convaincre et persuader, convaincre et persuader, manier le questionnement dans ses échanges, développer ses capacités d’adaptation… </a:t>
            </a:r>
          </a:p>
          <a:p>
            <a:pPr marL="0" indent="0">
              <a:lnSpc>
                <a:spcPct val="100000"/>
              </a:lnSpc>
              <a:spcBef>
                <a:spcPts val="0"/>
              </a:spcBef>
              <a:spcAft>
                <a:spcPts val="300"/>
              </a:spcAft>
              <a:buClr>
                <a:schemeClr val="accent2"/>
              </a:buClr>
              <a:buNone/>
            </a:pPr>
            <a:endParaRPr lang="fr-FR" sz="850">
              <a:latin typeface="Calibri" panose="020F0502020204030204" pitchFamily="34" charset="0"/>
              <a:ea typeface="Calibri" panose="020F0502020204030204" pitchFamily="34" charset="0"/>
              <a:cs typeface="Calibri" panose="020F0502020204030204" pitchFamily="34" charset="0"/>
            </a:endParaRPr>
          </a:p>
        </p:txBody>
      </p:sp>
      <p:pic>
        <p:nvPicPr>
          <p:cNvPr id="71" name="Image 70">
            <a:extLst>
              <a:ext uri="{FF2B5EF4-FFF2-40B4-BE49-F238E27FC236}">
                <a16:creationId xmlns:a16="http://schemas.microsoft.com/office/drawing/2014/main" id="{08745BCF-A7B2-EBFE-C856-8AB2BECBB82D}"/>
              </a:ext>
            </a:extLst>
          </p:cNvPr>
          <p:cNvPicPr>
            <a:picLocks noChangeAspect="1"/>
          </p:cNvPicPr>
          <p:nvPr/>
        </p:nvPicPr>
        <p:blipFill>
          <a:blip r:embed="rId2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823959" y="1157244"/>
            <a:ext cx="405053" cy="405053"/>
          </a:xfrm>
          <a:prstGeom prst="rect">
            <a:avLst/>
          </a:prstGeom>
          <a:noFill/>
          <a:ln>
            <a:noFill/>
          </a:ln>
        </p:spPr>
      </p:pic>
      <p:pic>
        <p:nvPicPr>
          <p:cNvPr id="7" name="Image 34">
            <a:extLst>
              <a:ext uri="{FF2B5EF4-FFF2-40B4-BE49-F238E27FC236}">
                <a16:creationId xmlns:a16="http://schemas.microsoft.com/office/drawing/2014/main" id="{5D418D8C-475A-6A26-72A3-48A48466823C}"/>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t="33673" r="52665" b="30435"/>
          <a:stretch/>
        </p:blipFill>
        <p:spPr>
          <a:xfrm>
            <a:off x="5777696" y="514285"/>
            <a:ext cx="2065379" cy="343562"/>
          </a:xfrm>
          <a:prstGeom prst="rect">
            <a:avLst/>
          </a:prstGeom>
        </p:spPr>
      </p:pic>
      <p:sp>
        <p:nvSpPr>
          <p:cNvPr id="2" name="Espace réservé du texte 1">
            <a:extLst>
              <a:ext uri="{FF2B5EF4-FFF2-40B4-BE49-F238E27FC236}">
                <a16:creationId xmlns:a16="http://schemas.microsoft.com/office/drawing/2014/main" id="{0D6B7AA6-87CE-7B68-B5E4-DBF4CB75AB09}"/>
              </a:ext>
            </a:extLst>
          </p:cNvPr>
          <p:cNvSpPr txBox="1">
            <a:spLocks/>
          </p:cNvSpPr>
          <p:nvPr/>
        </p:nvSpPr>
        <p:spPr>
          <a:xfrm>
            <a:off x="7222556" y="4347654"/>
            <a:ext cx="1607858" cy="1661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100" b="1">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Voir financements Atlas</a:t>
            </a:r>
          </a:p>
        </p:txBody>
      </p:sp>
    </p:spTree>
    <p:extLst>
      <p:ext uri="{BB962C8B-B14F-4D97-AF65-F5344CB8AC3E}">
        <p14:creationId xmlns:p14="http://schemas.microsoft.com/office/powerpoint/2010/main" val="135913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FDD77A-FA40-3707-7401-A0395A493D3F}"/>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29</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6D101709-5D0E-8B94-24CD-5A116E8ACE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4" name="Connecteur droit 38">
            <a:extLst>
              <a:ext uri="{FF2B5EF4-FFF2-40B4-BE49-F238E27FC236}">
                <a16:creationId xmlns:a16="http://schemas.microsoft.com/office/drawing/2014/main" id="{B2F507C2-897B-5F89-9668-C22FA2DA2B59}"/>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2FE8E9A3-383F-338C-B25A-F7531D0374A8}"/>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086F4CFA-ACEB-8EC8-431F-7C702B142C0C}"/>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Recruter un alternant : les services proposés par Atlas</a:t>
            </a:r>
          </a:p>
        </p:txBody>
      </p:sp>
      <p:sp>
        <p:nvSpPr>
          <p:cNvPr id="17" name="Espace réservé du texte 1">
            <a:extLst>
              <a:ext uri="{FF2B5EF4-FFF2-40B4-BE49-F238E27FC236}">
                <a16:creationId xmlns:a16="http://schemas.microsoft.com/office/drawing/2014/main" id="{49869357-6847-0448-377C-CED8B9FE63F1}"/>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34" name="Espace réservé du texte 1">
            <a:extLst>
              <a:ext uri="{FF2B5EF4-FFF2-40B4-BE49-F238E27FC236}">
                <a16:creationId xmlns:a16="http://schemas.microsoft.com/office/drawing/2014/main" id="{693C41F6-A09B-C49E-6BDF-4B2EA6AE0372}"/>
              </a:ext>
            </a:extLst>
          </p:cNvPr>
          <p:cNvSpPr txBox="1">
            <a:spLocks/>
          </p:cNvSpPr>
          <p:nvPr/>
        </p:nvSpPr>
        <p:spPr>
          <a:xfrm>
            <a:off x="609500" y="1409189"/>
            <a:ext cx="1759644" cy="659759"/>
          </a:xfrm>
          <a:prstGeom prst="rect">
            <a:avLst/>
          </a:prstGeom>
          <a:solidFill>
            <a:schemeClr val="accent2">
              <a:lumMod val="25000"/>
              <a:lumOff val="75000"/>
              <a:alpha val="70000"/>
            </a:schemeClr>
          </a:solid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194626"/>
                </a:solidFill>
                <a:effectLst/>
                <a:uLnTx/>
                <a:uFillTx/>
                <a:latin typeface="Calibri" panose="020F0502020204030204" pitchFamily="34" charset="0"/>
                <a:ea typeface="Calibri" panose="020F0502020204030204" pitchFamily="34" charset="0"/>
                <a:cs typeface="Calibri" panose="020F0502020204030204" pitchFamily="34" charset="0"/>
              </a:rPr>
              <a:t>M’INFORMER SUR L’ALTERNANCE</a:t>
            </a:r>
          </a:p>
        </p:txBody>
      </p:sp>
      <p:sp>
        <p:nvSpPr>
          <p:cNvPr id="39" name="Freeform: Shape 38">
            <a:extLst>
              <a:ext uri="{FF2B5EF4-FFF2-40B4-BE49-F238E27FC236}">
                <a16:creationId xmlns:a16="http://schemas.microsoft.com/office/drawing/2014/main" id="{DF27F5FD-505C-E90A-60C2-3F58B5DB023B}"/>
              </a:ext>
            </a:extLst>
          </p:cNvPr>
          <p:cNvSpPr/>
          <p:nvPr/>
        </p:nvSpPr>
        <p:spPr>
          <a:xfrm>
            <a:off x="501500" y="1301190"/>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a:ln>
                <a:noFill/>
              </a:ln>
              <a:solidFill>
                <a:srgbClr val="7FD236">
                  <a:lumMod val="20000"/>
                  <a:lumOff val="8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7" name="Espace réservé du texte 1">
            <a:extLst>
              <a:ext uri="{FF2B5EF4-FFF2-40B4-BE49-F238E27FC236}">
                <a16:creationId xmlns:a16="http://schemas.microsoft.com/office/drawing/2014/main" id="{2FBCB63D-EEED-491B-0687-33D40EED402C}"/>
              </a:ext>
            </a:extLst>
          </p:cNvPr>
          <p:cNvSpPr txBox="1">
            <a:spLocks/>
          </p:cNvSpPr>
          <p:nvPr/>
        </p:nvSpPr>
        <p:spPr>
          <a:xfrm>
            <a:off x="7086286" y="1411028"/>
            <a:ext cx="1759644" cy="659759"/>
          </a:xfrm>
          <a:prstGeom prst="rect">
            <a:avLst/>
          </a:prstGeom>
          <a:solidFill>
            <a:schemeClr val="accent2">
              <a:lumMod val="25000"/>
              <a:lumOff val="75000"/>
              <a:alpha val="70000"/>
            </a:schemeClr>
          </a:solidFill>
        </p:spPr>
        <p:txBody>
          <a:bodyPr lIns="0" tIns="0" rIns="0" bIns="0" anchor="ctr">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1100" b="1" i="0" u="none" strike="noStrike" cap="none" spc="0" normalizeH="0" baseline="0">
                <a:ln>
                  <a:noFill/>
                </a:ln>
                <a:solidFill>
                  <a:srgbClr val="194626"/>
                </a:solidFill>
                <a:effectLst/>
                <a:uLnTx/>
                <a:uFillTx/>
                <a:latin typeface="Calibri" panose="020F0502020204030204" pitchFamily="34" charset="0"/>
                <a:ea typeface="Calibri" panose="020F0502020204030204" pitchFamily="34" charset="0"/>
                <a:cs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a:t>INTÉGRER MON ALTERNANT </a:t>
            </a:r>
          </a:p>
        </p:txBody>
      </p:sp>
      <p:sp>
        <p:nvSpPr>
          <p:cNvPr id="48" name="Freeform: Shape 47">
            <a:extLst>
              <a:ext uri="{FF2B5EF4-FFF2-40B4-BE49-F238E27FC236}">
                <a16:creationId xmlns:a16="http://schemas.microsoft.com/office/drawing/2014/main" id="{D82A80E9-1D3F-F723-2DA1-7A66AE429887}"/>
              </a:ext>
            </a:extLst>
          </p:cNvPr>
          <p:cNvSpPr/>
          <p:nvPr/>
        </p:nvSpPr>
        <p:spPr>
          <a:xfrm>
            <a:off x="6978286" y="1303029"/>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sz="2400">
              <a:solidFill>
                <a:srgbClr val="7FD236">
                  <a:lumMod val="20000"/>
                  <a:lumOff val="80000"/>
                </a:srgbClr>
              </a:solidFill>
              <a:latin typeface="Calibri" panose="020F0502020204030204" pitchFamily="34" charset="0"/>
              <a:ea typeface="Calibri" panose="020F0502020204030204" pitchFamily="34" charset="0"/>
              <a:cs typeface="Calibri" panose="020F0502020204030204" pitchFamily="34" charset="0"/>
            </a:endParaRPr>
          </a:p>
        </p:txBody>
      </p:sp>
      <p:sp>
        <p:nvSpPr>
          <p:cNvPr id="49" name="Espace réservé du texte 1">
            <a:extLst>
              <a:ext uri="{FF2B5EF4-FFF2-40B4-BE49-F238E27FC236}">
                <a16:creationId xmlns:a16="http://schemas.microsoft.com/office/drawing/2014/main" id="{5A87ED33-2C78-B2EE-75D8-1592BA12A3C9}"/>
              </a:ext>
            </a:extLst>
          </p:cNvPr>
          <p:cNvSpPr txBox="1">
            <a:spLocks/>
          </p:cNvSpPr>
          <p:nvPr/>
        </p:nvSpPr>
        <p:spPr>
          <a:xfrm>
            <a:off x="4927357" y="1414240"/>
            <a:ext cx="1759644" cy="659759"/>
          </a:xfrm>
          <a:prstGeom prst="rect">
            <a:avLst/>
          </a:prstGeom>
          <a:solidFill>
            <a:schemeClr val="accent2">
              <a:lumMod val="25000"/>
              <a:lumOff val="75000"/>
              <a:alpha val="70000"/>
            </a:schemeClr>
          </a:solidFill>
        </p:spPr>
        <p:txBody>
          <a:bodyPr lIns="0" tIns="0" rIns="0" bIns="0" anchor="ctr">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1100" b="1" i="0" u="none" strike="noStrike" cap="none" spc="0" normalizeH="0" baseline="0">
                <a:ln>
                  <a:noFill/>
                </a:ln>
                <a:solidFill>
                  <a:srgbClr val="194626"/>
                </a:solidFill>
                <a:effectLst/>
                <a:uLnTx/>
                <a:uFillTx/>
                <a:latin typeface="Calibri" panose="020F0502020204030204" pitchFamily="34" charset="0"/>
                <a:ea typeface="Calibri" panose="020F0502020204030204" pitchFamily="34" charset="0"/>
                <a:cs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a:t>EFFECTUER MES DÉMARCHES ADMINISTRATIVES</a:t>
            </a:r>
          </a:p>
        </p:txBody>
      </p:sp>
      <p:sp>
        <p:nvSpPr>
          <p:cNvPr id="50" name="Freeform: Shape 49">
            <a:extLst>
              <a:ext uri="{FF2B5EF4-FFF2-40B4-BE49-F238E27FC236}">
                <a16:creationId xmlns:a16="http://schemas.microsoft.com/office/drawing/2014/main" id="{34894447-8CF3-9B1C-7D87-DA1C923A3024}"/>
              </a:ext>
            </a:extLst>
          </p:cNvPr>
          <p:cNvSpPr/>
          <p:nvPr/>
        </p:nvSpPr>
        <p:spPr>
          <a:xfrm>
            <a:off x="4819359" y="1303029"/>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sz="2400">
              <a:solidFill>
                <a:srgbClr val="7FD236">
                  <a:lumMod val="20000"/>
                  <a:lumOff val="80000"/>
                </a:srgbClr>
              </a:solidFill>
              <a:latin typeface="Calibri" panose="020F0502020204030204" pitchFamily="34" charset="0"/>
              <a:ea typeface="Calibri" panose="020F0502020204030204" pitchFamily="34" charset="0"/>
              <a:cs typeface="Calibri" panose="020F0502020204030204" pitchFamily="34" charset="0"/>
            </a:endParaRPr>
          </a:p>
        </p:txBody>
      </p:sp>
      <p:sp>
        <p:nvSpPr>
          <p:cNvPr id="51" name="Espace réservé du texte 1">
            <a:extLst>
              <a:ext uri="{FF2B5EF4-FFF2-40B4-BE49-F238E27FC236}">
                <a16:creationId xmlns:a16="http://schemas.microsoft.com/office/drawing/2014/main" id="{A909EBDF-8DD5-02F6-9AF7-E4AB830E4901}"/>
              </a:ext>
            </a:extLst>
          </p:cNvPr>
          <p:cNvSpPr txBox="1">
            <a:spLocks/>
          </p:cNvSpPr>
          <p:nvPr/>
        </p:nvSpPr>
        <p:spPr>
          <a:xfrm>
            <a:off x="2768429" y="1409189"/>
            <a:ext cx="1759644" cy="659759"/>
          </a:xfrm>
          <a:prstGeom prst="rect">
            <a:avLst/>
          </a:prstGeom>
          <a:solidFill>
            <a:schemeClr val="accent2">
              <a:lumMod val="25000"/>
              <a:lumOff val="75000"/>
              <a:alpha val="70000"/>
            </a:schemeClr>
          </a:solidFill>
        </p:spPr>
        <p:txBody>
          <a:bodyPr lIns="0" tIns="0" rIns="0" bIns="0" anchor="ctr">
            <a:noAutofit/>
          </a:bodyPr>
          <a:lstStyle>
            <a:defPPr>
              <a:defRPr lang="en-US"/>
            </a:defPPr>
            <a:lvl1pPr marR="0" lvl="0" indent="0" algn="ctr" defTabSz="685800" fontAlgn="auto">
              <a:lnSpc>
                <a:spcPct val="100000"/>
              </a:lnSpc>
              <a:spcBef>
                <a:spcPts val="0"/>
              </a:spcBef>
              <a:spcAft>
                <a:spcPts val="0"/>
              </a:spcAft>
              <a:buClrTx/>
              <a:buSzTx/>
              <a:buFontTx/>
              <a:buNone/>
              <a:tabLst/>
              <a:defRPr kumimoji="0" sz="1100" b="1" i="0" u="none" strike="noStrike" cap="none" spc="0" normalizeH="0" baseline="0">
                <a:ln>
                  <a:noFill/>
                </a:ln>
                <a:solidFill>
                  <a:srgbClr val="194626"/>
                </a:solidFill>
                <a:effectLst/>
                <a:uLnTx/>
                <a:uFillTx/>
                <a:latin typeface="Calibri" panose="020F0502020204030204" pitchFamily="34" charset="0"/>
                <a:ea typeface="Calibri" panose="020F0502020204030204" pitchFamily="34" charset="0"/>
                <a:cs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a:t>CHOISIR UN</a:t>
            </a:r>
            <a:br>
              <a:rPr lang="fr-FR"/>
            </a:br>
            <a:r>
              <a:rPr lang="fr-FR"/>
              <a:t>CANDIDAT ET</a:t>
            </a:r>
            <a:br>
              <a:rPr lang="fr-FR"/>
            </a:br>
            <a:r>
              <a:rPr lang="fr-FR"/>
              <a:t>UN CONTRAT</a:t>
            </a:r>
          </a:p>
        </p:txBody>
      </p:sp>
      <p:sp>
        <p:nvSpPr>
          <p:cNvPr id="52" name="Freeform: Shape 51">
            <a:extLst>
              <a:ext uri="{FF2B5EF4-FFF2-40B4-BE49-F238E27FC236}">
                <a16:creationId xmlns:a16="http://schemas.microsoft.com/office/drawing/2014/main" id="{1A2C3815-AF0D-7028-3DDB-FABC0E4F95F9}"/>
              </a:ext>
            </a:extLst>
          </p:cNvPr>
          <p:cNvSpPr/>
          <p:nvPr/>
        </p:nvSpPr>
        <p:spPr>
          <a:xfrm>
            <a:off x="2660430" y="1306241"/>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sz="2400">
              <a:solidFill>
                <a:srgbClr val="7FD236">
                  <a:lumMod val="20000"/>
                  <a:lumOff val="80000"/>
                </a:srgbClr>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E398C1FD-0261-5438-A077-2A1C9F30D46D}"/>
              </a:ext>
            </a:extLst>
          </p:cNvPr>
          <p:cNvSpPr txBox="1">
            <a:spLocks/>
          </p:cNvSpPr>
          <p:nvPr/>
        </p:nvSpPr>
        <p:spPr>
          <a:xfrm>
            <a:off x="803472" y="2208399"/>
            <a:ext cx="1371700" cy="307777"/>
          </a:xfrm>
          <a:prstGeom prst="rect">
            <a:avLst/>
          </a:prstGeom>
          <a:noFill/>
        </p:spPr>
        <p:txBody>
          <a:bodyPr wrap="square" lIns="0" tIns="0" rIns="0" bIns="0" rtlCol="0" anchor="b">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100" b="1" i="0" u="none" strike="noStrike" kern="1200" cap="none" spc="0" normalizeH="0" baseline="0" noProof="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Actualités,</a:t>
            </a:r>
            <a:br>
              <a:rPr kumimoji="0" lang="fr-FR" sz="1100" b="1" i="0" u="none" strike="noStrike" kern="1200" cap="none" spc="0" normalizeH="0" baseline="0" noProof="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fr-FR" sz="1100" b="1" i="0" u="none" strike="noStrike" kern="1200" cap="none" spc="0" normalizeH="0" baseline="0" noProof="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rPr>
              <a:t>webinaires, outils</a:t>
            </a:r>
          </a:p>
        </p:txBody>
      </p:sp>
      <p:sp>
        <p:nvSpPr>
          <p:cNvPr id="54" name="TextBox 53">
            <a:extLst>
              <a:ext uri="{FF2B5EF4-FFF2-40B4-BE49-F238E27FC236}">
                <a16:creationId xmlns:a16="http://schemas.microsoft.com/office/drawing/2014/main" id="{E1D925A3-4BA2-4F38-106F-3CC1D169695F}"/>
              </a:ext>
            </a:extLst>
          </p:cNvPr>
          <p:cNvSpPr txBox="1">
            <a:spLocks/>
          </p:cNvSpPr>
          <p:nvPr/>
        </p:nvSpPr>
        <p:spPr>
          <a:xfrm>
            <a:off x="803472" y="2532178"/>
            <a:ext cx="1371698" cy="369332"/>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Tout savoir sur l’alternance sur le site web d’Atlas et dans la Newsletter Votre Atlas</a:t>
            </a:r>
          </a:p>
        </p:txBody>
      </p:sp>
      <p:pic>
        <p:nvPicPr>
          <p:cNvPr id="56" name="Image 18">
            <a:extLst>
              <a:ext uri="{FF2B5EF4-FFF2-40B4-BE49-F238E27FC236}">
                <a16:creationId xmlns:a16="http://schemas.microsoft.com/office/drawing/2014/main" id="{33A16ED7-69AA-0CD8-4D2E-7B326AB7C0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38594" y="2208399"/>
            <a:ext cx="1019315" cy="173388"/>
          </a:xfrm>
          <a:prstGeom prst="rect">
            <a:avLst/>
          </a:prstGeom>
        </p:spPr>
      </p:pic>
      <p:sp>
        <p:nvSpPr>
          <p:cNvPr id="58" name="TextBox 57">
            <a:extLst>
              <a:ext uri="{FF2B5EF4-FFF2-40B4-BE49-F238E27FC236}">
                <a16:creationId xmlns:a16="http://schemas.microsoft.com/office/drawing/2014/main" id="{26735C48-3252-7826-AC37-AFA372C9A9E0}"/>
              </a:ext>
            </a:extLst>
          </p:cNvPr>
          <p:cNvSpPr txBox="1">
            <a:spLocks/>
          </p:cNvSpPr>
          <p:nvPr/>
        </p:nvSpPr>
        <p:spPr>
          <a:xfrm>
            <a:off x="3006442" y="2410236"/>
            <a:ext cx="1283618" cy="246221"/>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L’annuaire en ligne des formations en alternance</a:t>
            </a:r>
          </a:p>
        </p:txBody>
      </p:sp>
      <p:sp>
        <p:nvSpPr>
          <p:cNvPr id="60" name="TextBox 59">
            <a:extLst>
              <a:ext uri="{FF2B5EF4-FFF2-40B4-BE49-F238E27FC236}">
                <a16:creationId xmlns:a16="http://schemas.microsoft.com/office/drawing/2014/main" id="{0220D173-19C0-1594-AECF-9A6C01591EB2}"/>
              </a:ext>
            </a:extLst>
          </p:cNvPr>
          <p:cNvSpPr txBox="1">
            <a:spLocks/>
          </p:cNvSpPr>
          <p:nvPr/>
        </p:nvSpPr>
        <p:spPr>
          <a:xfrm>
            <a:off x="3006442" y="3160122"/>
            <a:ext cx="1283618" cy="246221"/>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Simuler le coût réel du contrat en alternance</a:t>
            </a:r>
          </a:p>
        </p:txBody>
      </p:sp>
      <p:pic>
        <p:nvPicPr>
          <p:cNvPr id="62" name="Image 21">
            <a:extLst>
              <a:ext uri="{FF2B5EF4-FFF2-40B4-BE49-F238E27FC236}">
                <a16:creationId xmlns:a16="http://schemas.microsoft.com/office/drawing/2014/main" id="{7215779A-9B3F-C216-0C1D-4CF810527D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25100" y="2968203"/>
            <a:ext cx="1446303" cy="163470"/>
          </a:xfrm>
          <a:prstGeom prst="rect">
            <a:avLst/>
          </a:prstGeom>
        </p:spPr>
      </p:pic>
      <p:sp>
        <p:nvSpPr>
          <p:cNvPr id="64" name="TextBox 63">
            <a:extLst>
              <a:ext uri="{FF2B5EF4-FFF2-40B4-BE49-F238E27FC236}">
                <a16:creationId xmlns:a16="http://schemas.microsoft.com/office/drawing/2014/main" id="{CA8D63C0-D237-6CA6-2541-10EC64B7DCC6}"/>
              </a:ext>
            </a:extLst>
          </p:cNvPr>
          <p:cNvSpPr txBox="1">
            <a:spLocks/>
          </p:cNvSpPr>
          <p:nvPr/>
        </p:nvSpPr>
        <p:spPr>
          <a:xfrm>
            <a:off x="3006442" y="3851879"/>
            <a:ext cx="1283618" cy="246221"/>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Diffuser ses offres</a:t>
            </a:r>
          </a:p>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d’emploi en quelques clics</a:t>
            </a:r>
          </a:p>
        </p:txBody>
      </p:sp>
      <p:pic>
        <p:nvPicPr>
          <p:cNvPr id="65" name="Image 23">
            <a:extLst>
              <a:ext uri="{FF2B5EF4-FFF2-40B4-BE49-F238E27FC236}">
                <a16:creationId xmlns:a16="http://schemas.microsoft.com/office/drawing/2014/main" id="{35265C3A-8969-A211-C8E6-80F1A26864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4633" y="3643946"/>
            <a:ext cx="1327237" cy="179484"/>
          </a:xfrm>
          <a:prstGeom prst="rect">
            <a:avLst/>
          </a:prstGeom>
        </p:spPr>
      </p:pic>
      <p:sp>
        <p:nvSpPr>
          <p:cNvPr id="66" name="TextBox 65">
            <a:extLst>
              <a:ext uri="{FF2B5EF4-FFF2-40B4-BE49-F238E27FC236}">
                <a16:creationId xmlns:a16="http://schemas.microsoft.com/office/drawing/2014/main" id="{AA6A95DD-05BB-7486-963F-7785C2696291}"/>
              </a:ext>
            </a:extLst>
          </p:cNvPr>
          <p:cNvSpPr txBox="1">
            <a:spLocks/>
          </p:cNvSpPr>
          <p:nvPr/>
        </p:nvSpPr>
        <p:spPr>
          <a:xfrm>
            <a:off x="5121329" y="2208399"/>
            <a:ext cx="1371700" cy="153888"/>
          </a:xfrm>
          <a:prstGeom prst="rect">
            <a:avLst/>
          </a:prstGeom>
          <a:noFill/>
        </p:spPr>
        <p:txBody>
          <a:bodyPr wrap="square" lIns="0" tIns="0" rIns="0" bIns="0" rtlCol="0" anchor="b">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100" b="1" i="0" u="none" strike="noStrike" kern="1200" cap="none" spc="0" normalizeH="0" baseline="0" noProof="0">
                <a:ln>
                  <a:noFill/>
                </a:ln>
                <a:solidFill>
                  <a:schemeClr val="accent4"/>
                </a:solidFill>
                <a:effectLst/>
                <a:uLnTx/>
                <a:uFillTx/>
                <a:latin typeface="Calibri" panose="020F0502020204030204" pitchFamily="34" charset="0"/>
                <a:ea typeface="Calibri" panose="020F0502020204030204" pitchFamily="34" charset="0"/>
                <a:cs typeface="Calibri" panose="020F0502020204030204" pitchFamily="34" charset="0"/>
              </a:rPr>
              <a:t>FAQ en ligne </a:t>
            </a:r>
          </a:p>
        </p:txBody>
      </p:sp>
      <p:sp>
        <p:nvSpPr>
          <p:cNvPr id="67" name="TextBox 66">
            <a:extLst>
              <a:ext uri="{FF2B5EF4-FFF2-40B4-BE49-F238E27FC236}">
                <a16:creationId xmlns:a16="http://schemas.microsoft.com/office/drawing/2014/main" id="{AAF97A98-E13F-C5FD-434E-F0D651CC174D}"/>
              </a:ext>
            </a:extLst>
          </p:cNvPr>
          <p:cNvSpPr txBox="1">
            <a:spLocks/>
          </p:cNvSpPr>
          <p:nvPr/>
        </p:nvSpPr>
        <p:spPr>
          <a:xfrm>
            <a:off x="5121330" y="2378289"/>
            <a:ext cx="1371698" cy="246221"/>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Trouver les réponses à mes questions sur les démarches </a:t>
            </a:r>
          </a:p>
        </p:txBody>
      </p:sp>
      <p:sp>
        <p:nvSpPr>
          <p:cNvPr id="69" name="TextBox 68">
            <a:extLst>
              <a:ext uri="{FF2B5EF4-FFF2-40B4-BE49-F238E27FC236}">
                <a16:creationId xmlns:a16="http://schemas.microsoft.com/office/drawing/2014/main" id="{C4F7F3E9-0D95-3B70-9EB3-C32B326EEBB5}"/>
              </a:ext>
            </a:extLst>
          </p:cNvPr>
          <p:cNvSpPr txBox="1">
            <a:spLocks/>
          </p:cNvSpPr>
          <p:nvPr/>
        </p:nvSpPr>
        <p:spPr>
          <a:xfrm>
            <a:off x="5165370" y="3153662"/>
            <a:ext cx="1283618" cy="246221"/>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Effectuer mes</a:t>
            </a:r>
          </a:p>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démarches en ligne </a:t>
            </a:r>
          </a:p>
        </p:txBody>
      </p:sp>
      <p:pic>
        <p:nvPicPr>
          <p:cNvPr id="70" name="Image 25">
            <a:extLst>
              <a:ext uri="{FF2B5EF4-FFF2-40B4-BE49-F238E27FC236}">
                <a16:creationId xmlns:a16="http://schemas.microsoft.com/office/drawing/2014/main" id="{B92BAA1A-A2F1-D6A0-2024-DD818477973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0830" r="-20830"/>
          <a:stretch/>
        </p:blipFill>
        <p:spPr>
          <a:xfrm>
            <a:off x="5319014" y="2951727"/>
            <a:ext cx="976331" cy="173486"/>
          </a:xfrm>
          <a:prstGeom prst="rect">
            <a:avLst/>
          </a:prstGeom>
        </p:spPr>
      </p:pic>
      <p:sp>
        <p:nvSpPr>
          <p:cNvPr id="72" name="TextBox 71">
            <a:extLst>
              <a:ext uri="{FF2B5EF4-FFF2-40B4-BE49-F238E27FC236}">
                <a16:creationId xmlns:a16="http://schemas.microsoft.com/office/drawing/2014/main" id="{417C4A56-245C-79B7-7BD1-325442ACEB74}"/>
              </a:ext>
            </a:extLst>
          </p:cNvPr>
          <p:cNvSpPr txBox="1">
            <a:spLocks/>
          </p:cNvSpPr>
          <p:nvPr/>
        </p:nvSpPr>
        <p:spPr>
          <a:xfrm>
            <a:off x="7118416" y="2410236"/>
            <a:ext cx="1695384" cy="246221"/>
          </a:xfrm>
          <a:prstGeom prst="rect">
            <a:avLst/>
          </a:prstGeom>
          <a:noFill/>
        </p:spPr>
        <p:txBody>
          <a:bodyPr wrap="square" lIns="0" tIns="0" rIns="0" bIns="0" rtlCol="0" anchor="t">
            <a:noAutofit/>
          </a:bodyPr>
          <a:lstStyle/>
          <a:p>
            <a:pPr marL="0" marR="0" lvl="0" indent="0" algn="ctr" defTabSz="457200" rtl="0" eaLnBrk="1" fontAlgn="auto" latinLnBrk="0" hangingPunct="1">
              <a:lnSpc>
                <a:spcPct val="100000"/>
              </a:lnSpc>
              <a:spcBef>
                <a:spcPts val="0"/>
              </a:spcBef>
              <a:spcAft>
                <a:spcPts val="0"/>
              </a:spcAft>
              <a:buClr>
                <a:srgbClr val="7FD236"/>
              </a:buClr>
              <a:buSzTx/>
              <a:buFontTx/>
              <a:buNone/>
              <a:tabLst/>
              <a:defRPr/>
            </a:pPr>
            <a:r>
              <a:rPr kumimoji="0" lang="fr-FR" sz="100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Des solutions clés en main pour l’accompagnement des alternants</a:t>
            </a:r>
          </a:p>
        </p:txBody>
      </p:sp>
      <p:sp>
        <p:nvSpPr>
          <p:cNvPr id="74" name="Rectangle: Top Corners Rounded 73">
            <a:hlinkClick r:id="rId9"/>
            <a:extLst>
              <a:ext uri="{FF2B5EF4-FFF2-40B4-BE49-F238E27FC236}">
                <a16:creationId xmlns:a16="http://schemas.microsoft.com/office/drawing/2014/main" id="{E23E8D6A-69CD-10AE-8325-F80CB74477FE}"/>
              </a:ext>
            </a:extLst>
          </p:cNvPr>
          <p:cNvSpPr/>
          <p:nvPr/>
        </p:nvSpPr>
        <p:spPr>
          <a:xfrm rot="16200000" flipH="1">
            <a:off x="7391653" y="2914288"/>
            <a:ext cx="366851" cy="3149843"/>
          </a:xfrm>
          <a:prstGeom prst="round2SameRect">
            <a:avLst>
              <a:gd name="adj1" fmla="val 50000"/>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5" name="Oval 74">
            <a:hlinkClick r:id="rId9"/>
            <a:extLst>
              <a:ext uri="{FF2B5EF4-FFF2-40B4-BE49-F238E27FC236}">
                <a16:creationId xmlns:a16="http://schemas.microsoft.com/office/drawing/2014/main" id="{7964B697-0763-5CCB-0E42-7DEA5433EF45}"/>
              </a:ext>
            </a:extLst>
          </p:cNvPr>
          <p:cNvSpPr/>
          <p:nvPr/>
        </p:nvSpPr>
        <p:spPr>
          <a:xfrm flipH="1">
            <a:off x="6031218" y="4338073"/>
            <a:ext cx="302272" cy="3022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6" name="Espace réservé du texte 1">
            <a:extLst>
              <a:ext uri="{FF2B5EF4-FFF2-40B4-BE49-F238E27FC236}">
                <a16:creationId xmlns:a16="http://schemas.microsoft.com/office/drawing/2014/main" id="{2D3BBC6C-B3C0-298E-19FE-88C526FC3BE4}"/>
              </a:ext>
            </a:extLst>
          </p:cNvPr>
          <p:cNvSpPr txBox="1">
            <a:spLocks/>
          </p:cNvSpPr>
          <p:nvPr/>
        </p:nvSpPr>
        <p:spPr>
          <a:xfrm flipH="1">
            <a:off x="6464077" y="4335321"/>
            <a:ext cx="2338633" cy="307777"/>
          </a:xfrm>
          <a:prstGeom prst="rect">
            <a:avLst/>
          </a:prstGeom>
        </p:spPr>
        <p:txBody>
          <a:bodyPr wrap="square" lIns="0" tIns="0" rIns="0" bIns="0" anchor="ctr">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Retrouvez ces outils sur opco-atlas.fr, rubrique « entreprise »</a:t>
            </a:r>
          </a:p>
        </p:txBody>
      </p:sp>
      <p:pic>
        <p:nvPicPr>
          <p:cNvPr id="77" name="Graphic 76">
            <a:extLst>
              <a:ext uri="{FF2B5EF4-FFF2-40B4-BE49-F238E27FC236}">
                <a16:creationId xmlns:a16="http://schemas.microsoft.com/office/drawing/2014/main" id="{62CBEFA3-99F2-5BA7-547D-5EFC58A861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flipH="1">
            <a:off x="6099520" y="4406375"/>
            <a:ext cx="165669" cy="165669"/>
          </a:xfrm>
          <a:prstGeom prst="rect">
            <a:avLst/>
          </a:prstGeom>
        </p:spPr>
      </p:pic>
      <p:sp>
        <p:nvSpPr>
          <p:cNvPr id="5" name="Arrow: Pentagon 4">
            <a:extLst>
              <a:ext uri="{FF2B5EF4-FFF2-40B4-BE49-F238E27FC236}">
                <a16:creationId xmlns:a16="http://schemas.microsoft.com/office/drawing/2014/main" id="{568501C8-A9F1-B119-42E0-2FE6E695730C}"/>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texte 1">
            <a:extLst>
              <a:ext uri="{FF2B5EF4-FFF2-40B4-BE49-F238E27FC236}">
                <a16:creationId xmlns:a16="http://schemas.microsoft.com/office/drawing/2014/main" id="{CAC5AA58-F2A0-865B-FB0E-770F2824A452}"/>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pic>
        <p:nvPicPr>
          <p:cNvPr id="4" name="Image 3">
            <a:extLst>
              <a:ext uri="{FF2B5EF4-FFF2-40B4-BE49-F238E27FC236}">
                <a16:creationId xmlns:a16="http://schemas.microsoft.com/office/drawing/2014/main" id="{29B81D95-DEB6-13E8-1390-F27E4BD013E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05178" y="2206917"/>
            <a:ext cx="1107007" cy="173387"/>
          </a:xfrm>
          <a:prstGeom prst="rect">
            <a:avLst/>
          </a:prstGeom>
        </p:spPr>
      </p:pic>
      <p:sp>
        <p:nvSpPr>
          <p:cNvPr id="3" name="Espace réservé du texte 1">
            <a:extLst>
              <a:ext uri="{FF2B5EF4-FFF2-40B4-BE49-F238E27FC236}">
                <a16:creationId xmlns:a16="http://schemas.microsoft.com/office/drawing/2014/main" id="{C672B547-6370-96D7-AB21-8B65D7BC346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25266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rectangles on a black background&#10;&#10;Description automatically generated">
            <a:extLst>
              <a:ext uri="{FF2B5EF4-FFF2-40B4-BE49-F238E27FC236}">
                <a16:creationId xmlns:a16="http://schemas.microsoft.com/office/drawing/2014/main" id="{60C7A984-DCA3-5B50-978A-929F91714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16520" y="0"/>
            <a:ext cx="4327480" cy="5143500"/>
          </a:xfrm>
          <a:prstGeom prst="rect">
            <a:avLst/>
          </a:prstGeom>
        </p:spPr>
      </p:pic>
      <p:sp>
        <p:nvSpPr>
          <p:cNvPr id="4" name="Freeform: Shape 3">
            <a:extLst>
              <a:ext uri="{FF2B5EF4-FFF2-40B4-BE49-F238E27FC236}">
                <a16:creationId xmlns:a16="http://schemas.microsoft.com/office/drawing/2014/main" id="{E7F2C356-AD1F-48A8-3D39-62421589BE9C}"/>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B16BF948-DAD0-7311-0967-67349870D0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417" y="4603500"/>
            <a:ext cx="734581" cy="288000"/>
          </a:xfrm>
          <a:prstGeom prst="rect">
            <a:avLst/>
          </a:prstGeom>
        </p:spPr>
      </p:pic>
      <p:sp>
        <p:nvSpPr>
          <p:cNvPr id="2" name="Espace réservé du texte 1">
            <a:extLst>
              <a:ext uri="{FF2B5EF4-FFF2-40B4-BE49-F238E27FC236}">
                <a16:creationId xmlns:a16="http://schemas.microsoft.com/office/drawing/2014/main" id="{582ABBD2-392B-E055-2E5B-A49EA7C98DFF}"/>
              </a:ext>
            </a:extLst>
          </p:cNvPr>
          <p:cNvSpPr txBox="1">
            <a:spLocks/>
          </p:cNvSpPr>
          <p:nvPr/>
        </p:nvSpPr>
        <p:spPr>
          <a:xfrm>
            <a:off x="1923965" y="2128551"/>
            <a:ext cx="3600000" cy="88639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fr-FR" sz="32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1. Atlas en</a:t>
            </a:r>
            <a:br>
              <a:rPr lang="fr-FR" sz="32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br>
            <a:r>
              <a:rPr lang="fr-FR" sz="32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quelques mots</a:t>
            </a:r>
          </a:p>
        </p:txBody>
      </p:sp>
    </p:spTree>
    <p:extLst>
      <p:ext uri="{BB962C8B-B14F-4D97-AF65-F5344CB8AC3E}">
        <p14:creationId xmlns:p14="http://schemas.microsoft.com/office/powerpoint/2010/main" val="272332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2145D-8FC5-3079-F38A-59E07F6F200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68408F7-B50F-B7D5-8384-75F8B7B9D5F4}"/>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30</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5B0CF81C-A1E1-0C6F-3A25-C80B00A5E0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4" name="Connecteur droit 38">
            <a:extLst>
              <a:ext uri="{FF2B5EF4-FFF2-40B4-BE49-F238E27FC236}">
                <a16:creationId xmlns:a16="http://schemas.microsoft.com/office/drawing/2014/main" id="{2FB1CE69-AC61-D50F-F573-7587AD399A19}"/>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6FE8C9CE-C126-9BCC-B528-5BC2FA21581E}"/>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5E7407C0-4C5C-E4C8-9DCE-25D5E8B9BF6F}"/>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Recruter via la Préparation Opérationnelle à l’Emploi Individuelle</a:t>
            </a:r>
          </a:p>
        </p:txBody>
      </p:sp>
      <p:sp>
        <p:nvSpPr>
          <p:cNvPr id="17" name="Espace réservé du texte 1">
            <a:extLst>
              <a:ext uri="{FF2B5EF4-FFF2-40B4-BE49-F238E27FC236}">
                <a16:creationId xmlns:a16="http://schemas.microsoft.com/office/drawing/2014/main" id="{78B240A8-35BA-B5E8-226A-E7D6CA29C38F}"/>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5" name="Arrow: Pentagon 4">
            <a:extLst>
              <a:ext uri="{FF2B5EF4-FFF2-40B4-BE49-F238E27FC236}">
                <a16:creationId xmlns:a16="http://schemas.microsoft.com/office/drawing/2014/main" id="{AEC204F7-4346-AD67-E3C0-B5D6D69D377D}"/>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texte 1">
            <a:extLst>
              <a:ext uri="{FF2B5EF4-FFF2-40B4-BE49-F238E27FC236}">
                <a16:creationId xmlns:a16="http://schemas.microsoft.com/office/drawing/2014/main" id="{48EBD031-B1C9-95C5-887B-B4A29FBEF265}"/>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3" name="Espace réservé du texte 1">
            <a:extLst>
              <a:ext uri="{FF2B5EF4-FFF2-40B4-BE49-F238E27FC236}">
                <a16:creationId xmlns:a16="http://schemas.microsoft.com/office/drawing/2014/main" id="{0973E3A7-2D44-0D20-17F4-B901B4FF88FA}"/>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4" name="ZoneTexte 3">
            <a:extLst>
              <a:ext uri="{FF2B5EF4-FFF2-40B4-BE49-F238E27FC236}">
                <a16:creationId xmlns:a16="http://schemas.microsoft.com/office/drawing/2014/main" id="{47F4B9BA-8628-742E-B84A-60C31BA8F1AC}"/>
              </a:ext>
            </a:extLst>
          </p:cNvPr>
          <p:cNvSpPr txBox="1"/>
          <p:nvPr/>
        </p:nvSpPr>
        <p:spPr>
          <a:xfrm>
            <a:off x="423478" y="1275048"/>
            <a:ext cx="4303625" cy="3031599"/>
          </a:xfrm>
          <a:prstGeom prst="rect">
            <a:avLst/>
          </a:prstGeom>
          <a:noFill/>
        </p:spPr>
        <p:txBody>
          <a:bodyPr wrap="square" rtlCol="0">
            <a:spAutoFit/>
          </a:bodyPr>
          <a:lstStyle/>
          <a:p>
            <a:r>
              <a:rPr lang="fr-FR" sz="1350" b="1" dirty="0">
                <a:solidFill>
                  <a:srgbClr val="194626"/>
                </a:solidFill>
                <a:latin typeface="Calibri" panose="020F0502020204030204" pitchFamily="34" charset="0"/>
                <a:ea typeface="Calibri" panose="020F0502020204030204" pitchFamily="34" charset="0"/>
                <a:cs typeface="Calibri" panose="020F0502020204030204" pitchFamily="34" charset="0"/>
              </a:rPr>
              <a:t>POEI</a:t>
            </a:r>
          </a:p>
          <a:p>
            <a:r>
              <a:rPr lang="fr-FR" sz="1350" b="1" dirty="0">
                <a:solidFill>
                  <a:srgbClr val="194626"/>
                </a:solidFill>
                <a:latin typeface="Calibri" panose="020F0502020204030204" pitchFamily="34" charset="0"/>
                <a:ea typeface="Calibri" panose="020F0502020204030204" pitchFamily="34" charset="0"/>
                <a:cs typeface="Calibri" panose="020F0502020204030204" pitchFamily="34" charset="0"/>
              </a:rPr>
              <a:t>Préparation opérationnelle à l’emploi individuelle</a:t>
            </a:r>
          </a:p>
          <a:p>
            <a:endParaRPr lang="fr-FR" sz="1350" b="1" dirty="0">
              <a:solidFill>
                <a:srgbClr val="194626"/>
              </a:solidFill>
              <a:latin typeface="Calibri" panose="020F0502020204030204" pitchFamily="34" charset="0"/>
              <a:ea typeface="Calibri" panose="020F0502020204030204" pitchFamily="34" charset="0"/>
              <a:cs typeface="Calibri" panose="020F0502020204030204" pitchFamily="34" charset="0"/>
            </a:endParaRPr>
          </a:p>
          <a:p>
            <a:r>
              <a:rPr lang="fr-FR" sz="1350" dirty="0">
                <a:solidFill>
                  <a:srgbClr val="194626"/>
                </a:solidFill>
                <a:latin typeface="Calibri" panose="020F0502020204030204" pitchFamily="34" charset="0"/>
                <a:ea typeface="Calibri" panose="020F0502020204030204" pitchFamily="34" charset="0"/>
                <a:cs typeface="Calibri" panose="020F0502020204030204" pitchFamily="34" charset="0"/>
              </a:rPr>
              <a:t>Une session de formation sur-mesure destinée à un ou plusieurs demandeurs d’emploi pour qu’ils puissent acquérir les compétences nécessaires à leur future embauche par votre entreprise.</a:t>
            </a:r>
          </a:p>
          <a:p>
            <a:r>
              <a:rPr lang="fr-FR" sz="1350" dirty="0">
                <a:solidFill>
                  <a:srgbClr val="194626"/>
                </a:solidFill>
                <a:latin typeface="Calibri" panose="020F0502020204030204" pitchFamily="34" charset="0"/>
                <a:ea typeface="Calibri" panose="020F0502020204030204" pitchFamily="34" charset="0"/>
                <a:cs typeface="Calibri" panose="020F0502020204030204" pitchFamily="34" charset="0"/>
              </a:rPr>
              <a:t>Formation externe ou interne à l’entreprise</a:t>
            </a:r>
          </a:p>
          <a:p>
            <a:endParaRPr lang="fr-FR" sz="1350" dirty="0">
              <a:latin typeface="Calibri" panose="020F0502020204030204" pitchFamily="34" charset="0"/>
              <a:ea typeface="Calibri" panose="020F0502020204030204" pitchFamily="34" charset="0"/>
              <a:cs typeface="Calibri" panose="020F0502020204030204" pitchFamily="34" charset="0"/>
            </a:endParaRPr>
          </a:p>
          <a:p>
            <a:r>
              <a:rPr lang="fr-FR" sz="1350" b="1" dirty="0">
                <a:solidFill>
                  <a:srgbClr val="194626"/>
                </a:solidFill>
                <a:latin typeface="Calibri" panose="020F0502020204030204" pitchFamily="34" charset="0"/>
                <a:ea typeface="Calibri" panose="020F0502020204030204" pitchFamily="34" charset="0"/>
                <a:cs typeface="Calibri" panose="020F0502020204030204" pitchFamily="34" charset="0"/>
              </a:rPr>
              <a:t>Coûts </a:t>
            </a:r>
          </a:p>
          <a:p>
            <a:pPr marL="136800" marR="0" lvl="0" indent="-136800" algn="l" defTabSz="909752" rtl="0" eaLnBrk="1" fontAlgn="auto" latinLnBrk="0" hangingPunct="1">
              <a:lnSpc>
                <a:spcPct val="100000"/>
              </a:lnSpc>
              <a:spcBef>
                <a:spcPts val="0"/>
              </a:spcBef>
              <a:spcAft>
                <a:spcPts val="0"/>
              </a:spcAft>
              <a:buClr>
                <a:srgbClr val="7850DC"/>
              </a:buClr>
              <a:buSzTx/>
              <a:buFont typeface="Arial" panose="020B0604020202020204" pitchFamily="34" charset="0"/>
              <a:buChar char="•"/>
              <a:tabLst/>
              <a:defRPr/>
            </a:pPr>
            <a:r>
              <a:rPr kumimoji="0" lang="fr-FR" sz="13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Stagiaire rémunéré par France Travail durant la formation </a:t>
            </a:r>
          </a:p>
          <a:p>
            <a:pPr marL="136800" marR="0" lvl="0" indent="-136800" algn="l" defTabSz="909752" rtl="0" eaLnBrk="1" fontAlgn="auto" latinLnBrk="0" hangingPunct="1">
              <a:lnSpc>
                <a:spcPct val="100000"/>
              </a:lnSpc>
              <a:spcBef>
                <a:spcPts val="0"/>
              </a:spcBef>
              <a:spcAft>
                <a:spcPts val="0"/>
              </a:spcAft>
              <a:buClr>
                <a:srgbClr val="7850DC"/>
              </a:buClr>
              <a:buSzTx/>
              <a:buFont typeface="Arial" panose="020B0604020202020204" pitchFamily="34" charset="0"/>
              <a:buChar char="•"/>
              <a:tabLst/>
              <a:defRPr/>
            </a:pPr>
            <a:r>
              <a:rPr kumimoji="0" lang="fr-FR" sz="13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Frais pédagogique des formations pris en charge par France Travail</a:t>
            </a:r>
          </a:p>
        </p:txBody>
      </p:sp>
      <p:sp>
        <p:nvSpPr>
          <p:cNvPr id="8" name="Rectangle 7">
            <a:extLst>
              <a:ext uri="{FF2B5EF4-FFF2-40B4-BE49-F238E27FC236}">
                <a16:creationId xmlns:a16="http://schemas.microsoft.com/office/drawing/2014/main" id="{A016DF3B-73EC-1931-6EA2-F74426CE4DAC}"/>
              </a:ext>
            </a:extLst>
          </p:cNvPr>
          <p:cNvSpPr/>
          <p:nvPr/>
        </p:nvSpPr>
        <p:spPr>
          <a:xfrm>
            <a:off x="5304399" y="1631705"/>
            <a:ext cx="3188089" cy="2576230"/>
          </a:xfrm>
          <a:prstGeom prst="rect">
            <a:avLst/>
          </a:prstGeom>
          <a:solidFill>
            <a:schemeClr val="accent3">
              <a:lumMod val="60000"/>
              <a:lumOff val="40000"/>
              <a:alpha val="20000"/>
            </a:schemeClr>
          </a:solidFill>
        </p:spPr>
        <p:txBody>
          <a:bodyPr lIns="0" tIns="0" rIns="0" bIns="0" anchor="ctr">
            <a:noAutofit/>
          </a:bodyPr>
          <a:lstStyle/>
          <a:p>
            <a:pPr algn="ctr" defTabSz="685800">
              <a:lnSpc>
                <a:spcPct val="90000"/>
              </a:lnSpc>
              <a:spcBef>
                <a:spcPts val="750"/>
              </a:spcBef>
            </a:pPr>
            <a:endParaRPr lang="fr-FR" sz="120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Freeform: Shape 31">
            <a:extLst>
              <a:ext uri="{FF2B5EF4-FFF2-40B4-BE49-F238E27FC236}">
                <a16:creationId xmlns:a16="http://schemas.microsoft.com/office/drawing/2014/main" id="{684AD0EB-3FD3-85E4-5DAF-94576E657913}"/>
              </a:ext>
            </a:extLst>
          </p:cNvPr>
          <p:cNvSpPr/>
          <p:nvPr/>
        </p:nvSpPr>
        <p:spPr>
          <a:xfrm>
            <a:off x="5130261" y="1457284"/>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3"/>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4D468F58-ED68-BE80-A262-557432160E5E}"/>
              </a:ext>
            </a:extLst>
          </p:cNvPr>
          <p:cNvSpPr txBox="1"/>
          <p:nvPr/>
        </p:nvSpPr>
        <p:spPr>
          <a:xfrm>
            <a:off x="5555055" y="1789994"/>
            <a:ext cx="2686775" cy="2239074"/>
          </a:xfrm>
          <a:prstGeom prst="rect">
            <a:avLst/>
          </a:prstGeom>
          <a:noFill/>
        </p:spPr>
        <p:txBody>
          <a:bodyPr wrap="square">
            <a:spAutoFit/>
          </a:bodyPr>
          <a:lstStyle/>
          <a:p>
            <a:pPr lvl="0"/>
            <a:r>
              <a:rPr lang="fr-FR" sz="1350" b="1" dirty="0">
                <a:solidFill>
                  <a:srgbClr val="194626"/>
                </a:solidFill>
                <a:latin typeface="Calibri" panose="020F0502020204030204" pitchFamily="34" charset="0"/>
                <a:ea typeface="Calibri" panose="020F0502020204030204" pitchFamily="34" charset="0"/>
                <a:cs typeface="Calibri" panose="020F0502020204030204" pitchFamily="34" charset="0"/>
              </a:rPr>
              <a:t>Marche à suivre </a:t>
            </a:r>
          </a:p>
          <a:p>
            <a:pPr marL="136800" lvl="0" indent="-136800" defTabSz="909752">
              <a:buClr>
                <a:schemeClr val="accent2"/>
              </a:buClr>
              <a:buFont typeface="Arial" panose="020B0604020202020204" pitchFamily="34" charset="0"/>
              <a:buChar char="•"/>
              <a:defRPr/>
            </a:pPr>
            <a:r>
              <a:rPr lang="fr-FR" sz="1400" b="1" dirty="0">
                <a:latin typeface="Calibri" panose="020F0502020204030204" pitchFamily="34" charset="0"/>
                <a:ea typeface="Calibri" panose="020F0502020204030204" pitchFamily="34" charset="0"/>
                <a:cs typeface="Calibri" panose="020F0502020204030204" pitchFamily="34" charset="0"/>
              </a:rPr>
              <a:t>Diffusez votre annonce auprès de France Travail</a:t>
            </a:r>
          </a:p>
          <a:p>
            <a:pPr marL="136800" lvl="0" indent="-136800" defTabSz="909752">
              <a:buClr>
                <a:schemeClr val="accent2"/>
              </a:buClr>
              <a:buFont typeface="Arial" panose="020B0604020202020204" pitchFamily="34" charset="0"/>
              <a:buChar char="•"/>
              <a:defRPr/>
            </a:pPr>
            <a:r>
              <a:rPr lang="fr-FR" sz="1400" dirty="0">
                <a:latin typeface="Calibri" panose="020F0502020204030204" pitchFamily="34" charset="0"/>
                <a:ea typeface="Calibri" panose="020F0502020204030204" pitchFamily="34" charset="0"/>
                <a:cs typeface="Calibri" panose="020F0502020204030204" pitchFamily="34" charset="0"/>
              </a:rPr>
              <a:t>En cas de difficulté à recruter un candidat répondant aux exigences du poste, </a:t>
            </a:r>
            <a:r>
              <a:rPr lang="fr-FR" sz="1400" b="1" dirty="0">
                <a:latin typeface="Calibri" panose="020F0502020204030204" pitchFamily="34" charset="0"/>
                <a:ea typeface="Calibri" panose="020F0502020204030204" pitchFamily="34" charset="0"/>
                <a:cs typeface="Calibri" panose="020F0502020204030204" pitchFamily="34" charset="0"/>
              </a:rPr>
              <a:t>rapprochez-vous de votre conseiller </a:t>
            </a:r>
            <a:r>
              <a:rPr lang="fr-FR" sz="1400" dirty="0">
                <a:latin typeface="Calibri" panose="020F0502020204030204" pitchFamily="34" charset="0"/>
                <a:ea typeface="Calibri" panose="020F0502020204030204" pitchFamily="34" charset="0"/>
                <a:cs typeface="Calibri" panose="020F0502020204030204" pitchFamily="34" charset="0"/>
              </a:rPr>
              <a:t>pour étudier la mise en place d’une POEI et le parcours de formation associé </a:t>
            </a:r>
          </a:p>
        </p:txBody>
      </p:sp>
    </p:spTree>
    <p:extLst>
      <p:ext uri="{BB962C8B-B14F-4D97-AF65-F5344CB8AC3E}">
        <p14:creationId xmlns:p14="http://schemas.microsoft.com/office/powerpoint/2010/main" val="1337784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4280A-BC05-0EBF-1480-302FD2C183C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2B066A-05AF-3F5C-C0A1-4BCE0E0A25BC}"/>
              </a:ext>
            </a:extLst>
          </p:cNvPr>
          <p:cNvSpPr/>
          <p:nvPr/>
        </p:nvSpPr>
        <p:spPr>
          <a:xfrm>
            <a:off x="10124" y="928421"/>
            <a:ext cx="3409772" cy="37325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5A75FBC-BC9B-9428-101B-5F3644E48A07}"/>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31</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18D21AD7-E628-F4B6-2EEB-C8971F5AD8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4" name="Connecteur droit 38">
            <a:extLst>
              <a:ext uri="{FF2B5EF4-FFF2-40B4-BE49-F238E27FC236}">
                <a16:creationId xmlns:a16="http://schemas.microsoft.com/office/drawing/2014/main" id="{62B5C7FB-506A-8251-30C0-A655608BD682}"/>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E7B2C524-32D4-6BFA-312B-9D9584E7BC1C}"/>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B40E066E-9980-0C1B-9E19-C7EF48548E24}"/>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dirty="0">
                <a:solidFill>
                  <a:srgbClr val="194626"/>
                </a:solidFill>
                <a:latin typeface="Calibri" panose="020F0502020204030204" pitchFamily="34" charset="0"/>
                <a:ea typeface="Calibri" panose="020F0502020204030204" pitchFamily="34" charset="0"/>
                <a:cs typeface="Calibri" panose="020F0502020204030204" pitchFamily="34" charset="0"/>
              </a:rPr>
              <a:t>Le VTE Vert</a:t>
            </a:r>
          </a:p>
        </p:txBody>
      </p:sp>
      <p:sp>
        <p:nvSpPr>
          <p:cNvPr id="17" name="Espace réservé du texte 1">
            <a:extLst>
              <a:ext uri="{FF2B5EF4-FFF2-40B4-BE49-F238E27FC236}">
                <a16:creationId xmlns:a16="http://schemas.microsoft.com/office/drawing/2014/main" id="{3996C99B-E1A9-E891-DD1D-361761AF5B77}"/>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5" name="Arrow: Pentagon 4">
            <a:extLst>
              <a:ext uri="{FF2B5EF4-FFF2-40B4-BE49-F238E27FC236}">
                <a16:creationId xmlns:a16="http://schemas.microsoft.com/office/drawing/2014/main" id="{1BD99E59-1C8A-EDBA-9006-F63BCA85987F}"/>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texte 1">
            <a:extLst>
              <a:ext uri="{FF2B5EF4-FFF2-40B4-BE49-F238E27FC236}">
                <a16:creationId xmlns:a16="http://schemas.microsoft.com/office/drawing/2014/main" id="{05C49F9A-A4A2-7399-FF8B-7309EEF06449}"/>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3" name="Espace réservé du texte 1">
            <a:extLst>
              <a:ext uri="{FF2B5EF4-FFF2-40B4-BE49-F238E27FC236}">
                <a16:creationId xmlns:a16="http://schemas.microsoft.com/office/drawing/2014/main" id="{179DF39B-4B68-0D76-4027-A1A5516A6CC6}"/>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pic>
        <p:nvPicPr>
          <p:cNvPr id="8" name="Picture 55" descr="A black background with a red and blue sign&#10;&#10;Description automatically generated">
            <a:extLst>
              <a:ext uri="{FF2B5EF4-FFF2-40B4-BE49-F238E27FC236}">
                <a16:creationId xmlns:a16="http://schemas.microsoft.com/office/drawing/2014/main" id="{E7D12BDE-D324-5F85-E395-A3089FFD2668}"/>
              </a:ext>
            </a:extLst>
          </p:cNvPr>
          <p:cNvPicPr>
            <a:picLocks noChangeAspect="1"/>
          </p:cNvPicPr>
          <p:nvPr/>
        </p:nvPicPr>
        <p:blipFill rotWithShape="1">
          <a:blip r:embed="rId5">
            <a:extLst>
              <a:ext uri="{28A0092B-C50C-407E-A947-70E740481C1C}">
                <a14:useLocalDpi xmlns:a14="http://schemas.microsoft.com/office/drawing/2010/main" val="0"/>
              </a:ext>
            </a:extLst>
          </a:blip>
          <a:srcRect t="25743" r="49442" b="25743"/>
          <a:stretch/>
        </p:blipFill>
        <p:spPr>
          <a:xfrm>
            <a:off x="737371" y="2232394"/>
            <a:ext cx="755836" cy="725298"/>
          </a:xfrm>
          <a:prstGeom prst="rect">
            <a:avLst/>
          </a:prstGeom>
        </p:spPr>
      </p:pic>
      <p:pic>
        <p:nvPicPr>
          <p:cNvPr id="9" name="Picture 57" descr="A black background with a red and blue sign&#10;&#10;Description automatically generated">
            <a:extLst>
              <a:ext uri="{FF2B5EF4-FFF2-40B4-BE49-F238E27FC236}">
                <a16:creationId xmlns:a16="http://schemas.microsoft.com/office/drawing/2014/main" id="{8EA387E7-3A14-12BC-E140-8B8A7553B4B9}"/>
              </a:ext>
            </a:extLst>
          </p:cNvPr>
          <p:cNvPicPr>
            <a:picLocks noChangeAspect="1"/>
          </p:cNvPicPr>
          <p:nvPr/>
        </p:nvPicPr>
        <p:blipFill rotWithShape="1">
          <a:blip r:embed="rId5">
            <a:extLst>
              <a:ext uri="{28A0092B-C50C-407E-A947-70E740481C1C}">
                <a14:useLocalDpi xmlns:a14="http://schemas.microsoft.com/office/drawing/2010/main" val="0"/>
              </a:ext>
            </a:extLst>
          </a:blip>
          <a:srcRect l="58822" t="25743" r="114" b="25743"/>
          <a:stretch/>
        </p:blipFill>
        <p:spPr>
          <a:xfrm>
            <a:off x="2059788" y="2232394"/>
            <a:ext cx="613896" cy="725298"/>
          </a:xfrm>
          <a:prstGeom prst="rect">
            <a:avLst/>
          </a:prstGeom>
        </p:spPr>
      </p:pic>
      <p:pic>
        <p:nvPicPr>
          <p:cNvPr id="10" name="Graphic 63">
            <a:extLst>
              <a:ext uri="{FF2B5EF4-FFF2-40B4-BE49-F238E27FC236}">
                <a16:creationId xmlns:a16="http://schemas.microsoft.com/office/drawing/2014/main" id="{CF3D067B-1AA9-FF7C-5ECF-D34AC7F920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0998" y="3162365"/>
            <a:ext cx="531942" cy="531942"/>
          </a:xfrm>
          <a:prstGeom prst="rect">
            <a:avLst/>
          </a:prstGeom>
        </p:spPr>
      </p:pic>
      <p:pic>
        <p:nvPicPr>
          <p:cNvPr id="12" name="Graphic 65">
            <a:extLst>
              <a:ext uri="{FF2B5EF4-FFF2-40B4-BE49-F238E27FC236}">
                <a16:creationId xmlns:a16="http://schemas.microsoft.com/office/drawing/2014/main" id="{39BF744C-0BDA-2F99-E036-72EC84C4EE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981" y="3803852"/>
            <a:ext cx="1203976" cy="152103"/>
          </a:xfrm>
          <a:prstGeom prst="rect">
            <a:avLst/>
          </a:prstGeom>
        </p:spPr>
      </p:pic>
      <p:pic>
        <p:nvPicPr>
          <p:cNvPr id="15" name="Picture 67" descr="A blue and red logo&#10;&#10;Description automatically generated">
            <a:extLst>
              <a:ext uri="{FF2B5EF4-FFF2-40B4-BE49-F238E27FC236}">
                <a16:creationId xmlns:a16="http://schemas.microsoft.com/office/drawing/2014/main" id="{199D8B95-1535-0B52-0937-3478D5CD05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0002" y="3132183"/>
            <a:ext cx="853468" cy="549344"/>
          </a:xfrm>
          <a:prstGeom prst="rect">
            <a:avLst/>
          </a:prstGeom>
        </p:spPr>
      </p:pic>
      <p:pic>
        <p:nvPicPr>
          <p:cNvPr id="16" name="Graphic 68">
            <a:extLst>
              <a:ext uri="{FF2B5EF4-FFF2-40B4-BE49-F238E27FC236}">
                <a16:creationId xmlns:a16="http://schemas.microsoft.com/office/drawing/2014/main" id="{7C641C5B-3995-A50F-BF0B-B9F3589CFE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22295" y="4189034"/>
            <a:ext cx="972318" cy="285416"/>
          </a:xfrm>
          <a:prstGeom prst="rect">
            <a:avLst/>
          </a:prstGeom>
        </p:spPr>
      </p:pic>
      <p:pic>
        <p:nvPicPr>
          <p:cNvPr id="18" name="Picture 70" descr="A circular sign with text on it&#10;&#10;Description automatically generated">
            <a:extLst>
              <a:ext uri="{FF2B5EF4-FFF2-40B4-BE49-F238E27FC236}">
                <a16:creationId xmlns:a16="http://schemas.microsoft.com/office/drawing/2014/main" id="{94124F07-B72D-38E6-C365-2598CE17C9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36918" y="3969311"/>
            <a:ext cx="303486" cy="305158"/>
          </a:xfrm>
          <a:prstGeom prst="rect">
            <a:avLst/>
          </a:prstGeom>
        </p:spPr>
      </p:pic>
      <p:sp>
        <p:nvSpPr>
          <p:cNvPr id="19" name="Espace réservé du texte 1">
            <a:extLst>
              <a:ext uri="{FF2B5EF4-FFF2-40B4-BE49-F238E27FC236}">
                <a16:creationId xmlns:a16="http://schemas.microsoft.com/office/drawing/2014/main" id="{14019C81-F0F0-0A61-C5C2-C6304772E769}"/>
              </a:ext>
            </a:extLst>
          </p:cNvPr>
          <p:cNvSpPr txBox="1">
            <a:spLocks/>
          </p:cNvSpPr>
          <p:nvPr/>
        </p:nvSpPr>
        <p:spPr>
          <a:xfrm>
            <a:off x="4329254" y="1489786"/>
            <a:ext cx="4526746" cy="67710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dirty="0">
                <a:solidFill>
                  <a:schemeClr val="accent3"/>
                </a:solidFill>
                <a:latin typeface="Calibri" panose="020F0502020204030204" pitchFamily="34" charset="0"/>
                <a:ea typeface="Calibri" panose="020F0502020204030204" pitchFamily="34" charset="0"/>
                <a:cs typeface="Calibri" panose="020F0502020204030204" pitchFamily="34" charset="0"/>
              </a:rPr>
              <a:t>Objectifs : </a:t>
            </a:r>
          </a:p>
          <a:p>
            <a:pPr>
              <a:lnSpc>
                <a:spcPct val="100000"/>
              </a:lnSpc>
              <a:spcBef>
                <a:spcPts val="0"/>
              </a:spcBef>
              <a:buClr>
                <a:schemeClr val="accent3"/>
              </a:buClr>
            </a:pPr>
            <a:r>
              <a:rPr lang="fr-FR" sz="1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Inciter les jeunes diplômés et les alternants à rejoindre les PME et ETI françaises qui s'engagent en matière de transition écologique et énergétique</a:t>
            </a:r>
          </a:p>
          <a:p>
            <a:pPr>
              <a:lnSpc>
                <a:spcPct val="100000"/>
              </a:lnSpc>
              <a:spcBef>
                <a:spcPts val="0"/>
              </a:spcBef>
              <a:buClr>
                <a:schemeClr val="accent3"/>
              </a:buClr>
            </a:pPr>
            <a:r>
              <a:rPr lang="fr-FR" sz="1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Accompagner les entreprises dans leur recrutement d’un jeune talent sur des missions de transition énergétique et écologique.</a:t>
            </a:r>
          </a:p>
        </p:txBody>
      </p:sp>
      <p:pic>
        <p:nvPicPr>
          <p:cNvPr id="20" name="Graphic 88">
            <a:extLst>
              <a:ext uri="{FF2B5EF4-FFF2-40B4-BE49-F238E27FC236}">
                <a16:creationId xmlns:a16="http://schemas.microsoft.com/office/drawing/2014/main" id="{B865D2C4-C137-3F4A-F32E-9E2958EF1F89}"/>
              </a:ext>
            </a:extLst>
          </p:cNvPr>
          <p:cNvPicPr>
            <a:picLocks noChangeAspect="1"/>
          </p:cNvPicPr>
          <p:nvPr/>
        </p:nvPicPr>
        <p:blipFill>
          <a:blip r:embed="rId14">
            <a:extLst>
              <a:ext uri="{96DAC541-7B7A-43D3-8B79-37D633B846F1}">
                <asvg:svgBlip xmlns:asvg="http://schemas.microsoft.com/office/drawing/2016/SVG/main" r:embed="rId15"/>
              </a:ext>
            </a:extLst>
          </a:blip>
          <a:srcRect l="18" r="18"/>
          <a:stretch/>
        </p:blipFill>
        <p:spPr>
          <a:xfrm>
            <a:off x="3755563" y="1489786"/>
            <a:ext cx="355576" cy="355702"/>
          </a:xfrm>
          <a:prstGeom prst="rect">
            <a:avLst/>
          </a:prstGeom>
        </p:spPr>
      </p:pic>
      <p:sp>
        <p:nvSpPr>
          <p:cNvPr id="21" name="Espace réservé du texte 1">
            <a:extLst>
              <a:ext uri="{FF2B5EF4-FFF2-40B4-BE49-F238E27FC236}">
                <a16:creationId xmlns:a16="http://schemas.microsoft.com/office/drawing/2014/main" id="{AFD78A7E-BB08-56EB-655A-E28F905B9252}"/>
              </a:ext>
            </a:extLst>
          </p:cNvPr>
          <p:cNvSpPr txBox="1">
            <a:spLocks/>
          </p:cNvSpPr>
          <p:nvPr/>
        </p:nvSpPr>
        <p:spPr>
          <a:xfrm>
            <a:off x="4329254" y="2487222"/>
            <a:ext cx="4526746" cy="1197886"/>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dirty="0">
                <a:solidFill>
                  <a:schemeClr val="accent3"/>
                </a:solidFill>
                <a:latin typeface="Calibri" panose="020F0502020204030204" pitchFamily="34" charset="0"/>
                <a:ea typeface="Calibri" panose="020F0502020204030204" pitchFamily="34" charset="0"/>
                <a:cs typeface="Calibri" panose="020F0502020204030204" pitchFamily="34" charset="0"/>
              </a:rPr>
              <a:t>Critères d’éligibilité : </a:t>
            </a:r>
            <a:endParaRPr lang="fr-FR" sz="1100" dirty="0">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0"/>
              </a:spcBef>
              <a:buClr>
                <a:schemeClr val="accent3"/>
              </a:buClr>
            </a:pPr>
            <a:r>
              <a:rPr lang="fr-FR" sz="1100" dirty="0">
                <a:latin typeface="Calibri" panose="020F0502020204030204" pitchFamily="34" charset="0"/>
                <a:ea typeface="Calibri" panose="020F0502020204030204" pitchFamily="34" charset="0"/>
                <a:cs typeface="Calibri" panose="020F0502020204030204" pitchFamily="34" charset="0"/>
              </a:rPr>
              <a:t>Poste à responsabilité ayant un impact concret sur la transition écologique et énergétique de l’entreprise</a:t>
            </a:r>
          </a:p>
          <a:p>
            <a:pPr>
              <a:lnSpc>
                <a:spcPct val="100000"/>
              </a:lnSpc>
              <a:spcBef>
                <a:spcPts val="0"/>
              </a:spcBef>
              <a:buClr>
                <a:schemeClr val="accent3"/>
              </a:buClr>
            </a:pPr>
            <a:r>
              <a:rPr lang="fr-FR" sz="1100" dirty="0">
                <a:latin typeface="Calibri" panose="020F0502020204030204" pitchFamily="34" charset="0"/>
                <a:ea typeface="Calibri" panose="020F0502020204030204" pitchFamily="34" charset="0"/>
                <a:cs typeface="Calibri" panose="020F0502020204030204" pitchFamily="34" charset="0"/>
              </a:rPr>
              <a:t>PME ou ETI française</a:t>
            </a:r>
          </a:p>
          <a:p>
            <a:pPr>
              <a:lnSpc>
                <a:spcPct val="100000"/>
              </a:lnSpc>
              <a:spcBef>
                <a:spcPts val="0"/>
              </a:spcBef>
              <a:buClr>
                <a:schemeClr val="accent3"/>
              </a:buClr>
            </a:pPr>
            <a:r>
              <a:rPr lang="fr-FR" sz="1100" dirty="0">
                <a:latin typeface="Calibri" panose="020F0502020204030204" pitchFamily="34" charset="0"/>
                <a:ea typeface="Calibri" panose="020F0502020204030204" pitchFamily="34" charset="0"/>
                <a:cs typeface="Calibri" panose="020F0502020204030204" pitchFamily="34" charset="0"/>
              </a:rPr>
              <a:t>Formation à partir du niveau bac+3</a:t>
            </a:r>
          </a:p>
          <a:p>
            <a:pPr>
              <a:lnSpc>
                <a:spcPct val="100000"/>
              </a:lnSpc>
              <a:spcBef>
                <a:spcPts val="0"/>
              </a:spcBef>
              <a:buClr>
                <a:schemeClr val="accent3"/>
              </a:buClr>
            </a:pPr>
            <a:r>
              <a:rPr lang="fr-FR" sz="1100" dirty="0">
                <a:latin typeface="Calibri" panose="020F0502020204030204" pitchFamily="34" charset="0"/>
                <a:ea typeface="Calibri" panose="020F0502020204030204" pitchFamily="34" charset="0"/>
                <a:cs typeface="Calibri" panose="020F0502020204030204" pitchFamily="34" charset="0"/>
              </a:rPr>
              <a:t>Contrat d’une durée minimum d’un an (contrat en alternance, CDI ou CDD)</a:t>
            </a:r>
          </a:p>
          <a:p>
            <a:pPr>
              <a:lnSpc>
                <a:spcPct val="100000"/>
              </a:lnSpc>
              <a:spcBef>
                <a:spcPts val="0"/>
              </a:spcBef>
              <a:buClr>
                <a:schemeClr val="accent3"/>
              </a:buClr>
            </a:pPr>
            <a:r>
              <a:rPr lang="fr-FR" sz="1100" dirty="0">
                <a:latin typeface="Calibri" panose="020F0502020204030204" pitchFamily="34" charset="0"/>
                <a:ea typeface="Calibri" panose="020F0502020204030204" pitchFamily="34" charset="0"/>
                <a:cs typeface="Calibri" panose="020F0502020204030204" pitchFamily="34" charset="0"/>
              </a:rPr>
              <a:t>Jeunes diplômés depuis moins de 2 ans ou étudiants</a:t>
            </a:r>
          </a:p>
        </p:txBody>
      </p:sp>
      <p:pic>
        <p:nvPicPr>
          <p:cNvPr id="22" name="Graphic 90">
            <a:extLst>
              <a:ext uri="{FF2B5EF4-FFF2-40B4-BE49-F238E27FC236}">
                <a16:creationId xmlns:a16="http://schemas.microsoft.com/office/drawing/2014/main" id="{E4A7C212-3574-59AA-7531-5EC40422A970}"/>
              </a:ext>
            </a:extLst>
          </p:cNvPr>
          <p:cNvPicPr>
            <a:picLocks noChangeAspect="1"/>
          </p:cNvPicPr>
          <p:nvPr/>
        </p:nvPicPr>
        <p:blipFill>
          <a:blip r:embed="rId16">
            <a:extLst>
              <a:ext uri="{96DAC541-7B7A-43D3-8B79-37D633B846F1}">
                <asvg:svgBlip xmlns:asvg="http://schemas.microsoft.com/office/drawing/2016/SVG/main" r:embed="rId17"/>
              </a:ext>
            </a:extLst>
          </a:blip>
          <a:srcRect l="17" r="17"/>
          <a:stretch/>
        </p:blipFill>
        <p:spPr>
          <a:xfrm>
            <a:off x="3755563" y="2509098"/>
            <a:ext cx="355583" cy="355702"/>
          </a:xfrm>
          <a:prstGeom prst="rect">
            <a:avLst/>
          </a:prstGeom>
        </p:spPr>
      </p:pic>
      <p:sp>
        <p:nvSpPr>
          <p:cNvPr id="23" name="Espace réservé du texte 1">
            <a:extLst>
              <a:ext uri="{FF2B5EF4-FFF2-40B4-BE49-F238E27FC236}">
                <a16:creationId xmlns:a16="http://schemas.microsoft.com/office/drawing/2014/main" id="{B9D81AED-2597-127B-9AE5-5EB0203E0275}"/>
              </a:ext>
            </a:extLst>
          </p:cNvPr>
          <p:cNvSpPr txBox="1">
            <a:spLocks/>
          </p:cNvSpPr>
          <p:nvPr/>
        </p:nvSpPr>
        <p:spPr>
          <a:xfrm>
            <a:off x="4329254" y="3857243"/>
            <a:ext cx="4526746" cy="507831"/>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100" b="1" dirty="0">
                <a:solidFill>
                  <a:schemeClr val="accent3"/>
                </a:solidFill>
                <a:latin typeface="Calibri" panose="020F0502020204030204" pitchFamily="34" charset="0"/>
                <a:ea typeface="Calibri" panose="020F0502020204030204" pitchFamily="34" charset="0"/>
                <a:cs typeface="Calibri" panose="020F0502020204030204" pitchFamily="34" charset="0"/>
              </a:rPr>
              <a:t>Incitation financière : </a:t>
            </a:r>
            <a:r>
              <a:rPr lang="fr-FR" sz="1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Subvention allant jusqu’à 8 000 € (sous conditions, rétroactivité 6 mois possible). </a:t>
            </a:r>
          </a:p>
        </p:txBody>
      </p:sp>
      <p:pic>
        <p:nvPicPr>
          <p:cNvPr id="24" name="Graphic 92">
            <a:extLst>
              <a:ext uri="{FF2B5EF4-FFF2-40B4-BE49-F238E27FC236}">
                <a16:creationId xmlns:a16="http://schemas.microsoft.com/office/drawing/2014/main" id="{8311C155-F4CE-3866-6E11-52A185DD0CBE}"/>
              </a:ext>
            </a:extLst>
          </p:cNvPr>
          <p:cNvPicPr>
            <a:picLocks noChangeAspect="1"/>
          </p:cNvPicPr>
          <p:nvPr/>
        </p:nvPicPr>
        <p:blipFill>
          <a:blip r:embed="rId18">
            <a:extLst>
              <a:ext uri="{96DAC541-7B7A-43D3-8B79-37D633B846F1}">
                <asvg:svgBlip xmlns:asvg="http://schemas.microsoft.com/office/drawing/2016/SVG/main" r:embed="rId19"/>
              </a:ext>
            </a:extLst>
          </a:blip>
          <a:srcRect l="18" r="18"/>
          <a:stretch/>
        </p:blipFill>
        <p:spPr>
          <a:xfrm>
            <a:off x="3755563" y="3933307"/>
            <a:ext cx="355576" cy="355702"/>
          </a:xfrm>
          <a:prstGeom prst="rect">
            <a:avLst/>
          </a:prstGeom>
        </p:spPr>
      </p:pic>
      <p:cxnSp>
        <p:nvCxnSpPr>
          <p:cNvPr id="29" name="Straight Connector 96">
            <a:extLst>
              <a:ext uri="{FF2B5EF4-FFF2-40B4-BE49-F238E27FC236}">
                <a16:creationId xmlns:a16="http://schemas.microsoft.com/office/drawing/2014/main" id="{AE584749-2346-FEE2-5A29-D27C7CB602CF}"/>
              </a:ext>
            </a:extLst>
          </p:cNvPr>
          <p:cNvCxnSpPr>
            <a:cxnSpLocks/>
          </p:cNvCxnSpPr>
          <p:nvPr/>
        </p:nvCxnSpPr>
        <p:spPr>
          <a:xfrm>
            <a:off x="4328073" y="2333831"/>
            <a:ext cx="444107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97">
            <a:extLst>
              <a:ext uri="{FF2B5EF4-FFF2-40B4-BE49-F238E27FC236}">
                <a16:creationId xmlns:a16="http://schemas.microsoft.com/office/drawing/2014/main" id="{CE58FE61-8FB0-DFD2-F3C4-A8509EC2EAC5}"/>
              </a:ext>
            </a:extLst>
          </p:cNvPr>
          <p:cNvCxnSpPr>
            <a:cxnSpLocks/>
          </p:cNvCxnSpPr>
          <p:nvPr/>
        </p:nvCxnSpPr>
        <p:spPr>
          <a:xfrm>
            <a:off x="4328073" y="3791901"/>
            <a:ext cx="4441070" cy="0"/>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Espace réservé du texte 1">
            <a:extLst>
              <a:ext uri="{FF2B5EF4-FFF2-40B4-BE49-F238E27FC236}">
                <a16:creationId xmlns:a16="http://schemas.microsoft.com/office/drawing/2014/main" id="{49B03416-D89E-075A-9910-13EE1196D90D}"/>
              </a:ext>
            </a:extLst>
          </p:cNvPr>
          <p:cNvSpPr txBox="1">
            <a:spLocks/>
          </p:cNvSpPr>
          <p:nvPr/>
        </p:nvSpPr>
        <p:spPr>
          <a:xfrm>
            <a:off x="3754393" y="928421"/>
            <a:ext cx="5101607" cy="1938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8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VOLONTARIAT TERRITORIAL EN ENTREPRISE </a:t>
            </a:r>
            <a:r>
              <a:rPr lang="fr-FR" sz="1800" b="1" dirty="0">
                <a:solidFill>
                  <a:schemeClr val="accent3"/>
                </a:solidFill>
                <a:latin typeface="Calibri" panose="020F0502020204030204" pitchFamily="34" charset="0"/>
                <a:ea typeface="Calibri" panose="020F0502020204030204" pitchFamily="34" charset="0"/>
                <a:cs typeface="Calibri" panose="020F0502020204030204" pitchFamily="34" charset="0"/>
              </a:rPr>
              <a:t>« VERT » </a:t>
            </a:r>
          </a:p>
        </p:txBody>
      </p:sp>
      <p:sp>
        <p:nvSpPr>
          <p:cNvPr id="33" name="Rectangle 32">
            <a:extLst>
              <a:ext uri="{FF2B5EF4-FFF2-40B4-BE49-F238E27FC236}">
                <a16:creationId xmlns:a16="http://schemas.microsoft.com/office/drawing/2014/main" id="{A451A6C1-3C53-DDEB-B7BA-E40CB798EC79}"/>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31</a:t>
            </a:fld>
            <a:endParaRPr lang="fr-FR" sz="8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4" name="Connecteur droit 38">
            <a:extLst>
              <a:ext uri="{FF2B5EF4-FFF2-40B4-BE49-F238E27FC236}">
                <a16:creationId xmlns:a16="http://schemas.microsoft.com/office/drawing/2014/main" id="{428AA21F-0E85-0B5C-8E18-01089C50191B}"/>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5" name="Graphic 14">
            <a:extLst>
              <a:ext uri="{FF2B5EF4-FFF2-40B4-BE49-F238E27FC236}">
                <a16:creationId xmlns:a16="http://schemas.microsoft.com/office/drawing/2014/main" id="{6352FBC9-18F0-E44B-186A-88841131328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60154" y="1084107"/>
            <a:ext cx="1309712" cy="894534"/>
          </a:xfrm>
          <a:prstGeom prst="rect">
            <a:avLst/>
          </a:prstGeom>
        </p:spPr>
      </p:pic>
      <p:grpSp>
        <p:nvGrpSpPr>
          <p:cNvPr id="41" name="Groupe 40">
            <a:extLst>
              <a:ext uri="{FF2B5EF4-FFF2-40B4-BE49-F238E27FC236}">
                <a16:creationId xmlns:a16="http://schemas.microsoft.com/office/drawing/2014/main" id="{C104F5C5-2B2B-0712-9DCE-3033FA5660C2}"/>
              </a:ext>
            </a:extLst>
          </p:cNvPr>
          <p:cNvGrpSpPr/>
          <p:nvPr/>
        </p:nvGrpSpPr>
        <p:grpSpPr>
          <a:xfrm>
            <a:off x="7590197" y="4294145"/>
            <a:ext cx="1553803" cy="366851"/>
            <a:chOff x="7590197" y="4294145"/>
            <a:chExt cx="1553803" cy="366851"/>
          </a:xfrm>
        </p:grpSpPr>
        <p:sp>
          <p:nvSpPr>
            <p:cNvPr id="37" name="Rectangle: Top Corners Rounded 41">
              <a:hlinkClick r:id="rId22"/>
              <a:extLst>
                <a:ext uri="{FF2B5EF4-FFF2-40B4-BE49-F238E27FC236}">
                  <a16:creationId xmlns:a16="http://schemas.microsoft.com/office/drawing/2014/main" id="{38BBE7DE-455D-78F0-8AB8-96B912083300}"/>
                </a:ext>
              </a:extLst>
            </p:cNvPr>
            <p:cNvSpPr/>
            <p:nvPr/>
          </p:nvSpPr>
          <p:spPr>
            <a:xfrm rot="16200000" flipH="1">
              <a:off x="8183673" y="3700669"/>
              <a:ext cx="366851" cy="1553803"/>
            </a:xfrm>
            <a:prstGeom prst="round2SameRect">
              <a:avLst>
                <a:gd name="adj1" fmla="val 50000"/>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8" name="Oval 45">
              <a:hlinkClick r:id="rId22"/>
              <a:extLst>
                <a:ext uri="{FF2B5EF4-FFF2-40B4-BE49-F238E27FC236}">
                  <a16:creationId xmlns:a16="http://schemas.microsoft.com/office/drawing/2014/main" id="{B8D1E048-0C63-4E4B-71EB-DCB8B97D1999}"/>
                </a:ext>
              </a:extLst>
            </p:cNvPr>
            <p:cNvSpPr/>
            <p:nvPr/>
          </p:nvSpPr>
          <p:spPr>
            <a:xfrm flipH="1">
              <a:off x="7621258" y="4326434"/>
              <a:ext cx="302272" cy="3022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9" name="Espace réservé du texte 1">
              <a:extLst>
                <a:ext uri="{FF2B5EF4-FFF2-40B4-BE49-F238E27FC236}">
                  <a16:creationId xmlns:a16="http://schemas.microsoft.com/office/drawing/2014/main" id="{F1BDBADF-CE83-1977-5004-9A0AC6992790}"/>
                </a:ext>
              </a:extLst>
            </p:cNvPr>
            <p:cNvSpPr txBox="1">
              <a:spLocks/>
            </p:cNvSpPr>
            <p:nvPr/>
          </p:nvSpPr>
          <p:spPr>
            <a:xfrm flipH="1">
              <a:off x="7991832" y="4400626"/>
              <a:ext cx="1098192" cy="15388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40" name="Graphic 47">
              <a:extLst>
                <a:ext uri="{FF2B5EF4-FFF2-40B4-BE49-F238E27FC236}">
                  <a16:creationId xmlns:a16="http://schemas.microsoft.com/office/drawing/2014/main" id="{1B279C40-1C4C-2EB8-EC76-F501130C815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flipH="1">
              <a:off x="7689560" y="4394736"/>
              <a:ext cx="165669" cy="165669"/>
            </a:xfrm>
            <a:prstGeom prst="rect">
              <a:avLst/>
            </a:prstGeom>
          </p:spPr>
        </p:pic>
      </p:grpSp>
    </p:spTree>
    <p:extLst>
      <p:ext uri="{BB962C8B-B14F-4D97-AF65-F5344CB8AC3E}">
        <p14:creationId xmlns:p14="http://schemas.microsoft.com/office/powerpoint/2010/main" val="3595547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15249-0B60-DC1B-CE4A-947F5F74F456}"/>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1ED8886-5D2E-6C3B-B7D7-1C396DFD7797}"/>
              </a:ext>
            </a:extLst>
          </p:cNvPr>
          <p:cNvSpPr/>
          <p:nvPr/>
        </p:nvSpPr>
        <p:spPr>
          <a:xfrm>
            <a:off x="1080060" y="1157438"/>
            <a:ext cx="6621217" cy="2024280"/>
          </a:xfrm>
          <a:prstGeom prst="rect">
            <a:avLst/>
          </a:prstGeom>
          <a:solidFill>
            <a:schemeClr val="accent1">
              <a:lumMod val="60000"/>
              <a:lumOff val="40000"/>
              <a:alpha val="20000"/>
            </a:schemeClr>
          </a:solidFill>
        </p:spPr>
        <p:txBody>
          <a:bodyPr lIns="0" tIns="0" rIns="0" bIns="0" anchor="ctr">
            <a:noAutofit/>
          </a:bodyPr>
          <a:lstStyle/>
          <a:p>
            <a:pPr algn="ctr" defTabSz="685800">
              <a:lnSpc>
                <a:spcPct val="90000"/>
              </a:lnSpc>
              <a:spcBef>
                <a:spcPts val="750"/>
              </a:spcBef>
            </a:pPr>
            <a:endParaRPr lang="fr-FR" sz="12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48984139-D394-4B07-A33C-5B39E0661400}"/>
              </a:ext>
            </a:extLst>
          </p:cNvPr>
          <p:cNvSpPr/>
          <p:nvPr/>
        </p:nvSpPr>
        <p:spPr>
          <a:xfrm>
            <a:off x="1080060" y="3370868"/>
            <a:ext cx="6621217" cy="1247566"/>
          </a:xfrm>
          <a:prstGeom prst="rect">
            <a:avLst/>
          </a:prstGeom>
          <a:solidFill>
            <a:schemeClr val="accent2">
              <a:alpha val="20000"/>
            </a:schemeClr>
          </a:solidFill>
        </p:spPr>
        <p:txBody>
          <a:bodyPr lIns="0" tIns="0" rIns="0" bIns="0" anchor="ctr">
            <a:noAutofit/>
          </a:bodyPr>
          <a:lstStyle/>
          <a:p>
            <a:pPr algn="ctr" defTabSz="685800">
              <a:lnSpc>
                <a:spcPct val="90000"/>
              </a:lnSpc>
              <a:spcBef>
                <a:spcPts val="750"/>
              </a:spcBef>
            </a:pPr>
            <a:endParaRPr lang="fr-FR" sz="1200"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202C680A-EA22-E261-1935-446EFD4BBD1D}"/>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32</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C6C869F0-5FAB-F08D-0886-3F449FEAAA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4" name="Connecteur droit 38">
            <a:extLst>
              <a:ext uri="{FF2B5EF4-FFF2-40B4-BE49-F238E27FC236}">
                <a16:creationId xmlns:a16="http://schemas.microsoft.com/office/drawing/2014/main" id="{893F9FCE-5D04-10AA-64BE-C0D1C71C8FC2}"/>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644C4497-62DB-075C-2402-813210D87EB3}"/>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4C5C9E67-911B-7B41-6114-650FAEC802DF}"/>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dirty="0">
                <a:solidFill>
                  <a:srgbClr val="194626"/>
                </a:solidFill>
                <a:latin typeface="Calibri" panose="020F0502020204030204" pitchFamily="34" charset="0"/>
                <a:ea typeface="Calibri" panose="020F0502020204030204" pitchFamily="34" charset="0"/>
                <a:cs typeface="Calibri" panose="020F0502020204030204" pitchFamily="34" charset="0"/>
              </a:rPr>
              <a:t>Les diagnostics et accompagnements</a:t>
            </a:r>
          </a:p>
        </p:txBody>
      </p:sp>
      <p:sp>
        <p:nvSpPr>
          <p:cNvPr id="17" name="Espace réservé du texte 1">
            <a:extLst>
              <a:ext uri="{FF2B5EF4-FFF2-40B4-BE49-F238E27FC236}">
                <a16:creationId xmlns:a16="http://schemas.microsoft.com/office/drawing/2014/main" id="{7202C865-397C-6497-C341-C4FE065A3306}"/>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5" name="Arrow: Pentagon 4">
            <a:extLst>
              <a:ext uri="{FF2B5EF4-FFF2-40B4-BE49-F238E27FC236}">
                <a16:creationId xmlns:a16="http://schemas.microsoft.com/office/drawing/2014/main" id="{CA5C1BCF-A75B-0F8C-3132-813DF2191F09}"/>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texte 1">
            <a:extLst>
              <a:ext uri="{FF2B5EF4-FFF2-40B4-BE49-F238E27FC236}">
                <a16:creationId xmlns:a16="http://schemas.microsoft.com/office/drawing/2014/main" id="{FB821B03-9C2F-4B9B-F297-9D3BDF0E13D9}"/>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3" name="Espace réservé du texte 1">
            <a:extLst>
              <a:ext uri="{FF2B5EF4-FFF2-40B4-BE49-F238E27FC236}">
                <a16:creationId xmlns:a16="http://schemas.microsoft.com/office/drawing/2014/main" id="{D172B09D-36B5-66A1-FD66-D9C092DD093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8" name="ZoneTexte 7">
            <a:extLst>
              <a:ext uri="{FF2B5EF4-FFF2-40B4-BE49-F238E27FC236}">
                <a16:creationId xmlns:a16="http://schemas.microsoft.com/office/drawing/2014/main" id="{43C33FA3-3C43-1104-7910-AE9D55C1D2CF}"/>
              </a:ext>
            </a:extLst>
          </p:cNvPr>
          <p:cNvSpPr txBox="1"/>
          <p:nvPr/>
        </p:nvSpPr>
        <p:spPr>
          <a:xfrm>
            <a:off x="1285986" y="1290847"/>
            <a:ext cx="6237010" cy="1754326"/>
          </a:xfrm>
          <a:prstGeom prst="rect">
            <a:avLst/>
          </a:prstGeom>
          <a:noFill/>
        </p:spPr>
        <p:txBody>
          <a:bodyPr wrap="square" rtlCol="0">
            <a:spAutoFit/>
          </a:bodyPr>
          <a:lstStyle/>
          <a:p>
            <a:r>
              <a:rPr lang="fr-FR" sz="1200" b="1" dirty="0">
                <a:latin typeface="Calibri" panose="020F0502020204030204" pitchFamily="34" charset="0"/>
                <a:ea typeface="Calibri" panose="020F0502020204030204" pitchFamily="34" charset="0"/>
                <a:cs typeface="Calibri" panose="020F0502020204030204" pitchFamily="34" charset="0"/>
              </a:rPr>
              <a:t>Découvrez les autres diagnostics</a:t>
            </a:r>
            <a:endParaRPr lang="fr-FR"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Diag Ecoconception </a:t>
            </a:r>
            <a:r>
              <a:rPr lang="fr-FR" sz="1200" dirty="0">
                <a:latin typeface="Calibri" panose="020F0502020204030204" pitchFamily="34" charset="0"/>
                <a:ea typeface="Calibri" panose="020F0502020204030204" pitchFamily="34" charset="0"/>
                <a:cs typeface="Calibri" panose="020F0502020204030204" pitchFamily="34" charset="0"/>
              </a:rPr>
              <a:t>: améliorez la performance environnementale de vos produits et services</a:t>
            </a: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Diag Adaptation</a:t>
            </a:r>
            <a:r>
              <a:rPr lang="fr-FR" sz="1200" dirty="0">
                <a:latin typeface="Calibri" panose="020F0502020204030204" pitchFamily="34" charset="0"/>
                <a:ea typeface="Calibri" panose="020F0502020204030204" pitchFamily="34" charset="0"/>
                <a:cs typeface="Calibri" panose="020F0502020204030204" pitchFamily="34" charset="0"/>
              </a:rPr>
              <a:t> : limitez votre vulnérabilité au changement climatique </a:t>
            </a: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Diag Impact environnemental </a:t>
            </a:r>
            <a:r>
              <a:rPr lang="fr-FR" sz="1200" dirty="0">
                <a:latin typeface="Calibri" panose="020F0502020204030204" pitchFamily="34" charset="0"/>
                <a:ea typeface="Calibri" panose="020F0502020204030204" pitchFamily="34" charset="0"/>
                <a:cs typeface="Calibri" panose="020F0502020204030204" pitchFamily="34" charset="0"/>
              </a:rPr>
              <a:t>: Anticipez et évaluez les impacts environnementaux de votre projet d’innovation</a:t>
            </a: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Diag Eco-Flux</a:t>
            </a:r>
            <a:r>
              <a:rPr lang="fr-FR" sz="1200" dirty="0">
                <a:latin typeface="Calibri" panose="020F0502020204030204" pitchFamily="34" charset="0"/>
                <a:ea typeface="Calibri" panose="020F0502020204030204" pitchFamily="34" charset="0"/>
                <a:cs typeface="Calibri" panose="020F0502020204030204" pitchFamily="34" charset="0"/>
              </a:rPr>
              <a:t> : Faites des économies vertueuses et durables en réduisant vos pertes en énergie</a:t>
            </a: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Diag Biodiversité </a:t>
            </a:r>
            <a:r>
              <a:rPr lang="fr-FR" sz="1200" dirty="0">
                <a:latin typeface="Calibri" panose="020F0502020204030204" pitchFamily="34" charset="0"/>
                <a:ea typeface="Calibri" panose="020F0502020204030204" pitchFamily="34" charset="0"/>
                <a:cs typeface="Calibri" panose="020F0502020204030204" pitchFamily="34" charset="0"/>
              </a:rPr>
              <a:t>: Intégrez les risques et opportunités liés à la biodiversité dans votre stratégie</a:t>
            </a: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Diagnostic Impact</a:t>
            </a:r>
            <a:r>
              <a:rPr lang="fr-FR" sz="1200" dirty="0">
                <a:latin typeface="Calibri" panose="020F0502020204030204" pitchFamily="34" charset="0"/>
                <a:ea typeface="Calibri" panose="020F0502020204030204" pitchFamily="34" charset="0"/>
                <a:cs typeface="Calibri" panose="020F0502020204030204" pitchFamily="34" charset="0"/>
              </a:rPr>
              <a:t> et </a:t>
            </a:r>
            <a:r>
              <a:rPr lang="fr-FR" sz="1200" dirty="0">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Diagnostic Impact Environnemental</a:t>
            </a:r>
            <a:r>
              <a:rPr lang="fr-FR" sz="1200" dirty="0">
                <a:latin typeface="Calibri" panose="020F0502020204030204" pitchFamily="34" charset="0"/>
                <a:ea typeface="Calibri" panose="020F0502020204030204" pitchFamily="34" charset="0"/>
                <a:cs typeface="Calibri" panose="020F0502020204030204" pitchFamily="34" charset="0"/>
              </a:rPr>
              <a:t> : Intégrez les enjeux sociaux, sociétaux et environnementaux à votre stratégie</a:t>
            </a:r>
          </a:p>
        </p:txBody>
      </p:sp>
      <p:pic>
        <p:nvPicPr>
          <p:cNvPr id="9" name="Graphic 68">
            <a:extLst>
              <a:ext uri="{FF2B5EF4-FFF2-40B4-BE49-F238E27FC236}">
                <a16:creationId xmlns:a16="http://schemas.microsoft.com/office/drawing/2014/main" id="{2D0E31D2-CBA7-2912-63D4-1689FB6F0F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78934" y="505294"/>
            <a:ext cx="1330081" cy="390434"/>
          </a:xfrm>
          <a:prstGeom prst="rect">
            <a:avLst/>
          </a:prstGeom>
        </p:spPr>
      </p:pic>
      <p:sp>
        <p:nvSpPr>
          <p:cNvPr id="12" name="ZoneTexte 11">
            <a:extLst>
              <a:ext uri="{FF2B5EF4-FFF2-40B4-BE49-F238E27FC236}">
                <a16:creationId xmlns:a16="http://schemas.microsoft.com/office/drawing/2014/main" id="{516B51C7-9FBD-72C6-6B2A-D92FB80FF954}"/>
              </a:ext>
            </a:extLst>
          </p:cNvPr>
          <p:cNvSpPr txBox="1"/>
          <p:nvPr/>
        </p:nvSpPr>
        <p:spPr>
          <a:xfrm>
            <a:off x="1251976" y="3529561"/>
            <a:ext cx="6352553" cy="1015663"/>
          </a:xfrm>
          <a:prstGeom prst="rect">
            <a:avLst/>
          </a:prstGeom>
          <a:noFill/>
        </p:spPr>
        <p:txBody>
          <a:bodyPr wrap="square">
            <a:spAutoFit/>
          </a:bodyPr>
          <a:lstStyle/>
          <a:p>
            <a:r>
              <a:rPr lang="fr-FR" sz="1200" b="1" dirty="0">
                <a:latin typeface="Calibri" panose="020F0502020204030204" pitchFamily="34" charset="0"/>
                <a:ea typeface="Calibri" panose="020F0502020204030204" pitchFamily="34" charset="0"/>
                <a:cs typeface="Calibri" panose="020F0502020204030204" pitchFamily="34" charset="0"/>
              </a:rPr>
              <a:t>Découvrez les missions et accompagnements</a:t>
            </a: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Mission Stratégie Environnement</a:t>
            </a:r>
            <a:r>
              <a:rPr lang="fr-FR" sz="1200" dirty="0">
                <a:latin typeface="Calibri" panose="020F0502020204030204" pitchFamily="34" charset="0"/>
                <a:ea typeface="Calibri" panose="020F0502020204030204" pitchFamily="34" charset="0"/>
                <a:cs typeface="Calibri" panose="020F0502020204030204" pitchFamily="34" charset="0"/>
              </a:rPr>
              <a:t> : Etablissez votre feuille de route à 2030 et enclenchez la transition énergétique et écologique pour votre entreprise</a:t>
            </a:r>
          </a:p>
          <a:p>
            <a:pPr marL="171450" indent="-171450">
              <a:buFont typeface="Arial" panose="020B0604020202020204" pitchFamily="34" charset="0"/>
              <a:buChar char="•"/>
            </a:pPr>
            <a:r>
              <a:rPr lang="fr-FR" sz="1200" dirty="0">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Mission RSE</a:t>
            </a:r>
            <a:r>
              <a:rPr lang="fr-FR" sz="1200" dirty="0">
                <a:latin typeface="Calibri" panose="020F0502020204030204" pitchFamily="34" charset="0"/>
                <a:ea typeface="Calibri" panose="020F0502020204030204" pitchFamily="34" charset="0"/>
                <a:cs typeface="Calibri" panose="020F0502020204030204" pitchFamily="34" charset="0"/>
              </a:rPr>
              <a:t> : Définissez une ambition globale RSE pour votre entreprise et traduisez-la en engagements à prendre </a:t>
            </a:r>
          </a:p>
        </p:txBody>
      </p:sp>
      <p:sp>
        <p:nvSpPr>
          <p:cNvPr id="16" name="Freeform: Shape 31">
            <a:extLst>
              <a:ext uri="{FF2B5EF4-FFF2-40B4-BE49-F238E27FC236}">
                <a16:creationId xmlns:a16="http://schemas.microsoft.com/office/drawing/2014/main" id="{96C96ECB-CEE9-9D0F-AE21-F040EF716E1A}"/>
              </a:ext>
            </a:extLst>
          </p:cNvPr>
          <p:cNvSpPr/>
          <p:nvPr/>
        </p:nvSpPr>
        <p:spPr>
          <a:xfrm>
            <a:off x="903700" y="983299"/>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1"/>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9" name="Freeform: Shape 31">
            <a:extLst>
              <a:ext uri="{FF2B5EF4-FFF2-40B4-BE49-F238E27FC236}">
                <a16:creationId xmlns:a16="http://schemas.microsoft.com/office/drawing/2014/main" id="{B88DEC9F-5507-4261-C905-E946E160399B}"/>
              </a:ext>
            </a:extLst>
          </p:cNvPr>
          <p:cNvSpPr/>
          <p:nvPr/>
        </p:nvSpPr>
        <p:spPr>
          <a:xfrm>
            <a:off x="903700" y="3205268"/>
            <a:ext cx="348276" cy="348276"/>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9459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A193C-04EC-A882-8993-08963F49A32D}"/>
            </a:ext>
          </a:extLst>
        </p:cNvPr>
        <p:cNvGrpSpPr/>
        <p:nvPr/>
      </p:nvGrpSpPr>
      <p:grpSpPr>
        <a:xfrm>
          <a:off x="0" y="0"/>
          <a:ext cx="0" cy="0"/>
          <a:chOff x="0" y="0"/>
          <a:chExt cx="0" cy="0"/>
        </a:xfrm>
      </p:grpSpPr>
      <p:sp>
        <p:nvSpPr>
          <p:cNvPr id="10" name="Rectangle: Top Corners Rounded 19">
            <a:hlinkClick r:id="rId3"/>
            <a:extLst>
              <a:ext uri="{FF2B5EF4-FFF2-40B4-BE49-F238E27FC236}">
                <a16:creationId xmlns:a16="http://schemas.microsoft.com/office/drawing/2014/main" id="{0B1AD779-9790-010F-F74C-08FB372BDD67}"/>
              </a:ext>
            </a:extLst>
          </p:cNvPr>
          <p:cNvSpPr/>
          <p:nvPr/>
        </p:nvSpPr>
        <p:spPr>
          <a:xfrm rot="5400000">
            <a:off x="621873" y="3519133"/>
            <a:ext cx="473816" cy="1624832"/>
          </a:xfrm>
          <a:prstGeom prst="round2SameRect">
            <a:avLst>
              <a:gd name="adj1" fmla="val 48335"/>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342900">
              <a:defRPr/>
            </a:pPr>
            <a:endParaRPr lang="fr-FR" sz="105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28D34AC2-098A-FFB5-12BF-190BDA985F1E}"/>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33</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E84C9C9A-387B-9E32-3337-116CF2F80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0502" y="4855500"/>
            <a:ext cx="418354" cy="164020"/>
          </a:xfrm>
          <a:prstGeom prst="rect">
            <a:avLst/>
          </a:prstGeom>
        </p:spPr>
      </p:pic>
      <p:cxnSp>
        <p:nvCxnSpPr>
          <p:cNvPr id="14" name="Connecteur droit 38">
            <a:extLst>
              <a:ext uri="{FF2B5EF4-FFF2-40B4-BE49-F238E27FC236}">
                <a16:creationId xmlns:a16="http://schemas.microsoft.com/office/drawing/2014/main" id="{A5BC565A-CAE9-A5FD-5729-55DF306227E3}"/>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D35FE58C-7AF8-0C85-1358-FEE0C1E9D9A3}"/>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1F306B5D-2E2D-2697-83F7-DA55758C270D}"/>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dirty="0">
                <a:solidFill>
                  <a:srgbClr val="194626"/>
                </a:solidFill>
                <a:latin typeface="Calibri" panose="020F0502020204030204" pitchFamily="34" charset="0"/>
                <a:ea typeface="Calibri" panose="020F0502020204030204" pitchFamily="34" charset="0"/>
                <a:cs typeface="Calibri" panose="020F0502020204030204" pitchFamily="34" charset="0"/>
              </a:rPr>
              <a:t>La plateforme mission transition écologique </a:t>
            </a:r>
          </a:p>
        </p:txBody>
      </p:sp>
      <p:sp>
        <p:nvSpPr>
          <p:cNvPr id="17" name="Espace réservé du texte 1">
            <a:extLst>
              <a:ext uri="{FF2B5EF4-FFF2-40B4-BE49-F238E27FC236}">
                <a16:creationId xmlns:a16="http://schemas.microsoft.com/office/drawing/2014/main" id="{6AA8D329-F52B-3F68-17BE-FC3CD194E2A4}"/>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03. Comment passer à l’action ? </a:t>
            </a:r>
          </a:p>
        </p:txBody>
      </p:sp>
      <p:sp>
        <p:nvSpPr>
          <p:cNvPr id="5" name="Arrow: Pentagon 4">
            <a:extLst>
              <a:ext uri="{FF2B5EF4-FFF2-40B4-BE49-F238E27FC236}">
                <a16:creationId xmlns:a16="http://schemas.microsoft.com/office/drawing/2014/main" id="{CA529B55-DC91-AAF7-6E2F-553A08E391ED}"/>
              </a:ext>
            </a:extLst>
          </p:cNvPr>
          <p:cNvSpPr/>
          <p:nvPr/>
        </p:nvSpPr>
        <p:spPr>
          <a:xfrm rot="5400000" flipV="1">
            <a:off x="7940761" y="-564113"/>
            <a:ext cx="432391" cy="1560621"/>
          </a:xfrm>
          <a:prstGeom prst="homePlate">
            <a:avLst>
              <a:gd name="adj" fmla="val 26234"/>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en-US" sz="7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texte 1">
            <a:extLst>
              <a:ext uri="{FF2B5EF4-FFF2-40B4-BE49-F238E27FC236}">
                <a16:creationId xmlns:a16="http://schemas.microsoft.com/office/drawing/2014/main" id="{A9047ED2-027A-6F33-B199-75DF6242F792}"/>
              </a:ext>
            </a:extLst>
          </p:cNvPr>
          <p:cNvSpPr txBox="1">
            <a:spLocks/>
          </p:cNvSpPr>
          <p:nvPr/>
        </p:nvSpPr>
        <p:spPr>
          <a:xfrm>
            <a:off x="7405178" y="68862"/>
            <a:ext cx="1503556" cy="193899"/>
          </a:xfrm>
          <a:prstGeom prst="rect">
            <a:avLst/>
          </a:prstGeom>
          <a:no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3. CONCRÉTISER VOTRE</a:t>
            </a:r>
            <a:b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7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PLAN D’ACTION RH</a:t>
            </a:r>
          </a:p>
        </p:txBody>
      </p:sp>
      <p:sp>
        <p:nvSpPr>
          <p:cNvPr id="3" name="Espace réservé du texte 1">
            <a:extLst>
              <a:ext uri="{FF2B5EF4-FFF2-40B4-BE49-F238E27FC236}">
                <a16:creationId xmlns:a16="http://schemas.microsoft.com/office/drawing/2014/main" id="{EE84F3D7-8115-7911-0A0B-5003B5FEDF25}"/>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8" name="ZoneTexte 7">
            <a:extLst>
              <a:ext uri="{FF2B5EF4-FFF2-40B4-BE49-F238E27FC236}">
                <a16:creationId xmlns:a16="http://schemas.microsoft.com/office/drawing/2014/main" id="{D09F058F-BFFD-DA11-CA81-4C2E0A3E0A3D}"/>
              </a:ext>
            </a:extLst>
          </p:cNvPr>
          <p:cNvSpPr txBox="1"/>
          <p:nvPr/>
        </p:nvSpPr>
        <p:spPr>
          <a:xfrm>
            <a:off x="448590" y="1176691"/>
            <a:ext cx="4909117" cy="2477601"/>
          </a:xfrm>
          <a:prstGeom prst="rect">
            <a:avLst/>
          </a:prstGeom>
          <a:noFill/>
        </p:spPr>
        <p:txBody>
          <a:bodyPr wrap="square" rtlCol="0">
            <a:spAutoFit/>
          </a:bodyPr>
          <a:lstStyle/>
          <a:p>
            <a:r>
              <a:rPr lang="fr-FR" sz="1600" b="1" dirty="0">
                <a:solidFill>
                  <a:srgbClr val="9933FF"/>
                </a:solidFill>
                <a:latin typeface="Calibri" panose="020F0502020204030204" pitchFamily="34" charset="0"/>
                <a:ea typeface="Calibri" panose="020F0502020204030204" pitchFamily="34" charset="0"/>
                <a:cs typeface="Calibri" panose="020F0502020204030204" pitchFamily="34" charset="0"/>
              </a:rPr>
              <a:t>Des aides pour la transition écologique de votre entreprise</a:t>
            </a:r>
          </a:p>
          <a:p>
            <a:endParaRPr lang="fr-FR" sz="1350" dirty="0">
              <a:solidFill>
                <a:srgbClr val="194626"/>
              </a:solidFill>
              <a:latin typeface="Calibri" panose="020F0502020204030204" pitchFamily="34" charset="0"/>
              <a:ea typeface="Calibri" panose="020F0502020204030204" pitchFamily="34" charset="0"/>
              <a:cs typeface="Calibri" panose="020F0502020204030204" pitchFamily="34" charset="0"/>
            </a:endParaRPr>
          </a:p>
          <a:p>
            <a:endParaRPr lang="fr-FR" sz="1350" dirty="0">
              <a:solidFill>
                <a:srgbClr val="194626"/>
              </a:solidFill>
              <a:latin typeface="Calibri" panose="020F0502020204030204" pitchFamily="34" charset="0"/>
              <a:ea typeface="Calibri" panose="020F0502020204030204" pitchFamily="34" charset="0"/>
              <a:cs typeface="Calibri" panose="020F0502020204030204" pitchFamily="34" charset="0"/>
            </a:endParaRPr>
          </a:p>
          <a:p>
            <a:r>
              <a:rPr lang="fr-FR" sz="1200" dirty="0">
                <a:solidFill>
                  <a:srgbClr val="9933FF"/>
                </a:solidFill>
                <a:latin typeface="Calibri" panose="020F0502020204030204" pitchFamily="34" charset="0"/>
                <a:ea typeface="Calibri" panose="020F0502020204030204" pitchFamily="34" charset="0"/>
                <a:cs typeface="Calibri" panose="020F0502020204030204" pitchFamily="34" charset="0"/>
              </a:rPr>
              <a:t>Une plateforme </a:t>
            </a:r>
            <a:r>
              <a:rPr kumimoji="0" lang="fr-FR"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pour visualiser et trouvez rapidement les </a:t>
            </a:r>
            <a:r>
              <a:rPr kumimoji="0" lang="fr-FR" sz="1200" i="0" u="none" strike="noStrike" kern="1200" cap="none" spc="0" normalizeH="0" baseline="0" noProof="0" dirty="0">
                <a:ln>
                  <a:noFill/>
                </a:ln>
                <a:solidFill>
                  <a:srgbClr val="9933FF"/>
                </a:solidFill>
                <a:effectLst/>
                <a:uLnTx/>
                <a:uFillTx/>
                <a:latin typeface="Calibri" panose="020F0502020204030204" pitchFamily="34" charset="0"/>
                <a:ea typeface="Calibri" panose="020F0502020204030204" pitchFamily="34" charset="0"/>
                <a:cs typeface="Calibri" panose="020F0502020204030204" pitchFamily="34" charset="0"/>
              </a:rPr>
              <a:t>aides éligibles </a:t>
            </a:r>
            <a:r>
              <a:rPr kumimoji="0" lang="fr-FR"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et les projets pertinents pour </a:t>
            </a:r>
            <a:r>
              <a:rPr kumimoji="0" lang="fr-FR" sz="1200" i="0" u="none" strike="noStrike" kern="1200" cap="none" spc="0" normalizeH="0" baseline="0" noProof="0" dirty="0">
                <a:ln>
                  <a:noFill/>
                </a:ln>
                <a:solidFill>
                  <a:srgbClr val="9933FF"/>
                </a:solidFill>
                <a:effectLst/>
                <a:uLnTx/>
                <a:uFillTx/>
                <a:latin typeface="Calibri" panose="020F0502020204030204" pitchFamily="34" charset="0"/>
                <a:ea typeface="Calibri" panose="020F0502020204030204" pitchFamily="34" charset="0"/>
                <a:cs typeface="Calibri" panose="020F0502020204030204" pitchFamily="34" charset="0"/>
              </a:rPr>
              <a:t>votre secteur </a:t>
            </a:r>
            <a:r>
              <a:rPr kumimoji="0" lang="fr-FR"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parmi les aides publiques nationales, régionales et territoriales </a:t>
            </a:r>
            <a:r>
              <a:rPr kumimoji="0" lang="fr-FR" sz="1200" i="0" u="none" strike="noStrike" kern="1200" cap="none" spc="0" normalizeH="0" baseline="0" noProof="0" dirty="0">
                <a:ln>
                  <a:noFill/>
                </a:ln>
                <a:solidFill>
                  <a:srgbClr val="9933FF"/>
                </a:solidFill>
                <a:effectLst/>
                <a:uLnTx/>
                <a:uFillTx/>
                <a:latin typeface="Calibri" panose="020F0502020204030204" pitchFamily="34" charset="0"/>
                <a:ea typeface="Calibri" panose="020F0502020204030204" pitchFamily="34" charset="0"/>
                <a:cs typeface="Calibri" panose="020F0502020204030204" pitchFamily="34" charset="0"/>
              </a:rPr>
              <a:t>issues de l’ensemble des partenaires publics</a:t>
            </a:r>
            <a:r>
              <a:rPr kumimoji="0" lang="fr-FR"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a:t>
            </a:r>
          </a:p>
          <a:p>
            <a:endParaRPr lang="fr-FR" sz="1200" dirty="0">
              <a:latin typeface="Calibri" panose="020F0502020204030204" pitchFamily="34" charset="0"/>
              <a:ea typeface="Calibri" panose="020F0502020204030204" pitchFamily="34" charset="0"/>
              <a:cs typeface="Calibri" panose="020F0502020204030204" pitchFamily="34" charset="0"/>
            </a:endParaRPr>
          </a:p>
          <a:p>
            <a:r>
              <a:rPr lang="fr-FR" sz="1200" dirty="0">
                <a:latin typeface="Calibri" panose="020F0502020204030204" pitchFamily="34" charset="0"/>
                <a:ea typeface="Calibri" panose="020F0502020204030204" pitchFamily="34" charset="0"/>
                <a:cs typeface="Calibri" panose="020F0502020204030204" pitchFamily="34" charset="0"/>
              </a:rPr>
              <a:t>En fonction de vos besoins, trouvez l’aide la plus adaptée et faites-vous accompagner par des conseillers référencés via le service public Conseillers-Entreprises. </a:t>
            </a:r>
            <a:endParaRPr kumimoji="0" lang="fr-FR"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Lancement de la plateforme &quot;Mission Transition Écologique&quot;">
            <a:extLst>
              <a:ext uri="{FF2B5EF4-FFF2-40B4-BE49-F238E27FC236}">
                <a16:creationId xmlns:a16="http://schemas.microsoft.com/office/drawing/2014/main" id="{8A1A768F-46D9-FCB9-6CDD-C774AA1057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88" t="24666" r="6036" b="30026"/>
          <a:stretch>
            <a:fillRect/>
          </a:stretch>
        </p:blipFill>
        <p:spPr bwMode="auto">
          <a:xfrm>
            <a:off x="5400621" y="1139247"/>
            <a:ext cx="3420216" cy="919096"/>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1">
            <a:extLst>
              <a:ext uri="{FF2B5EF4-FFF2-40B4-BE49-F238E27FC236}">
                <a16:creationId xmlns:a16="http://schemas.microsoft.com/office/drawing/2014/main" id="{D7C1540C-23C6-343C-A932-0A3AB3429832}"/>
              </a:ext>
            </a:extLst>
          </p:cNvPr>
          <p:cNvSpPr txBox="1">
            <a:spLocks/>
          </p:cNvSpPr>
          <p:nvPr/>
        </p:nvSpPr>
        <p:spPr>
          <a:xfrm>
            <a:off x="132089" y="4144852"/>
            <a:ext cx="1159632" cy="37505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350">
              <a:lnSpc>
                <a:spcPct val="100000"/>
              </a:lnSpc>
              <a:spcBef>
                <a:spcPts val="0"/>
              </a:spcBef>
              <a:buNone/>
              <a:defRPr/>
            </a:pPr>
            <a:r>
              <a:rPr lang="fr-FR" sz="1200" b="1" dirty="0">
                <a:solidFill>
                  <a:prstClr val="white"/>
                </a:solidFill>
                <a:latin typeface="Calibri" panose="020F0502020204030204" pitchFamily="34" charset="0"/>
                <a:ea typeface="Calibri" panose="020F0502020204030204" pitchFamily="34" charset="0"/>
                <a:cs typeface="Calibri" panose="020F0502020204030204" pitchFamily="34" charset="0"/>
              </a:rPr>
              <a:t>Découvrez la plateforme</a:t>
            </a:r>
          </a:p>
        </p:txBody>
      </p:sp>
      <p:grpSp>
        <p:nvGrpSpPr>
          <p:cNvPr id="15" name="Groupe 14">
            <a:extLst>
              <a:ext uri="{FF2B5EF4-FFF2-40B4-BE49-F238E27FC236}">
                <a16:creationId xmlns:a16="http://schemas.microsoft.com/office/drawing/2014/main" id="{77E3374A-C6B2-1D75-58B2-43E36E4F06C5}"/>
              </a:ext>
            </a:extLst>
          </p:cNvPr>
          <p:cNvGrpSpPr/>
          <p:nvPr/>
        </p:nvGrpSpPr>
        <p:grpSpPr>
          <a:xfrm>
            <a:off x="1291721" y="4189911"/>
            <a:ext cx="319774" cy="283274"/>
            <a:chOff x="1728886" y="5477805"/>
            <a:chExt cx="426365" cy="377699"/>
          </a:xfrm>
        </p:grpSpPr>
        <p:sp>
          <p:nvSpPr>
            <p:cNvPr id="16" name="Oval 20">
              <a:extLst>
                <a:ext uri="{FF2B5EF4-FFF2-40B4-BE49-F238E27FC236}">
                  <a16:creationId xmlns:a16="http://schemas.microsoft.com/office/drawing/2014/main" id="{5C767950-082C-BD0F-11A6-5ABCBA051517}"/>
                </a:ext>
              </a:extLst>
            </p:cNvPr>
            <p:cNvSpPr/>
            <p:nvPr/>
          </p:nvSpPr>
          <p:spPr>
            <a:xfrm>
              <a:off x="1728886" y="5477805"/>
              <a:ext cx="426365" cy="3776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342900">
                <a:defRPr/>
              </a:pPr>
              <a:endParaRPr lang="fr-FR" sz="135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Graphic 38">
              <a:extLst>
                <a:ext uri="{FF2B5EF4-FFF2-40B4-BE49-F238E27FC236}">
                  <a16:creationId xmlns:a16="http://schemas.microsoft.com/office/drawing/2014/main" id="{86A3BC99-5427-3A44-B396-7553AF50EF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98136" y="5521750"/>
              <a:ext cx="281273" cy="281273"/>
            </a:xfrm>
            <a:prstGeom prst="rect">
              <a:avLst/>
            </a:prstGeom>
          </p:spPr>
        </p:pic>
      </p:grpSp>
      <p:pic>
        <p:nvPicPr>
          <p:cNvPr id="20" name="Image 19">
            <a:extLst>
              <a:ext uri="{FF2B5EF4-FFF2-40B4-BE49-F238E27FC236}">
                <a16:creationId xmlns:a16="http://schemas.microsoft.com/office/drawing/2014/main" id="{AE5E68A6-8813-BCF1-2030-B85DEEBDC624}"/>
              </a:ext>
            </a:extLst>
          </p:cNvPr>
          <p:cNvPicPr>
            <a:picLocks noChangeAspect="1"/>
          </p:cNvPicPr>
          <p:nvPr/>
        </p:nvPicPr>
        <p:blipFill>
          <a:blip r:embed="rId9"/>
          <a:stretch>
            <a:fillRect/>
          </a:stretch>
        </p:blipFill>
        <p:spPr>
          <a:xfrm>
            <a:off x="5510098" y="2224816"/>
            <a:ext cx="3352480" cy="1168620"/>
          </a:xfrm>
          <a:prstGeom prst="rect">
            <a:avLst/>
          </a:prstGeom>
        </p:spPr>
      </p:pic>
    </p:spTree>
    <p:extLst>
      <p:ext uri="{BB962C8B-B14F-4D97-AF65-F5344CB8AC3E}">
        <p14:creationId xmlns:p14="http://schemas.microsoft.com/office/powerpoint/2010/main" val="1413195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CEEC0-9303-12CF-54E4-8460860ED90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930B270-580F-3609-09C1-79A3DE3AD43F}"/>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34</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F01553B4-F529-4A94-6D84-5E11F2834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4" name="Connecteur droit 38">
            <a:extLst>
              <a:ext uri="{FF2B5EF4-FFF2-40B4-BE49-F238E27FC236}">
                <a16:creationId xmlns:a16="http://schemas.microsoft.com/office/drawing/2014/main" id="{56C1C136-A3AD-26A0-F05E-286B45A61303}"/>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DDBF6F07-D012-02B6-67C3-223EC1402118}"/>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texte 1">
            <a:extLst>
              <a:ext uri="{FF2B5EF4-FFF2-40B4-BE49-F238E27FC236}">
                <a16:creationId xmlns:a16="http://schemas.microsoft.com/office/drawing/2014/main" id="{B6856E05-1A30-39EB-7ECD-FDAF9FB41B9A}"/>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4" name="Espace réservé du texte 1">
            <a:extLst>
              <a:ext uri="{FF2B5EF4-FFF2-40B4-BE49-F238E27FC236}">
                <a16:creationId xmlns:a16="http://schemas.microsoft.com/office/drawing/2014/main" id="{1E526BA2-9463-5DB0-9103-E2A0CCC21258}"/>
              </a:ext>
            </a:extLst>
          </p:cNvPr>
          <p:cNvSpPr txBox="1">
            <a:spLocks/>
          </p:cNvSpPr>
          <p:nvPr/>
        </p:nvSpPr>
        <p:spPr>
          <a:xfrm>
            <a:off x="504253" y="250266"/>
            <a:ext cx="6640900"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Nos équipes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à votre service</a:t>
            </a:r>
          </a:p>
        </p:txBody>
      </p:sp>
      <p:sp>
        <p:nvSpPr>
          <p:cNvPr id="8" name="ZoneTexte 7">
            <a:extLst>
              <a:ext uri="{FF2B5EF4-FFF2-40B4-BE49-F238E27FC236}">
                <a16:creationId xmlns:a16="http://schemas.microsoft.com/office/drawing/2014/main" id="{27D4C3F6-94FE-442B-1983-1EAE83CB83AC}"/>
              </a:ext>
            </a:extLst>
          </p:cNvPr>
          <p:cNvSpPr txBox="1"/>
          <p:nvPr/>
        </p:nvSpPr>
        <p:spPr>
          <a:xfrm>
            <a:off x="1094008" y="3328108"/>
            <a:ext cx="2766182" cy="1292662"/>
          </a:xfrm>
          <a:prstGeom prst="rect">
            <a:avLst/>
          </a:prstGeom>
          <a:noFill/>
        </p:spPr>
        <p:txBody>
          <a:bodyPr wrap="square" lIns="0" tIns="0" rIns="0" bIns="0" anchor="t">
            <a:spAutoFit/>
          </a:bodyPr>
          <a:lstStyle/>
          <a:p>
            <a:r>
              <a:rPr lang="fr-FR" sz="1050" b="1">
                <a:solidFill>
                  <a:srgbClr val="194626"/>
                </a:solidFill>
                <a:latin typeface="Calibri" panose="020F0502020204030204" pitchFamily="34" charset="0"/>
                <a:ea typeface="Calibri" panose="020F0502020204030204" pitchFamily="34" charset="0"/>
                <a:cs typeface="Calibri" panose="020F0502020204030204" pitchFamily="34" charset="0"/>
              </a:rPr>
              <a:t>Entreprises</a:t>
            </a:r>
            <a:r>
              <a:rPr lang="fr-FR" sz="1050">
                <a:solidFill>
                  <a:srgbClr val="194626"/>
                </a:solidFill>
                <a:latin typeface="Calibri" panose="020F0502020204030204" pitchFamily="34" charset="0"/>
                <a:ea typeface="Calibri" panose="020F0502020204030204" pitchFamily="34" charset="0"/>
                <a:cs typeface="Calibri" panose="020F0502020204030204" pitchFamily="34" charset="0"/>
              </a:rPr>
              <a:t> : </a:t>
            </a:r>
            <a:r>
              <a:rPr lang="fr-FR" sz="1050">
                <a:latin typeface="Calibri" panose="020F0502020204030204" pitchFamily="34" charset="0"/>
                <a:ea typeface="Calibri" panose="020F0502020204030204" pitchFamily="34" charset="0"/>
                <a:cs typeface="Calibri" panose="020F0502020204030204" pitchFamily="34" charset="0"/>
              </a:rPr>
              <a:t>01 43 46 01 10 </a:t>
            </a:r>
          </a:p>
          <a:p>
            <a:r>
              <a:rPr lang="fr-FR" sz="1050">
                <a:solidFill>
                  <a:srgbClr val="1F1F1F"/>
                </a:solidFill>
                <a:latin typeface="Calibri" panose="020F0502020204030204" pitchFamily="34" charset="0"/>
                <a:ea typeface="Calibri" panose="020F0502020204030204" pitchFamily="34" charset="0"/>
                <a:cs typeface="Calibri" panose="020F0502020204030204" pitchFamily="34" charset="0"/>
              </a:rPr>
              <a:t>Munissez-vous de votre CODE ADHERENT</a:t>
            </a:r>
            <a:endParaRPr lang="fr-FR" sz="105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fr-FR" sz="1050">
                <a:solidFill>
                  <a:srgbClr val="1F1F1F"/>
                </a:solidFill>
                <a:latin typeface="Calibri" panose="020F0502020204030204" pitchFamily="34" charset="0"/>
                <a:ea typeface="Calibri" panose="020F0502020204030204" pitchFamily="34" charset="0"/>
                <a:cs typeface="Calibri" panose="020F0502020204030204" pitchFamily="34" charset="0"/>
              </a:rPr>
              <a:t>Choisissez votre service : </a:t>
            </a:r>
            <a:endParaRPr lang="fr-FR" sz="105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57175" indent="-257175">
              <a:buAutoNum type="arabicPeriod"/>
            </a:pPr>
            <a:r>
              <a:rPr lang="fr-FR" sz="1050">
                <a:solidFill>
                  <a:srgbClr val="1F1F1F"/>
                </a:solidFill>
                <a:latin typeface="Calibri" panose="020F0502020204030204" pitchFamily="34" charset="0"/>
                <a:ea typeface="Calibri" panose="020F0502020204030204" pitchFamily="34" charset="0"/>
                <a:cs typeface="Calibri" panose="020F0502020204030204" pitchFamily="34" charset="0"/>
              </a:rPr>
              <a:t>Facturation</a:t>
            </a:r>
            <a:endParaRPr lang="fr-FR" sz="105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57175" indent="-257175">
              <a:buAutoNum type="arabicPeriod"/>
            </a:pPr>
            <a:r>
              <a:rPr lang="fr-FR" sz="1050">
                <a:solidFill>
                  <a:srgbClr val="1F1F1F"/>
                </a:solidFill>
                <a:latin typeface="Calibri" panose="020F0502020204030204" pitchFamily="34" charset="0"/>
                <a:ea typeface="Calibri" panose="020F0502020204030204" pitchFamily="34" charset="0"/>
                <a:cs typeface="Calibri" panose="020F0502020204030204" pitchFamily="34" charset="0"/>
              </a:rPr>
              <a:t>Contributions</a:t>
            </a:r>
            <a:endParaRPr lang="fr-FR" sz="105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57175" indent="-257175">
              <a:buAutoNum type="arabicPeriod"/>
            </a:pPr>
            <a:r>
              <a:rPr lang="fr-FR" sz="1050">
                <a:solidFill>
                  <a:srgbClr val="1F1F1F"/>
                </a:solidFill>
                <a:latin typeface="Calibri" panose="020F0502020204030204" pitchFamily="34" charset="0"/>
                <a:ea typeface="Calibri" panose="020F0502020204030204" pitchFamily="34" charset="0"/>
                <a:cs typeface="Calibri" panose="020F0502020204030204" pitchFamily="34" charset="0"/>
              </a:rPr>
              <a:t>Dossier formation</a:t>
            </a:r>
            <a:endParaRPr lang="fr-FR" sz="105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57175" indent="-257175">
              <a:buAutoNum type="arabicPeriod"/>
            </a:pPr>
            <a:r>
              <a:rPr lang="fr-FR" sz="1050">
                <a:solidFill>
                  <a:srgbClr val="1F1F1F"/>
                </a:solidFill>
                <a:latin typeface="Calibri" panose="020F0502020204030204" pitchFamily="34" charset="0"/>
                <a:ea typeface="Calibri" panose="020F0502020204030204" pitchFamily="34" charset="0"/>
                <a:cs typeface="Calibri" panose="020F0502020204030204" pitchFamily="34" charset="0"/>
              </a:rPr>
              <a:t>Assistance services en ligne</a:t>
            </a:r>
            <a:endParaRPr lang="fr-FR" sz="105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57175" indent="-257175">
              <a:buAutoNum type="arabicPeriod"/>
            </a:pPr>
            <a:r>
              <a:rPr lang="fr-FR" sz="1050">
                <a:solidFill>
                  <a:srgbClr val="1F1F1F"/>
                </a:solidFill>
                <a:latin typeface="Calibri" panose="020F0502020204030204" pitchFamily="34" charset="0"/>
                <a:ea typeface="Calibri" panose="020F0502020204030204" pitchFamily="34" charset="0"/>
                <a:cs typeface="Calibri" panose="020F0502020204030204" pitchFamily="34" charset="0"/>
              </a:rPr>
              <a:t>Conseil sur un projet emploi formation</a:t>
            </a:r>
            <a:endParaRPr lang="fr-FR" sz="105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Rectangle : coins arrondis 62">
            <a:extLst>
              <a:ext uri="{FF2B5EF4-FFF2-40B4-BE49-F238E27FC236}">
                <a16:creationId xmlns:a16="http://schemas.microsoft.com/office/drawing/2014/main" id="{FE9CF675-1BE6-385E-5F9A-F1E7B6CFAFAA}"/>
              </a:ext>
            </a:extLst>
          </p:cNvPr>
          <p:cNvSpPr/>
          <p:nvPr/>
        </p:nvSpPr>
        <p:spPr>
          <a:xfrm>
            <a:off x="766408" y="1794005"/>
            <a:ext cx="3421382" cy="696324"/>
          </a:xfrm>
          <a:prstGeom prst="roundRect">
            <a:avLst>
              <a:gd name="adj" fmla="val 8873"/>
            </a:avLst>
          </a:prstGeom>
          <a:solidFill>
            <a:schemeClr val="accent1">
              <a:alpha val="20000"/>
            </a:schemeClr>
          </a:solidFill>
        </p:spPr>
        <p:txBody>
          <a:bodyPr lIns="0" tIns="0" rIns="0" bIns="0" anchor="ctr">
            <a:noAutofit/>
          </a:bodyPr>
          <a:lstStyle/>
          <a:p>
            <a:pPr algn="ctr" defTabSz="685800">
              <a:lnSpc>
                <a:spcPct val="90000"/>
              </a:lnSpc>
              <a:spcBef>
                <a:spcPts val="750"/>
              </a:spcBef>
            </a:pPr>
            <a:r>
              <a:rPr lang="fr-FR" sz="1100">
                <a:solidFill>
                  <a:srgbClr val="194626"/>
                </a:solidFill>
                <a:latin typeface="Calibri" panose="020F0502020204030204" pitchFamily="34" charset="0"/>
                <a:ea typeface="Calibri" panose="020F0502020204030204" pitchFamily="34" charset="0"/>
                <a:cs typeface="Calibri" panose="020F0502020204030204" pitchFamily="34" charset="0"/>
              </a:rPr>
              <a:t>Au sein de nos délégations régionales, </a:t>
            </a:r>
            <a:r>
              <a:rPr lang="fr-FR" sz="1100" b="1">
                <a:solidFill>
                  <a:srgbClr val="194626"/>
                </a:solidFill>
                <a:latin typeface="Calibri" panose="020F0502020204030204" pitchFamily="34" charset="0"/>
                <a:ea typeface="Calibri" panose="020F0502020204030204" pitchFamily="34" charset="0"/>
                <a:cs typeface="Calibri" panose="020F0502020204030204" pitchFamily="34" charset="0"/>
              </a:rPr>
              <a:t>nos conseillers emploi formation </a:t>
            </a:r>
            <a:r>
              <a:rPr lang="fr-FR" sz="1100">
                <a:solidFill>
                  <a:srgbClr val="194626"/>
                </a:solidFill>
                <a:latin typeface="Calibri" panose="020F0502020204030204" pitchFamily="34" charset="0"/>
                <a:ea typeface="Calibri" panose="020F0502020204030204" pitchFamily="34" charset="0"/>
                <a:cs typeface="Calibri" panose="020F0502020204030204" pitchFamily="34" charset="0"/>
              </a:rPr>
              <a:t>vous accompagnent en proximité dans vos projets.</a:t>
            </a:r>
          </a:p>
        </p:txBody>
      </p:sp>
      <p:sp>
        <p:nvSpPr>
          <p:cNvPr id="64" name="Rectangle : coins arrondis 63">
            <a:extLst>
              <a:ext uri="{FF2B5EF4-FFF2-40B4-BE49-F238E27FC236}">
                <a16:creationId xmlns:a16="http://schemas.microsoft.com/office/drawing/2014/main" id="{6DE2D829-D71C-E340-6F7A-3F79F11C5E28}"/>
              </a:ext>
            </a:extLst>
          </p:cNvPr>
          <p:cNvSpPr/>
          <p:nvPr/>
        </p:nvSpPr>
        <p:spPr>
          <a:xfrm>
            <a:off x="766408" y="918182"/>
            <a:ext cx="3421382" cy="762598"/>
          </a:xfrm>
          <a:prstGeom prst="roundRect">
            <a:avLst>
              <a:gd name="adj" fmla="val 8873"/>
            </a:avLst>
          </a:prstGeom>
          <a:solidFill>
            <a:schemeClr val="accent2">
              <a:lumMod val="25000"/>
              <a:lumOff val="75000"/>
              <a:alpha val="70000"/>
            </a:schemeClr>
          </a:solidFill>
        </p:spPr>
        <p:txBody>
          <a:bodyPr lIns="0" tIns="0" rIns="0" bIns="0" anchor="ctr">
            <a:noAutofit/>
          </a:bodyPr>
          <a:lstStyle/>
          <a:p>
            <a:pPr algn="ctr" defTabSz="685800"/>
            <a:r>
              <a:rPr lang="fr-FR" sz="1100">
                <a:solidFill>
                  <a:srgbClr val="194626"/>
                </a:solidFill>
                <a:latin typeface="Calibri" panose="020F0502020204030204" pitchFamily="34" charset="0"/>
                <a:ea typeface="Calibri" panose="020F0502020204030204" pitchFamily="34" charset="0"/>
                <a:cs typeface="Calibri" panose="020F0502020204030204" pitchFamily="34" charset="0"/>
              </a:rPr>
              <a:t>Les conseillers de notre</a:t>
            </a:r>
            <a:r>
              <a:rPr lang="fr-FR" sz="1100" b="1">
                <a:solidFill>
                  <a:srgbClr val="194626"/>
                </a:solidFill>
                <a:latin typeface="Calibri" panose="020F0502020204030204" pitchFamily="34" charset="0"/>
                <a:ea typeface="Calibri" panose="020F0502020204030204" pitchFamily="34" charset="0"/>
                <a:cs typeface="Calibri" panose="020F0502020204030204" pitchFamily="34" charset="0"/>
              </a:rPr>
              <a:t> service conseil centralisé multicanal </a:t>
            </a:r>
            <a:r>
              <a:rPr lang="fr-FR" sz="1100">
                <a:solidFill>
                  <a:srgbClr val="194626"/>
                </a:solidFill>
                <a:latin typeface="Calibri" panose="020F0502020204030204" pitchFamily="34" charset="0"/>
                <a:ea typeface="Calibri" panose="020F0502020204030204" pitchFamily="34" charset="0"/>
                <a:cs typeface="Calibri" panose="020F0502020204030204" pitchFamily="34" charset="0"/>
              </a:rPr>
              <a:t>sont disponibles pour vous aider et vous apporter une réponse sur nos services.</a:t>
            </a:r>
          </a:p>
        </p:txBody>
      </p:sp>
      <p:sp>
        <p:nvSpPr>
          <p:cNvPr id="65" name="Rectangle : coins arrondis 64">
            <a:extLst>
              <a:ext uri="{FF2B5EF4-FFF2-40B4-BE49-F238E27FC236}">
                <a16:creationId xmlns:a16="http://schemas.microsoft.com/office/drawing/2014/main" id="{705186A1-71D9-3360-2FCA-7DB9A2F1B436}"/>
              </a:ext>
            </a:extLst>
          </p:cNvPr>
          <p:cNvSpPr/>
          <p:nvPr/>
        </p:nvSpPr>
        <p:spPr>
          <a:xfrm>
            <a:off x="766408" y="2603554"/>
            <a:ext cx="3421382" cy="545370"/>
          </a:xfrm>
          <a:prstGeom prst="roundRect">
            <a:avLst>
              <a:gd name="adj" fmla="val 8873"/>
            </a:avLst>
          </a:prstGeom>
          <a:solidFill>
            <a:schemeClr val="accent4">
              <a:alpha val="20000"/>
            </a:schemeClr>
          </a:solidFill>
        </p:spPr>
        <p:txBody>
          <a:bodyPr lIns="0" tIns="0" rIns="0" bIns="0" anchor="ctr">
            <a:noAutofit/>
          </a:bodyPr>
          <a:lstStyle/>
          <a:p>
            <a:pPr algn="ctr" defTabSz="685800">
              <a:lnSpc>
                <a:spcPct val="90000"/>
              </a:lnSpc>
              <a:spcBef>
                <a:spcPts val="750"/>
              </a:spcBef>
            </a:pPr>
            <a:r>
              <a:rPr lang="fr-FR" sz="1100">
                <a:solidFill>
                  <a:srgbClr val="194626"/>
                </a:solidFill>
                <a:latin typeface="Calibri" panose="020F0502020204030204" pitchFamily="34" charset="0"/>
                <a:ea typeface="Calibri" panose="020F0502020204030204" pitchFamily="34" charset="0"/>
                <a:cs typeface="Calibri" panose="020F0502020204030204" pitchFamily="34" charset="0"/>
              </a:rPr>
              <a:t>Nos </a:t>
            </a:r>
            <a:r>
              <a:rPr lang="fr-FR" sz="1100" b="1">
                <a:solidFill>
                  <a:srgbClr val="194626"/>
                </a:solidFill>
                <a:latin typeface="Calibri" panose="020F0502020204030204" pitchFamily="34" charset="0"/>
                <a:ea typeface="Calibri" panose="020F0502020204030204" pitchFamily="34" charset="0"/>
                <a:cs typeface="Calibri" panose="020F0502020204030204" pitchFamily="34" charset="0"/>
              </a:rPr>
              <a:t>gestionnaires formation </a:t>
            </a:r>
            <a:r>
              <a:rPr lang="fr-FR" sz="1100">
                <a:solidFill>
                  <a:srgbClr val="194626"/>
                </a:solidFill>
                <a:latin typeface="Calibri" panose="020F0502020204030204" pitchFamily="34" charset="0"/>
                <a:ea typeface="Calibri" panose="020F0502020204030204" pitchFamily="34" charset="0"/>
                <a:cs typeface="Calibri" panose="020F0502020204030204" pitchFamily="34" charset="0"/>
              </a:rPr>
              <a:t>traitent vos dossiers et instruisent les demandes de prise en charge.</a:t>
            </a:r>
          </a:p>
        </p:txBody>
      </p:sp>
      <p:pic>
        <p:nvPicPr>
          <p:cNvPr id="66" name="Image 65" descr="Une image contenant Graphique, cercle, symbole, logo&#10;&#10;Le contenu généré par l’IA peut être incorrect.">
            <a:extLst>
              <a:ext uri="{FF2B5EF4-FFF2-40B4-BE49-F238E27FC236}">
                <a16:creationId xmlns:a16="http://schemas.microsoft.com/office/drawing/2014/main" id="{09CA6CBE-EE2A-DD23-6FBD-0256C5C27B9E}"/>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75597" y="1074298"/>
            <a:ext cx="409379" cy="409378"/>
          </a:xfrm>
          <a:prstGeom prst="rect">
            <a:avLst/>
          </a:prstGeom>
        </p:spPr>
      </p:pic>
      <p:pic>
        <p:nvPicPr>
          <p:cNvPr id="67" name="Image 66" descr="Une image contenant Graphique, cercle, capture d’écran, graphisme&#10;&#10;Le contenu généré par l’IA peut être incorrect.">
            <a:extLst>
              <a:ext uri="{FF2B5EF4-FFF2-40B4-BE49-F238E27FC236}">
                <a16:creationId xmlns:a16="http://schemas.microsoft.com/office/drawing/2014/main" id="{5FE4F445-CE4E-7C77-B982-88AEEA6D50F0}"/>
              </a:ext>
            </a:extLst>
          </p:cNvPr>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276740" y="1902482"/>
            <a:ext cx="349621" cy="393196"/>
          </a:xfrm>
          <a:prstGeom prst="rect">
            <a:avLst/>
          </a:prstGeom>
        </p:spPr>
      </p:pic>
      <p:pic>
        <p:nvPicPr>
          <p:cNvPr id="68" name="Image 67" descr="Une image contenant violet, capture d’écran, Graphique, Lilas&#10;&#10;Le contenu généré par l’IA peut être incorrect.">
            <a:extLst>
              <a:ext uri="{FF2B5EF4-FFF2-40B4-BE49-F238E27FC236}">
                <a16:creationId xmlns:a16="http://schemas.microsoft.com/office/drawing/2014/main" id="{8489D1A4-0B66-BC32-5739-A462B63A4208}"/>
              </a:ext>
            </a:extLst>
          </p:cNvPr>
          <p:cNvPicPr>
            <a:picLocks noChangeAspect="1"/>
          </p:cNvPicPr>
          <p:nvPr/>
        </p:nvPicPr>
        <p:blipFill>
          <a:blip r:embed="rId7"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311811" y="2666368"/>
            <a:ext cx="324845" cy="405341"/>
          </a:xfrm>
          <a:prstGeom prst="rect">
            <a:avLst/>
          </a:prstGeom>
        </p:spPr>
      </p:pic>
      <p:grpSp>
        <p:nvGrpSpPr>
          <p:cNvPr id="10" name="Groupe 9">
            <a:extLst>
              <a:ext uri="{FF2B5EF4-FFF2-40B4-BE49-F238E27FC236}">
                <a16:creationId xmlns:a16="http://schemas.microsoft.com/office/drawing/2014/main" id="{10D33611-A185-6D8C-FD69-AD22C0C3EB63}"/>
              </a:ext>
            </a:extLst>
          </p:cNvPr>
          <p:cNvGrpSpPr/>
          <p:nvPr/>
        </p:nvGrpSpPr>
        <p:grpSpPr>
          <a:xfrm>
            <a:off x="4378351" y="145107"/>
            <a:ext cx="4648918" cy="4668472"/>
            <a:chOff x="5702424" y="495303"/>
            <a:chExt cx="5797724" cy="5916254"/>
          </a:xfrm>
        </p:grpSpPr>
        <p:grpSp>
          <p:nvGrpSpPr>
            <p:cNvPr id="12" name="Groupe 11">
              <a:extLst>
                <a:ext uri="{FF2B5EF4-FFF2-40B4-BE49-F238E27FC236}">
                  <a16:creationId xmlns:a16="http://schemas.microsoft.com/office/drawing/2014/main" id="{7E579D6B-9B44-E37F-B801-BF5E004DB16D}"/>
                </a:ext>
              </a:extLst>
            </p:cNvPr>
            <p:cNvGrpSpPr/>
            <p:nvPr/>
          </p:nvGrpSpPr>
          <p:grpSpPr>
            <a:xfrm>
              <a:off x="5702424" y="495303"/>
              <a:ext cx="5797724" cy="5916254"/>
              <a:chOff x="6037688" y="882063"/>
              <a:chExt cx="5338640" cy="5300883"/>
            </a:xfrm>
          </p:grpSpPr>
          <p:sp>
            <p:nvSpPr>
              <p:cNvPr id="18" name="Freeform: Shape 237">
                <a:extLst>
                  <a:ext uri="{FF2B5EF4-FFF2-40B4-BE49-F238E27FC236}">
                    <a16:creationId xmlns:a16="http://schemas.microsoft.com/office/drawing/2014/main" id="{269F4795-F892-B795-E4AF-27AF4A1777B0}"/>
                  </a:ext>
                </a:extLst>
              </p:cNvPr>
              <p:cNvSpPr/>
              <p:nvPr/>
            </p:nvSpPr>
            <p:spPr>
              <a:xfrm>
                <a:off x="10938419" y="5347159"/>
                <a:ext cx="437909" cy="835787"/>
              </a:xfrm>
              <a:custGeom>
                <a:avLst/>
                <a:gdLst>
                  <a:gd name="connsiteX0" fmla="*/ 282457 w 328432"/>
                  <a:gd name="connsiteY0" fmla="*/ 36351 h 626840"/>
                  <a:gd name="connsiteX1" fmla="*/ 282457 w 328432"/>
                  <a:gd name="connsiteY1" fmla="*/ 111792 h 626840"/>
                  <a:gd name="connsiteX2" fmla="*/ 291881 w 328432"/>
                  <a:gd name="connsiteY2" fmla="*/ 163076 h 626840"/>
                  <a:gd name="connsiteX3" fmla="*/ 306614 w 328432"/>
                  <a:gd name="connsiteY3" fmla="*/ 178411 h 626840"/>
                  <a:gd name="connsiteX4" fmla="*/ 310157 w 328432"/>
                  <a:gd name="connsiteY4" fmla="*/ 200216 h 626840"/>
                  <a:gd name="connsiteX5" fmla="*/ 310157 w 328432"/>
                  <a:gd name="connsiteY5" fmla="*/ 260336 h 626840"/>
                  <a:gd name="connsiteX6" fmla="*/ 318405 w 328432"/>
                  <a:gd name="connsiteY6" fmla="*/ 313987 h 626840"/>
                  <a:gd name="connsiteX7" fmla="*/ 323125 w 328432"/>
                  <a:gd name="connsiteY7" fmla="*/ 341100 h 626840"/>
                  <a:gd name="connsiteX8" fmla="*/ 328433 w 328432"/>
                  <a:gd name="connsiteY8" fmla="*/ 374108 h 626840"/>
                  <a:gd name="connsiteX9" fmla="*/ 315465 w 328432"/>
                  <a:gd name="connsiteY9" fmla="*/ 388252 h 626840"/>
                  <a:gd name="connsiteX10" fmla="*/ 305437 w 328432"/>
                  <a:gd name="connsiteY10" fmla="*/ 415953 h 626840"/>
                  <a:gd name="connsiteX11" fmla="*/ 285985 w 328432"/>
                  <a:gd name="connsiteY11" fmla="*/ 433052 h 626840"/>
                  <a:gd name="connsiteX12" fmla="*/ 277149 w 328432"/>
                  <a:gd name="connsiteY12" fmla="*/ 472545 h 626840"/>
                  <a:gd name="connsiteX13" fmla="*/ 277149 w 328432"/>
                  <a:gd name="connsiteY13" fmla="*/ 502612 h 626840"/>
                  <a:gd name="connsiteX14" fmla="*/ 273017 w 328432"/>
                  <a:gd name="connsiteY14" fmla="*/ 524417 h 626840"/>
                  <a:gd name="connsiteX15" fmla="*/ 270952 w 328432"/>
                  <a:gd name="connsiteY15" fmla="*/ 532665 h 626840"/>
                  <a:gd name="connsiteX16" fmla="*/ 274050 w 328432"/>
                  <a:gd name="connsiteY16" fmla="*/ 540339 h 626840"/>
                  <a:gd name="connsiteX17" fmla="*/ 272286 w 328432"/>
                  <a:gd name="connsiteY17" fmla="*/ 550941 h 626840"/>
                  <a:gd name="connsiteX18" fmla="*/ 270952 w 328432"/>
                  <a:gd name="connsiteY18" fmla="*/ 561700 h 626840"/>
                  <a:gd name="connsiteX19" fmla="*/ 259605 w 328432"/>
                  <a:gd name="connsiteY19" fmla="*/ 577465 h 626840"/>
                  <a:gd name="connsiteX20" fmla="*/ 253278 w 328432"/>
                  <a:gd name="connsiteY20" fmla="*/ 583117 h 626840"/>
                  <a:gd name="connsiteX21" fmla="*/ 251356 w 328432"/>
                  <a:gd name="connsiteY21" fmla="*/ 582873 h 626840"/>
                  <a:gd name="connsiteX22" fmla="*/ 247225 w 328432"/>
                  <a:gd name="connsiteY22" fmla="*/ 581553 h 626840"/>
                  <a:gd name="connsiteX23" fmla="*/ 244872 w 328432"/>
                  <a:gd name="connsiteY23" fmla="*/ 581008 h 626840"/>
                  <a:gd name="connsiteX24" fmla="*/ 238833 w 328432"/>
                  <a:gd name="connsiteY24" fmla="*/ 580119 h 626840"/>
                  <a:gd name="connsiteX25" fmla="*/ 235734 w 328432"/>
                  <a:gd name="connsiteY25" fmla="*/ 586015 h 626840"/>
                  <a:gd name="connsiteX26" fmla="*/ 233224 w 328432"/>
                  <a:gd name="connsiteY26" fmla="*/ 596487 h 626840"/>
                  <a:gd name="connsiteX27" fmla="*/ 235734 w 328432"/>
                  <a:gd name="connsiteY27" fmla="*/ 601493 h 626840"/>
                  <a:gd name="connsiteX28" fmla="*/ 237656 w 328432"/>
                  <a:gd name="connsiteY28" fmla="*/ 604735 h 626840"/>
                  <a:gd name="connsiteX29" fmla="*/ 243696 w 328432"/>
                  <a:gd name="connsiteY29" fmla="*/ 603846 h 626840"/>
                  <a:gd name="connsiteX30" fmla="*/ 249878 w 328432"/>
                  <a:gd name="connsiteY30" fmla="*/ 603358 h 626840"/>
                  <a:gd name="connsiteX31" fmla="*/ 255344 w 328432"/>
                  <a:gd name="connsiteY31" fmla="*/ 603559 h 626840"/>
                  <a:gd name="connsiteX32" fmla="*/ 256520 w 328432"/>
                  <a:gd name="connsiteY32" fmla="*/ 609742 h 626840"/>
                  <a:gd name="connsiteX33" fmla="*/ 249004 w 328432"/>
                  <a:gd name="connsiteY33" fmla="*/ 621390 h 626840"/>
                  <a:gd name="connsiteX34" fmla="*/ 243552 w 328432"/>
                  <a:gd name="connsiteY34" fmla="*/ 626841 h 626840"/>
                  <a:gd name="connsiteX35" fmla="*/ 103400 w 328432"/>
                  <a:gd name="connsiteY35" fmla="*/ 626841 h 626840"/>
                  <a:gd name="connsiteX36" fmla="*/ 105609 w 328432"/>
                  <a:gd name="connsiteY36" fmla="*/ 617846 h 626840"/>
                  <a:gd name="connsiteX37" fmla="*/ 93530 w 328432"/>
                  <a:gd name="connsiteY37" fmla="*/ 611362 h 626840"/>
                  <a:gd name="connsiteX38" fmla="*/ 86157 w 328432"/>
                  <a:gd name="connsiteY38" fmla="*/ 599571 h 626840"/>
                  <a:gd name="connsiteX39" fmla="*/ 86903 w 328432"/>
                  <a:gd name="connsiteY39" fmla="*/ 592054 h 626840"/>
                  <a:gd name="connsiteX40" fmla="*/ 92053 w 328432"/>
                  <a:gd name="connsiteY40" fmla="*/ 584250 h 626840"/>
                  <a:gd name="connsiteX41" fmla="*/ 94262 w 328432"/>
                  <a:gd name="connsiteY41" fmla="*/ 576447 h 626840"/>
                  <a:gd name="connsiteX42" fmla="*/ 97949 w 328432"/>
                  <a:gd name="connsiteY42" fmla="*/ 573635 h 626840"/>
                  <a:gd name="connsiteX43" fmla="*/ 103257 w 328432"/>
                  <a:gd name="connsiteY43" fmla="*/ 575557 h 626840"/>
                  <a:gd name="connsiteX44" fmla="*/ 112681 w 328432"/>
                  <a:gd name="connsiteY44" fmla="*/ 571139 h 626840"/>
                  <a:gd name="connsiteX45" fmla="*/ 118290 w 328432"/>
                  <a:gd name="connsiteY45" fmla="*/ 568628 h 626840"/>
                  <a:gd name="connsiteX46" fmla="*/ 119911 w 328432"/>
                  <a:gd name="connsiteY46" fmla="*/ 561112 h 626840"/>
                  <a:gd name="connsiteX47" fmla="*/ 113126 w 328432"/>
                  <a:gd name="connsiteY47" fmla="*/ 555072 h 626840"/>
                  <a:gd name="connsiteX48" fmla="*/ 105609 w 328432"/>
                  <a:gd name="connsiteY48" fmla="*/ 551098 h 626840"/>
                  <a:gd name="connsiteX49" fmla="*/ 94262 w 328432"/>
                  <a:gd name="connsiteY49" fmla="*/ 553150 h 626840"/>
                  <a:gd name="connsiteX50" fmla="*/ 87190 w 328432"/>
                  <a:gd name="connsiteY50" fmla="*/ 555072 h 626840"/>
                  <a:gd name="connsiteX51" fmla="*/ 79673 w 328432"/>
                  <a:gd name="connsiteY51" fmla="*/ 551386 h 626840"/>
                  <a:gd name="connsiteX52" fmla="*/ 64353 w 328432"/>
                  <a:gd name="connsiteY52" fmla="*/ 540182 h 626840"/>
                  <a:gd name="connsiteX53" fmla="*/ 55071 w 328432"/>
                  <a:gd name="connsiteY53" fmla="*/ 536208 h 626840"/>
                  <a:gd name="connsiteX54" fmla="*/ 53895 w 328432"/>
                  <a:gd name="connsiteY54" fmla="*/ 531345 h 626840"/>
                  <a:gd name="connsiteX55" fmla="*/ 61842 w 328432"/>
                  <a:gd name="connsiteY55" fmla="*/ 527372 h 626840"/>
                  <a:gd name="connsiteX56" fmla="*/ 67006 w 328432"/>
                  <a:gd name="connsiteY56" fmla="*/ 520888 h 626840"/>
                  <a:gd name="connsiteX57" fmla="*/ 63764 w 328432"/>
                  <a:gd name="connsiteY57" fmla="*/ 513070 h 626840"/>
                  <a:gd name="connsiteX58" fmla="*/ 64051 w 328432"/>
                  <a:gd name="connsiteY58" fmla="*/ 510129 h 626840"/>
                  <a:gd name="connsiteX59" fmla="*/ 74222 w 328432"/>
                  <a:gd name="connsiteY59" fmla="*/ 509096 h 626840"/>
                  <a:gd name="connsiteX60" fmla="*/ 78210 w 328432"/>
                  <a:gd name="connsiteY60" fmla="*/ 506586 h 626840"/>
                  <a:gd name="connsiteX61" fmla="*/ 76001 w 328432"/>
                  <a:gd name="connsiteY61" fmla="*/ 499814 h 626840"/>
                  <a:gd name="connsiteX62" fmla="*/ 75843 w 328432"/>
                  <a:gd name="connsiteY62" fmla="*/ 493029 h 626840"/>
                  <a:gd name="connsiteX63" fmla="*/ 81596 w 328432"/>
                  <a:gd name="connsiteY63" fmla="*/ 483160 h 626840"/>
                  <a:gd name="connsiteX64" fmla="*/ 88524 w 328432"/>
                  <a:gd name="connsiteY64" fmla="*/ 474467 h 626840"/>
                  <a:gd name="connsiteX65" fmla="*/ 95295 w 328432"/>
                  <a:gd name="connsiteY65" fmla="*/ 467681 h 626840"/>
                  <a:gd name="connsiteX66" fmla="*/ 92196 w 328432"/>
                  <a:gd name="connsiteY66" fmla="*/ 459720 h 626840"/>
                  <a:gd name="connsiteX67" fmla="*/ 84838 w 328432"/>
                  <a:gd name="connsiteY67" fmla="*/ 457224 h 626840"/>
                  <a:gd name="connsiteX68" fmla="*/ 76732 w 328432"/>
                  <a:gd name="connsiteY68" fmla="*/ 462374 h 626840"/>
                  <a:gd name="connsiteX69" fmla="*/ 70105 w 328432"/>
                  <a:gd name="connsiteY69" fmla="*/ 465917 h 626840"/>
                  <a:gd name="connsiteX70" fmla="*/ 57725 w 328432"/>
                  <a:gd name="connsiteY70" fmla="*/ 467538 h 626840"/>
                  <a:gd name="connsiteX71" fmla="*/ 45790 w 328432"/>
                  <a:gd name="connsiteY71" fmla="*/ 475342 h 626840"/>
                  <a:gd name="connsiteX72" fmla="*/ 41070 w 328432"/>
                  <a:gd name="connsiteY72" fmla="*/ 480061 h 626840"/>
                  <a:gd name="connsiteX73" fmla="*/ 35031 w 328432"/>
                  <a:gd name="connsiteY73" fmla="*/ 480061 h 626840"/>
                  <a:gd name="connsiteX74" fmla="*/ 32377 w 328432"/>
                  <a:gd name="connsiteY74" fmla="*/ 469159 h 626840"/>
                  <a:gd name="connsiteX75" fmla="*/ 30312 w 328432"/>
                  <a:gd name="connsiteY75" fmla="*/ 458400 h 626840"/>
                  <a:gd name="connsiteX76" fmla="*/ 28547 w 328432"/>
                  <a:gd name="connsiteY76" fmla="*/ 447785 h 626840"/>
                  <a:gd name="connsiteX77" fmla="*/ 32520 w 328432"/>
                  <a:gd name="connsiteY77" fmla="*/ 444256 h 626840"/>
                  <a:gd name="connsiteX78" fmla="*/ 39004 w 328432"/>
                  <a:gd name="connsiteY78" fmla="*/ 449707 h 626840"/>
                  <a:gd name="connsiteX79" fmla="*/ 42376 w 328432"/>
                  <a:gd name="connsiteY79" fmla="*/ 451500 h 626840"/>
                  <a:gd name="connsiteX80" fmla="*/ 49032 w 328432"/>
                  <a:gd name="connsiteY80" fmla="*/ 451471 h 626840"/>
                  <a:gd name="connsiteX81" fmla="*/ 52690 w 328432"/>
                  <a:gd name="connsiteY81" fmla="*/ 446666 h 626840"/>
                  <a:gd name="connsiteX82" fmla="*/ 49720 w 328432"/>
                  <a:gd name="connsiteY82" fmla="*/ 438144 h 626840"/>
                  <a:gd name="connsiteX83" fmla="*/ 47110 w 328432"/>
                  <a:gd name="connsiteY83" fmla="*/ 434673 h 626840"/>
                  <a:gd name="connsiteX84" fmla="*/ 49462 w 328432"/>
                  <a:gd name="connsiteY84" fmla="*/ 422881 h 626840"/>
                  <a:gd name="connsiteX85" fmla="*/ 58012 w 328432"/>
                  <a:gd name="connsiteY85" fmla="*/ 419783 h 626840"/>
                  <a:gd name="connsiteX86" fmla="*/ 60522 w 328432"/>
                  <a:gd name="connsiteY86" fmla="*/ 412567 h 626840"/>
                  <a:gd name="connsiteX87" fmla="*/ 52417 w 328432"/>
                  <a:gd name="connsiteY87" fmla="*/ 395769 h 626840"/>
                  <a:gd name="connsiteX88" fmla="*/ 38703 w 328432"/>
                  <a:gd name="connsiteY88" fmla="*/ 385598 h 626840"/>
                  <a:gd name="connsiteX89" fmla="*/ 30354 w 328432"/>
                  <a:gd name="connsiteY89" fmla="*/ 377651 h 626840"/>
                  <a:gd name="connsiteX90" fmla="*/ 9525 w 328432"/>
                  <a:gd name="connsiteY90" fmla="*/ 374108 h 626840"/>
                  <a:gd name="connsiteX91" fmla="*/ 9525 w 328432"/>
                  <a:gd name="connsiteY91" fmla="*/ 358787 h 626840"/>
                  <a:gd name="connsiteX92" fmla="*/ 9525 w 328432"/>
                  <a:gd name="connsiteY92" fmla="*/ 335591 h 626840"/>
                  <a:gd name="connsiteX93" fmla="*/ 9525 w 328432"/>
                  <a:gd name="connsiteY93" fmla="*/ 324588 h 626840"/>
                  <a:gd name="connsiteX94" fmla="*/ 17788 w 328432"/>
                  <a:gd name="connsiteY94" fmla="*/ 317918 h 626840"/>
                  <a:gd name="connsiteX95" fmla="*/ 34687 w 328432"/>
                  <a:gd name="connsiteY95" fmla="*/ 317129 h 626840"/>
                  <a:gd name="connsiteX96" fmla="*/ 43724 w 328432"/>
                  <a:gd name="connsiteY96" fmla="*/ 306126 h 626840"/>
                  <a:gd name="connsiteX97" fmla="*/ 29967 w 328432"/>
                  <a:gd name="connsiteY97" fmla="*/ 290791 h 626840"/>
                  <a:gd name="connsiteX98" fmla="*/ 26037 w 328432"/>
                  <a:gd name="connsiteY98" fmla="*/ 284508 h 626840"/>
                  <a:gd name="connsiteX99" fmla="*/ 24071 w 328432"/>
                  <a:gd name="connsiteY99" fmla="*/ 275083 h 626840"/>
                  <a:gd name="connsiteX100" fmla="*/ 14646 w 328432"/>
                  <a:gd name="connsiteY100" fmla="*/ 273462 h 626840"/>
                  <a:gd name="connsiteX101" fmla="*/ 6785 w 328432"/>
                  <a:gd name="connsiteY101" fmla="*/ 275858 h 626840"/>
                  <a:gd name="connsiteX102" fmla="*/ 990 w 328432"/>
                  <a:gd name="connsiteY102" fmla="*/ 274681 h 626840"/>
                  <a:gd name="connsiteX103" fmla="*/ 0 w 328432"/>
                  <a:gd name="connsiteY103" fmla="*/ 268498 h 626840"/>
                  <a:gd name="connsiteX104" fmla="*/ 3170 w 328432"/>
                  <a:gd name="connsiteY104" fmla="*/ 257180 h 626840"/>
                  <a:gd name="connsiteX105" fmla="*/ 15450 w 328432"/>
                  <a:gd name="connsiteY105" fmla="*/ 250395 h 626840"/>
                  <a:gd name="connsiteX106" fmla="*/ 22307 w 328432"/>
                  <a:gd name="connsiteY106" fmla="*/ 245403 h 626840"/>
                  <a:gd name="connsiteX107" fmla="*/ 31531 w 328432"/>
                  <a:gd name="connsiteY107" fmla="*/ 245216 h 626840"/>
                  <a:gd name="connsiteX108" fmla="*/ 38015 w 328432"/>
                  <a:gd name="connsiteY108" fmla="*/ 243251 h 626840"/>
                  <a:gd name="connsiteX109" fmla="*/ 40970 w 328432"/>
                  <a:gd name="connsiteY109" fmla="*/ 238144 h 626840"/>
                  <a:gd name="connsiteX110" fmla="*/ 34687 w 328432"/>
                  <a:gd name="connsiteY110" fmla="*/ 231058 h 626840"/>
                  <a:gd name="connsiteX111" fmla="*/ 32721 w 328432"/>
                  <a:gd name="connsiteY111" fmla="*/ 221246 h 626840"/>
                  <a:gd name="connsiteX112" fmla="*/ 42734 w 328432"/>
                  <a:gd name="connsiteY112" fmla="*/ 208077 h 626840"/>
                  <a:gd name="connsiteX113" fmla="*/ 50595 w 328432"/>
                  <a:gd name="connsiteY113" fmla="*/ 196687 h 626840"/>
                  <a:gd name="connsiteX114" fmla="*/ 50208 w 328432"/>
                  <a:gd name="connsiteY114" fmla="*/ 186071 h 626840"/>
                  <a:gd name="connsiteX115" fmla="*/ 52360 w 328432"/>
                  <a:gd name="connsiteY115" fmla="*/ 180563 h 626840"/>
                  <a:gd name="connsiteX116" fmla="*/ 59246 w 328432"/>
                  <a:gd name="connsiteY116" fmla="*/ 179974 h 626840"/>
                  <a:gd name="connsiteX117" fmla="*/ 63176 w 328432"/>
                  <a:gd name="connsiteY117" fmla="*/ 186860 h 626840"/>
                  <a:gd name="connsiteX118" fmla="*/ 69660 w 328432"/>
                  <a:gd name="connsiteY118" fmla="*/ 193932 h 626840"/>
                  <a:gd name="connsiteX119" fmla="*/ 75943 w 328432"/>
                  <a:gd name="connsiteY119" fmla="*/ 193732 h 626840"/>
                  <a:gd name="connsiteX120" fmla="*/ 79085 w 328432"/>
                  <a:gd name="connsiteY120" fmla="*/ 181753 h 626840"/>
                  <a:gd name="connsiteX121" fmla="*/ 93043 w 328432"/>
                  <a:gd name="connsiteY121" fmla="*/ 170937 h 626840"/>
                  <a:gd name="connsiteX122" fmla="*/ 128016 w 328432"/>
                  <a:gd name="connsiteY122" fmla="*/ 165443 h 626840"/>
                  <a:gd name="connsiteX123" fmla="*/ 144513 w 328432"/>
                  <a:gd name="connsiteY123" fmla="*/ 159346 h 626840"/>
                  <a:gd name="connsiteX124" fmla="*/ 153163 w 328432"/>
                  <a:gd name="connsiteY124" fmla="*/ 130857 h 626840"/>
                  <a:gd name="connsiteX125" fmla="*/ 168886 w 328432"/>
                  <a:gd name="connsiteY125" fmla="*/ 117688 h 626840"/>
                  <a:gd name="connsiteX126" fmla="*/ 189902 w 328432"/>
                  <a:gd name="connsiteY126" fmla="*/ 115335 h 626840"/>
                  <a:gd name="connsiteX127" fmla="*/ 208378 w 328432"/>
                  <a:gd name="connsiteY127" fmla="*/ 119065 h 626840"/>
                  <a:gd name="connsiteX128" fmla="*/ 221934 w 328432"/>
                  <a:gd name="connsiteY128" fmla="*/ 121819 h 626840"/>
                  <a:gd name="connsiteX129" fmla="*/ 221934 w 328432"/>
                  <a:gd name="connsiteY129" fmla="*/ 128690 h 626840"/>
                  <a:gd name="connsiteX130" fmla="*/ 228805 w 328432"/>
                  <a:gd name="connsiteY130" fmla="*/ 133209 h 626840"/>
                  <a:gd name="connsiteX131" fmla="*/ 238245 w 328432"/>
                  <a:gd name="connsiteY131" fmla="*/ 129480 h 626840"/>
                  <a:gd name="connsiteX132" fmla="*/ 240798 w 328432"/>
                  <a:gd name="connsiteY132" fmla="*/ 119266 h 626840"/>
                  <a:gd name="connsiteX133" fmla="*/ 245905 w 328432"/>
                  <a:gd name="connsiteY133" fmla="*/ 98049 h 626840"/>
                  <a:gd name="connsiteX134" fmla="*/ 235490 w 328432"/>
                  <a:gd name="connsiteY134" fmla="*/ 81151 h 626840"/>
                  <a:gd name="connsiteX135" fmla="*/ 234113 w 328432"/>
                  <a:gd name="connsiteY135" fmla="*/ 69947 h 626840"/>
                  <a:gd name="connsiteX136" fmla="*/ 246106 w 328432"/>
                  <a:gd name="connsiteY136" fmla="*/ 53249 h 626840"/>
                  <a:gd name="connsiteX137" fmla="*/ 248458 w 328432"/>
                  <a:gd name="connsiteY137" fmla="*/ 43222 h 626840"/>
                  <a:gd name="connsiteX138" fmla="*/ 249047 w 328432"/>
                  <a:gd name="connsiteY138" fmla="*/ 33396 h 626840"/>
                  <a:gd name="connsiteX139" fmla="*/ 248659 w 328432"/>
                  <a:gd name="connsiteY139" fmla="*/ 23383 h 626840"/>
                  <a:gd name="connsiteX140" fmla="*/ 249635 w 328432"/>
                  <a:gd name="connsiteY140" fmla="*/ 9038 h 626840"/>
                  <a:gd name="connsiteX141" fmla="*/ 255932 w 328432"/>
                  <a:gd name="connsiteY141" fmla="*/ 2152 h 626840"/>
                  <a:gd name="connsiteX142" fmla="*/ 265357 w 328432"/>
                  <a:gd name="connsiteY142" fmla="*/ 0 h 626840"/>
                  <a:gd name="connsiteX143" fmla="*/ 272630 w 328432"/>
                  <a:gd name="connsiteY143" fmla="*/ 1564 h 626840"/>
                  <a:gd name="connsiteX144" fmla="*/ 277938 w 328432"/>
                  <a:gd name="connsiteY144" fmla="*/ 6671 h 626840"/>
                  <a:gd name="connsiteX145" fmla="*/ 280089 w 328432"/>
                  <a:gd name="connsiteY145" fmla="*/ 13943 h 626840"/>
                  <a:gd name="connsiteX146" fmla="*/ 282457 w 328432"/>
                  <a:gd name="connsiteY146" fmla="*/ 36351 h 6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28432" h="626840">
                    <a:moveTo>
                      <a:pt x="282457" y="36351"/>
                    </a:moveTo>
                    <a:lnTo>
                      <a:pt x="282457" y="111792"/>
                    </a:lnTo>
                    <a:lnTo>
                      <a:pt x="291881" y="163076"/>
                    </a:lnTo>
                    <a:lnTo>
                      <a:pt x="306614" y="178411"/>
                    </a:lnTo>
                    <a:lnTo>
                      <a:pt x="310157" y="200216"/>
                    </a:lnTo>
                    <a:lnTo>
                      <a:pt x="310157" y="260336"/>
                    </a:lnTo>
                    <a:lnTo>
                      <a:pt x="318405" y="313987"/>
                    </a:lnTo>
                    <a:lnTo>
                      <a:pt x="323125" y="341100"/>
                    </a:lnTo>
                    <a:lnTo>
                      <a:pt x="328433" y="374108"/>
                    </a:lnTo>
                    <a:lnTo>
                      <a:pt x="315465" y="388252"/>
                    </a:lnTo>
                    <a:lnTo>
                      <a:pt x="305437" y="415953"/>
                    </a:lnTo>
                    <a:lnTo>
                      <a:pt x="285985" y="433052"/>
                    </a:lnTo>
                    <a:lnTo>
                      <a:pt x="277149" y="472545"/>
                    </a:lnTo>
                    <a:lnTo>
                      <a:pt x="277149" y="502612"/>
                    </a:lnTo>
                    <a:lnTo>
                      <a:pt x="273017" y="524417"/>
                    </a:lnTo>
                    <a:lnTo>
                      <a:pt x="270952" y="532665"/>
                    </a:lnTo>
                    <a:lnTo>
                      <a:pt x="274050" y="540339"/>
                    </a:lnTo>
                    <a:lnTo>
                      <a:pt x="272286" y="550941"/>
                    </a:lnTo>
                    <a:lnTo>
                      <a:pt x="270952" y="561700"/>
                    </a:lnTo>
                    <a:lnTo>
                      <a:pt x="259605" y="577465"/>
                    </a:lnTo>
                    <a:lnTo>
                      <a:pt x="253278" y="583117"/>
                    </a:lnTo>
                    <a:lnTo>
                      <a:pt x="251356" y="582873"/>
                    </a:lnTo>
                    <a:lnTo>
                      <a:pt x="247225" y="581553"/>
                    </a:lnTo>
                    <a:lnTo>
                      <a:pt x="244872" y="581008"/>
                    </a:lnTo>
                    <a:lnTo>
                      <a:pt x="238833" y="580119"/>
                    </a:lnTo>
                    <a:lnTo>
                      <a:pt x="235734" y="586015"/>
                    </a:lnTo>
                    <a:lnTo>
                      <a:pt x="233224" y="596487"/>
                    </a:lnTo>
                    <a:lnTo>
                      <a:pt x="235734" y="601493"/>
                    </a:lnTo>
                    <a:lnTo>
                      <a:pt x="237656" y="604735"/>
                    </a:lnTo>
                    <a:lnTo>
                      <a:pt x="243696" y="603846"/>
                    </a:lnTo>
                    <a:lnTo>
                      <a:pt x="249878" y="603358"/>
                    </a:lnTo>
                    <a:lnTo>
                      <a:pt x="255344" y="603559"/>
                    </a:lnTo>
                    <a:lnTo>
                      <a:pt x="256520" y="609742"/>
                    </a:lnTo>
                    <a:lnTo>
                      <a:pt x="249004" y="621390"/>
                    </a:lnTo>
                    <a:lnTo>
                      <a:pt x="243552" y="626841"/>
                    </a:lnTo>
                    <a:lnTo>
                      <a:pt x="103400" y="626841"/>
                    </a:lnTo>
                    <a:lnTo>
                      <a:pt x="105609" y="617846"/>
                    </a:lnTo>
                    <a:lnTo>
                      <a:pt x="93530" y="611362"/>
                    </a:lnTo>
                    <a:lnTo>
                      <a:pt x="86157" y="599571"/>
                    </a:lnTo>
                    <a:lnTo>
                      <a:pt x="86903" y="592054"/>
                    </a:lnTo>
                    <a:lnTo>
                      <a:pt x="92053" y="584250"/>
                    </a:lnTo>
                    <a:lnTo>
                      <a:pt x="94262" y="576447"/>
                    </a:lnTo>
                    <a:lnTo>
                      <a:pt x="97949" y="573635"/>
                    </a:lnTo>
                    <a:lnTo>
                      <a:pt x="103257" y="575557"/>
                    </a:lnTo>
                    <a:lnTo>
                      <a:pt x="112681" y="571139"/>
                    </a:lnTo>
                    <a:lnTo>
                      <a:pt x="118290" y="568628"/>
                    </a:lnTo>
                    <a:lnTo>
                      <a:pt x="119911" y="561112"/>
                    </a:lnTo>
                    <a:lnTo>
                      <a:pt x="113126" y="555072"/>
                    </a:lnTo>
                    <a:lnTo>
                      <a:pt x="105609" y="551098"/>
                    </a:lnTo>
                    <a:lnTo>
                      <a:pt x="94262" y="553150"/>
                    </a:lnTo>
                    <a:lnTo>
                      <a:pt x="87190" y="555072"/>
                    </a:lnTo>
                    <a:lnTo>
                      <a:pt x="79673" y="551386"/>
                    </a:lnTo>
                    <a:lnTo>
                      <a:pt x="64353" y="540182"/>
                    </a:lnTo>
                    <a:lnTo>
                      <a:pt x="55071" y="536208"/>
                    </a:lnTo>
                    <a:lnTo>
                      <a:pt x="53895" y="531345"/>
                    </a:lnTo>
                    <a:lnTo>
                      <a:pt x="61842" y="527372"/>
                    </a:lnTo>
                    <a:lnTo>
                      <a:pt x="67006" y="520888"/>
                    </a:lnTo>
                    <a:lnTo>
                      <a:pt x="63764" y="513070"/>
                    </a:lnTo>
                    <a:lnTo>
                      <a:pt x="64051" y="510129"/>
                    </a:lnTo>
                    <a:lnTo>
                      <a:pt x="74222" y="509096"/>
                    </a:lnTo>
                    <a:lnTo>
                      <a:pt x="78210" y="506586"/>
                    </a:lnTo>
                    <a:lnTo>
                      <a:pt x="76001" y="499814"/>
                    </a:lnTo>
                    <a:lnTo>
                      <a:pt x="75843" y="493029"/>
                    </a:lnTo>
                    <a:lnTo>
                      <a:pt x="81596" y="483160"/>
                    </a:lnTo>
                    <a:lnTo>
                      <a:pt x="88524" y="474467"/>
                    </a:lnTo>
                    <a:lnTo>
                      <a:pt x="95295" y="467681"/>
                    </a:lnTo>
                    <a:lnTo>
                      <a:pt x="92196" y="459720"/>
                    </a:lnTo>
                    <a:lnTo>
                      <a:pt x="84838" y="457224"/>
                    </a:lnTo>
                    <a:lnTo>
                      <a:pt x="76732" y="462374"/>
                    </a:lnTo>
                    <a:lnTo>
                      <a:pt x="70105" y="465917"/>
                    </a:lnTo>
                    <a:lnTo>
                      <a:pt x="57725" y="467538"/>
                    </a:lnTo>
                    <a:lnTo>
                      <a:pt x="45790" y="475342"/>
                    </a:lnTo>
                    <a:lnTo>
                      <a:pt x="41070" y="480061"/>
                    </a:lnTo>
                    <a:lnTo>
                      <a:pt x="35031" y="480061"/>
                    </a:lnTo>
                    <a:lnTo>
                      <a:pt x="32377" y="469159"/>
                    </a:lnTo>
                    <a:lnTo>
                      <a:pt x="30312" y="458400"/>
                    </a:lnTo>
                    <a:lnTo>
                      <a:pt x="28547" y="447785"/>
                    </a:lnTo>
                    <a:lnTo>
                      <a:pt x="32520" y="444256"/>
                    </a:lnTo>
                    <a:lnTo>
                      <a:pt x="39004" y="449707"/>
                    </a:lnTo>
                    <a:lnTo>
                      <a:pt x="42376" y="451500"/>
                    </a:lnTo>
                    <a:lnTo>
                      <a:pt x="49032" y="451471"/>
                    </a:lnTo>
                    <a:lnTo>
                      <a:pt x="52690" y="446666"/>
                    </a:lnTo>
                    <a:lnTo>
                      <a:pt x="49720" y="438144"/>
                    </a:lnTo>
                    <a:lnTo>
                      <a:pt x="47110" y="434673"/>
                    </a:lnTo>
                    <a:lnTo>
                      <a:pt x="49462" y="422881"/>
                    </a:lnTo>
                    <a:lnTo>
                      <a:pt x="58012" y="419783"/>
                    </a:lnTo>
                    <a:lnTo>
                      <a:pt x="60522" y="412567"/>
                    </a:lnTo>
                    <a:lnTo>
                      <a:pt x="52417" y="395769"/>
                    </a:lnTo>
                    <a:lnTo>
                      <a:pt x="38703" y="385598"/>
                    </a:lnTo>
                    <a:lnTo>
                      <a:pt x="30354" y="377651"/>
                    </a:lnTo>
                    <a:lnTo>
                      <a:pt x="9525" y="374108"/>
                    </a:lnTo>
                    <a:lnTo>
                      <a:pt x="9525" y="358787"/>
                    </a:lnTo>
                    <a:lnTo>
                      <a:pt x="9525" y="335591"/>
                    </a:lnTo>
                    <a:lnTo>
                      <a:pt x="9525" y="324588"/>
                    </a:lnTo>
                    <a:lnTo>
                      <a:pt x="17788" y="317918"/>
                    </a:lnTo>
                    <a:lnTo>
                      <a:pt x="34687" y="317129"/>
                    </a:lnTo>
                    <a:lnTo>
                      <a:pt x="43724" y="306126"/>
                    </a:lnTo>
                    <a:lnTo>
                      <a:pt x="29967" y="290791"/>
                    </a:lnTo>
                    <a:lnTo>
                      <a:pt x="26037" y="284508"/>
                    </a:lnTo>
                    <a:lnTo>
                      <a:pt x="24071" y="275083"/>
                    </a:lnTo>
                    <a:lnTo>
                      <a:pt x="14646" y="273462"/>
                    </a:lnTo>
                    <a:lnTo>
                      <a:pt x="6785" y="275858"/>
                    </a:lnTo>
                    <a:lnTo>
                      <a:pt x="990" y="274681"/>
                    </a:lnTo>
                    <a:lnTo>
                      <a:pt x="0" y="268498"/>
                    </a:lnTo>
                    <a:lnTo>
                      <a:pt x="3170" y="257180"/>
                    </a:lnTo>
                    <a:lnTo>
                      <a:pt x="15450" y="250395"/>
                    </a:lnTo>
                    <a:lnTo>
                      <a:pt x="22307" y="245403"/>
                    </a:lnTo>
                    <a:lnTo>
                      <a:pt x="31531" y="245216"/>
                    </a:lnTo>
                    <a:lnTo>
                      <a:pt x="38015" y="243251"/>
                    </a:lnTo>
                    <a:lnTo>
                      <a:pt x="40970" y="238144"/>
                    </a:lnTo>
                    <a:lnTo>
                      <a:pt x="34687" y="231058"/>
                    </a:lnTo>
                    <a:lnTo>
                      <a:pt x="32721" y="221246"/>
                    </a:lnTo>
                    <a:lnTo>
                      <a:pt x="42734" y="208077"/>
                    </a:lnTo>
                    <a:lnTo>
                      <a:pt x="50595" y="196687"/>
                    </a:lnTo>
                    <a:lnTo>
                      <a:pt x="50208" y="186071"/>
                    </a:lnTo>
                    <a:lnTo>
                      <a:pt x="52360" y="180563"/>
                    </a:lnTo>
                    <a:lnTo>
                      <a:pt x="59246" y="179974"/>
                    </a:lnTo>
                    <a:lnTo>
                      <a:pt x="63176" y="186860"/>
                    </a:lnTo>
                    <a:lnTo>
                      <a:pt x="69660" y="193932"/>
                    </a:lnTo>
                    <a:lnTo>
                      <a:pt x="75943" y="193732"/>
                    </a:lnTo>
                    <a:lnTo>
                      <a:pt x="79085" y="181753"/>
                    </a:lnTo>
                    <a:lnTo>
                      <a:pt x="93043" y="170937"/>
                    </a:lnTo>
                    <a:lnTo>
                      <a:pt x="128016" y="165443"/>
                    </a:lnTo>
                    <a:lnTo>
                      <a:pt x="144513" y="159346"/>
                    </a:lnTo>
                    <a:lnTo>
                      <a:pt x="153163" y="130857"/>
                    </a:lnTo>
                    <a:lnTo>
                      <a:pt x="168886" y="117688"/>
                    </a:lnTo>
                    <a:lnTo>
                      <a:pt x="189902" y="115335"/>
                    </a:lnTo>
                    <a:lnTo>
                      <a:pt x="208378" y="119065"/>
                    </a:lnTo>
                    <a:lnTo>
                      <a:pt x="221934" y="121819"/>
                    </a:lnTo>
                    <a:lnTo>
                      <a:pt x="221934" y="128690"/>
                    </a:lnTo>
                    <a:lnTo>
                      <a:pt x="228805" y="133209"/>
                    </a:lnTo>
                    <a:lnTo>
                      <a:pt x="238245" y="129480"/>
                    </a:lnTo>
                    <a:lnTo>
                      <a:pt x="240798" y="119266"/>
                    </a:lnTo>
                    <a:lnTo>
                      <a:pt x="245905" y="98049"/>
                    </a:lnTo>
                    <a:lnTo>
                      <a:pt x="235490" y="81151"/>
                    </a:lnTo>
                    <a:lnTo>
                      <a:pt x="234113" y="69947"/>
                    </a:lnTo>
                    <a:lnTo>
                      <a:pt x="246106" y="53249"/>
                    </a:lnTo>
                    <a:lnTo>
                      <a:pt x="248458" y="43222"/>
                    </a:lnTo>
                    <a:lnTo>
                      <a:pt x="249047" y="33396"/>
                    </a:lnTo>
                    <a:lnTo>
                      <a:pt x="248659" y="23383"/>
                    </a:lnTo>
                    <a:lnTo>
                      <a:pt x="249635" y="9038"/>
                    </a:lnTo>
                    <a:lnTo>
                      <a:pt x="255932" y="2152"/>
                    </a:lnTo>
                    <a:lnTo>
                      <a:pt x="265357" y="0"/>
                    </a:lnTo>
                    <a:lnTo>
                      <a:pt x="272630" y="1564"/>
                    </a:lnTo>
                    <a:lnTo>
                      <a:pt x="277938" y="6671"/>
                    </a:lnTo>
                    <a:lnTo>
                      <a:pt x="280089" y="13943"/>
                    </a:lnTo>
                    <a:lnTo>
                      <a:pt x="282457" y="36351"/>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19" name="Freeform: Shape 238">
                <a:extLst>
                  <a:ext uri="{FF2B5EF4-FFF2-40B4-BE49-F238E27FC236}">
                    <a16:creationId xmlns:a16="http://schemas.microsoft.com/office/drawing/2014/main" id="{E30DD6D1-86A4-813F-4A75-7429063E8A09}"/>
                  </a:ext>
                </a:extLst>
              </p:cNvPr>
              <p:cNvSpPr/>
              <p:nvPr/>
            </p:nvSpPr>
            <p:spPr>
              <a:xfrm>
                <a:off x="6037688" y="1920940"/>
                <a:ext cx="1353552" cy="814901"/>
              </a:xfrm>
              <a:custGeom>
                <a:avLst/>
                <a:gdLst>
                  <a:gd name="connsiteX0" fmla="*/ 561025 w 1015164"/>
                  <a:gd name="connsiteY0" fmla="*/ 576059 h 611176"/>
                  <a:gd name="connsiteX1" fmla="*/ 519424 w 1015164"/>
                  <a:gd name="connsiteY1" fmla="*/ 579516 h 611176"/>
                  <a:gd name="connsiteX2" fmla="*/ 485943 w 1015164"/>
                  <a:gd name="connsiteY2" fmla="*/ 581826 h 611176"/>
                  <a:gd name="connsiteX3" fmla="*/ 468628 w 1015164"/>
                  <a:gd name="connsiteY3" fmla="*/ 567983 h 611176"/>
                  <a:gd name="connsiteX4" fmla="*/ 476704 w 1015164"/>
                  <a:gd name="connsiteY4" fmla="*/ 554125 h 611176"/>
                  <a:gd name="connsiteX5" fmla="*/ 491709 w 1015164"/>
                  <a:gd name="connsiteY5" fmla="*/ 552978 h 611176"/>
                  <a:gd name="connsiteX6" fmla="*/ 500948 w 1015164"/>
                  <a:gd name="connsiteY6" fmla="*/ 556435 h 611176"/>
                  <a:gd name="connsiteX7" fmla="*/ 518262 w 1015164"/>
                  <a:gd name="connsiteY7" fmla="*/ 548358 h 611176"/>
                  <a:gd name="connsiteX8" fmla="*/ 509024 w 1015164"/>
                  <a:gd name="connsiteY8" fmla="*/ 536882 h 611176"/>
                  <a:gd name="connsiteX9" fmla="*/ 492871 w 1015164"/>
                  <a:gd name="connsiteY9" fmla="*/ 527644 h 611176"/>
                  <a:gd name="connsiteX10" fmla="*/ 474395 w 1015164"/>
                  <a:gd name="connsiteY10" fmla="*/ 535735 h 611176"/>
                  <a:gd name="connsiteX11" fmla="*/ 453666 w 1015164"/>
                  <a:gd name="connsiteY11" fmla="*/ 533425 h 611176"/>
                  <a:gd name="connsiteX12" fmla="*/ 430570 w 1015164"/>
                  <a:gd name="connsiteY12" fmla="*/ 536882 h 611176"/>
                  <a:gd name="connsiteX13" fmla="*/ 423656 w 1015164"/>
                  <a:gd name="connsiteY13" fmla="*/ 538030 h 611176"/>
                  <a:gd name="connsiteX14" fmla="*/ 420184 w 1015164"/>
                  <a:gd name="connsiteY14" fmla="*/ 553049 h 611176"/>
                  <a:gd name="connsiteX15" fmla="*/ 422494 w 1015164"/>
                  <a:gd name="connsiteY15" fmla="*/ 571512 h 611176"/>
                  <a:gd name="connsiteX16" fmla="*/ 422494 w 1015164"/>
                  <a:gd name="connsiteY16" fmla="*/ 586502 h 611176"/>
                  <a:gd name="connsiteX17" fmla="*/ 413256 w 1015164"/>
                  <a:gd name="connsiteY17" fmla="*/ 588812 h 611176"/>
                  <a:gd name="connsiteX18" fmla="*/ 405179 w 1015164"/>
                  <a:gd name="connsiteY18" fmla="*/ 584193 h 611176"/>
                  <a:gd name="connsiteX19" fmla="*/ 398251 w 1015164"/>
                  <a:gd name="connsiteY19" fmla="*/ 568040 h 611176"/>
                  <a:gd name="connsiteX20" fmla="*/ 401722 w 1015164"/>
                  <a:gd name="connsiteY20" fmla="*/ 532177 h 611176"/>
                  <a:gd name="connsiteX21" fmla="*/ 401722 w 1015164"/>
                  <a:gd name="connsiteY21" fmla="*/ 507934 h 611176"/>
                  <a:gd name="connsiteX22" fmla="*/ 412108 w 1015164"/>
                  <a:gd name="connsiteY22" fmla="*/ 502196 h 611176"/>
                  <a:gd name="connsiteX23" fmla="*/ 422494 w 1015164"/>
                  <a:gd name="connsiteY23" fmla="*/ 488338 h 611176"/>
                  <a:gd name="connsiteX24" fmla="*/ 421346 w 1015164"/>
                  <a:gd name="connsiteY24" fmla="*/ 475643 h 611176"/>
                  <a:gd name="connsiteX25" fmla="*/ 409799 w 1015164"/>
                  <a:gd name="connsiteY25" fmla="*/ 469905 h 611176"/>
                  <a:gd name="connsiteX26" fmla="*/ 398251 w 1015164"/>
                  <a:gd name="connsiteY26" fmla="*/ 480291 h 611176"/>
                  <a:gd name="connsiteX27" fmla="*/ 384451 w 1015164"/>
                  <a:gd name="connsiteY27" fmla="*/ 492943 h 611176"/>
                  <a:gd name="connsiteX28" fmla="*/ 378713 w 1015164"/>
                  <a:gd name="connsiteY28" fmla="*/ 496415 h 611176"/>
                  <a:gd name="connsiteX29" fmla="*/ 366017 w 1015164"/>
                  <a:gd name="connsiteY29" fmla="*/ 474481 h 611176"/>
                  <a:gd name="connsiteX30" fmla="*/ 322150 w 1015164"/>
                  <a:gd name="connsiteY30" fmla="*/ 461771 h 611176"/>
                  <a:gd name="connsiteX31" fmla="*/ 286373 w 1015164"/>
                  <a:gd name="connsiteY31" fmla="*/ 442147 h 611176"/>
                  <a:gd name="connsiteX32" fmla="*/ 239034 w 1015164"/>
                  <a:gd name="connsiteY32" fmla="*/ 417918 h 611176"/>
                  <a:gd name="connsiteX33" fmla="*/ 213643 w 1015164"/>
                  <a:gd name="connsiteY33" fmla="*/ 394822 h 611176"/>
                  <a:gd name="connsiteX34" fmla="*/ 168627 w 1015164"/>
                  <a:gd name="connsiteY34" fmla="*/ 372888 h 611176"/>
                  <a:gd name="connsiteX35" fmla="*/ 142017 w 1015164"/>
                  <a:gd name="connsiteY35" fmla="*/ 385584 h 611176"/>
                  <a:gd name="connsiteX36" fmla="*/ 129322 w 1015164"/>
                  <a:gd name="connsiteY36" fmla="*/ 399441 h 611176"/>
                  <a:gd name="connsiteX37" fmla="*/ 101607 w 1015164"/>
                  <a:gd name="connsiteY37" fmla="*/ 412137 h 611176"/>
                  <a:gd name="connsiteX38" fmla="*/ 75040 w 1015164"/>
                  <a:gd name="connsiteY38" fmla="*/ 402884 h 611176"/>
                  <a:gd name="connsiteX39" fmla="*/ 85425 w 1015164"/>
                  <a:gd name="connsiteY39" fmla="*/ 376346 h 611176"/>
                  <a:gd name="connsiteX40" fmla="*/ 68111 w 1015164"/>
                  <a:gd name="connsiteY40" fmla="*/ 341731 h 611176"/>
                  <a:gd name="connsiteX41" fmla="*/ 51944 w 1015164"/>
                  <a:gd name="connsiteY41" fmla="*/ 300130 h 611176"/>
                  <a:gd name="connsiteX42" fmla="*/ 9238 w 1015164"/>
                  <a:gd name="connsiteY42" fmla="*/ 295554 h 611176"/>
                  <a:gd name="connsiteX43" fmla="*/ 0 w 1015164"/>
                  <a:gd name="connsiteY43" fmla="*/ 284077 h 611176"/>
                  <a:gd name="connsiteX44" fmla="*/ 10386 w 1015164"/>
                  <a:gd name="connsiteY44" fmla="*/ 277149 h 611176"/>
                  <a:gd name="connsiteX45" fmla="*/ 42706 w 1015164"/>
                  <a:gd name="connsiteY45" fmla="*/ 274839 h 611176"/>
                  <a:gd name="connsiteX46" fmla="*/ 90045 w 1015164"/>
                  <a:gd name="connsiteY46" fmla="*/ 274839 h 611176"/>
                  <a:gd name="connsiteX47" fmla="*/ 116583 w 1015164"/>
                  <a:gd name="connsiteY47" fmla="*/ 270220 h 611176"/>
                  <a:gd name="connsiteX48" fmla="*/ 128059 w 1015164"/>
                  <a:gd name="connsiteY48" fmla="*/ 260996 h 611176"/>
                  <a:gd name="connsiteX49" fmla="*/ 116583 w 1015164"/>
                  <a:gd name="connsiteY49" fmla="*/ 234443 h 611176"/>
                  <a:gd name="connsiteX50" fmla="*/ 84264 w 1015164"/>
                  <a:gd name="connsiteY50" fmla="*/ 218204 h 611176"/>
                  <a:gd name="connsiteX51" fmla="*/ 66949 w 1015164"/>
                  <a:gd name="connsiteY51" fmla="*/ 225133 h 611176"/>
                  <a:gd name="connsiteX52" fmla="*/ 53077 w 1015164"/>
                  <a:gd name="connsiteY52" fmla="*/ 217057 h 611176"/>
                  <a:gd name="connsiteX53" fmla="*/ 53077 w 1015164"/>
                  <a:gd name="connsiteY53" fmla="*/ 204361 h 611176"/>
                  <a:gd name="connsiteX54" fmla="*/ 58815 w 1015164"/>
                  <a:gd name="connsiteY54" fmla="*/ 188194 h 611176"/>
                  <a:gd name="connsiteX55" fmla="*/ 76130 w 1015164"/>
                  <a:gd name="connsiteY55" fmla="*/ 185885 h 611176"/>
                  <a:gd name="connsiteX56" fmla="*/ 107302 w 1015164"/>
                  <a:gd name="connsiteY56" fmla="*/ 198580 h 611176"/>
                  <a:gd name="connsiteX57" fmla="*/ 130383 w 1015164"/>
                  <a:gd name="connsiteY57" fmla="*/ 211276 h 611176"/>
                  <a:gd name="connsiteX58" fmla="*/ 148917 w 1015164"/>
                  <a:gd name="connsiteY58" fmla="*/ 213528 h 611176"/>
                  <a:gd name="connsiteX59" fmla="*/ 162760 w 1015164"/>
                  <a:gd name="connsiteY59" fmla="*/ 211218 h 611176"/>
                  <a:gd name="connsiteX60" fmla="*/ 159303 w 1015164"/>
                  <a:gd name="connsiteY60" fmla="*/ 198523 h 611176"/>
                  <a:gd name="connsiteX61" fmla="*/ 126983 w 1015164"/>
                  <a:gd name="connsiteY61" fmla="*/ 185827 h 611176"/>
                  <a:gd name="connsiteX62" fmla="*/ 102740 w 1015164"/>
                  <a:gd name="connsiteY62" fmla="*/ 171970 h 611176"/>
                  <a:gd name="connsiteX63" fmla="*/ 97002 w 1015164"/>
                  <a:gd name="connsiteY63" fmla="*/ 160494 h 611176"/>
                  <a:gd name="connsiteX64" fmla="*/ 80849 w 1015164"/>
                  <a:gd name="connsiteY64" fmla="*/ 151255 h 611176"/>
                  <a:gd name="connsiteX65" fmla="*/ 24243 w 1015164"/>
                  <a:gd name="connsiteY65" fmla="*/ 154713 h 611176"/>
                  <a:gd name="connsiteX66" fmla="*/ 13857 w 1015164"/>
                  <a:gd name="connsiteY66" fmla="*/ 147798 h 611176"/>
                  <a:gd name="connsiteX67" fmla="*/ 15005 w 1015164"/>
                  <a:gd name="connsiteY67" fmla="*/ 115464 h 611176"/>
                  <a:gd name="connsiteX68" fmla="*/ 17315 w 1015164"/>
                  <a:gd name="connsiteY68" fmla="*/ 90073 h 611176"/>
                  <a:gd name="connsiteX69" fmla="*/ 61182 w 1015164"/>
                  <a:gd name="connsiteY69" fmla="*/ 65773 h 611176"/>
                  <a:gd name="connsiteX70" fmla="*/ 94678 w 1015164"/>
                  <a:gd name="connsiteY70" fmla="*/ 62373 h 611176"/>
                  <a:gd name="connsiteX71" fmla="*/ 113140 w 1015164"/>
                  <a:gd name="connsiteY71" fmla="*/ 46206 h 611176"/>
                  <a:gd name="connsiteX72" fmla="*/ 139679 w 1015164"/>
                  <a:gd name="connsiteY72" fmla="*/ 42820 h 611176"/>
                  <a:gd name="connsiteX73" fmla="*/ 155832 w 1015164"/>
                  <a:gd name="connsiteY73" fmla="*/ 50897 h 611176"/>
                  <a:gd name="connsiteX74" fmla="*/ 192785 w 1015164"/>
                  <a:gd name="connsiteY74" fmla="*/ 48558 h 611176"/>
                  <a:gd name="connsiteX75" fmla="*/ 241257 w 1015164"/>
                  <a:gd name="connsiteY75" fmla="*/ 42820 h 611176"/>
                  <a:gd name="connsiteX76" fmla="*/ 246995 w 1015164"/>
                  <a:gd name="connsiteY76" fmla="*/ 54296 h 611176"/>
                  <a:gd name="connsiteX77" fmla="*/ 273534 w 1015164"/>
                  <a:gd name="connsiteY77" fmla="*/ 60035 h 611176"/>
                  <a:gd name="connsiteX78" fmla="*/ 285010 w 1015164"/>
                  <a:gd name="connsiteY78" fmla="*/ 46177 h 611176"/>
                  <a:gd name="connsiteX79" fmla="*/ 313872 w 1015164"/>
                  <a:gd name="connsiteY79" fmla="*/ 57653 h 611176"/>
                  <a:gd name="connsiteX80" fmla="*/ 335806 w 1015164"/>
                  <a:gd name="connsiteY80" fmla="*/ 66892 h 611176"/>
                  <a:gd name="connsiteX81" fmla="*/ 359002 w 1015164"/>
                  <a:gd name="connsiteY81" fmla="*/ 60035 h 611176"/>
                  <a:gd name="connsiteX82" fmla="*/ 367093 w 1015164"/>
                  <a:gd name="connsiteY82" fmla="*/ 30024 h 611176"/>
                  <a:gd name="connsiteX83" fmla="*/ 389012 w 1015164"/>
                  <a:gd name="connsiteY83" fmla="*/ 8091 h 611176"/>
                  <a:gd name="connsiteX84" fmla="*/ 423656 w 1015164"/>
                  <a:gd name="connsiteY84" fmla="*/ 15005 h 611176"/>
                  <a:gd name="connsiteX85" fmla="*/ 452504 w 1015164"/>
                  <a:gd name="connsiteY85" fmla="*/ 0 h 611176"/>
                  <a:gd name="connsiteX86" fmla="*/ 476747 w 1015164"/>
                  <a:gd name="connsiteY86" fmla="*/ 11548 h 611176"/>
                  <a:gd name="connsiteX87" fmla="*/ 505610 w 1015164"/>
                  <a:gd name="connsiteY87" fmla="*/ 36939 h 611176"/>
                  <a:gd name="connsiteX88" fmla="*/ 521777 w 1015164"/>
                  <a:gd name="connsiteY88" fmla="*/ 62344 h 611176"/>
                  <a:gd name="connsiteX89" fmla="*/ 551787 w 1015164"/>
                  <a:gd name="connsiteY89" fmla="*/ 106212 h 611176"/>
                  <a:gd name="connsiteX90" fmla="*/ 554097 w 1015164"/>
                  <a:gd name="connsiteY90" fmla="*/ 141988 h 611176"/>
                  <a:gd name="connsiteX91" fmla="*/ 567940 w 1015164"/>
                  <a:gd name="connsiteY91" fmla="*/ 155846 h 611176"/>
                  <a:gd name="connsiteX92" fmla="*/ 586416 w 1015164"/>
                  <a:gd name="connsiteY92" fmla="*/ 148975 h 611176"/>
                  <a:gd name="connsiteX93" fmla="*/ 633755 w 1015164"/>
                  <a:gd name="connsiteY93" fmla="*/ 130512 h 611176"/>
                  <a:gd name="connsiteX94" fmla="*/ 644098 w 1015164"/>
                  <a:gd name="connsiteY94" fmla="*/ 115464 h 611176"/>
                  <a:gd name="connsiteX95" fmla="*/ 686818 w 1015164"/>
                  <a:gd name="connsiteY95" fmla="*/ 108550 h 611176"/>
                  <a:gd name="connsiteX96" fmla="*/ 694894 w 1015164"/>
                  <a:gd name="connsiteY96" fmla="*/ 123555 h 611176"/>
                  <a:gd name="connsiteX97" fmla="*/ 691437 w 1015164"/>
                  <a:gd name="connsiteY97" fmla="*/ 142017 h 611176"/>
                  <a:gd name="connsiteX98" fmla="*/ 708752 w 1015164"/>
                  <a:gd name="connsiteY98" fmla="*/ 145489 h 611176"/>
                  <a:gd name="connsiteX99" fmla="*/ 729524 w 1015164"/>
                  <a:gd name="connsiteY99" fmla="*/ 135088 h 611176"/>
                  <a:gd name="connsiteX100" fmla="*/ 741071 w 1015164"/>
                  <a:gd name="connsiteY100" fmla="*/ 137398 h 611176"/>
                  <a:gd name="connsiteX101" fmla="*/ 745691 w 1015164"/>
                  <a:gd name="connsiteY101" fmla="*/ 150108 h 611176"/>
                  <a:gd name="connsiteX102" fmla="*/ 746838 w 1015164"/>
                  <a:gd name="connsiteY102" fmla="*/ 170880 h 611176"/>
                  <a:gd name="connsiteX103" fmla="*/ 745691 w 1015164"/>
                  <a:gd name="connsiteY103" fmla="*/ 192813 h 611176"/>
                  <a:gd name="connsiteX104" fmla="*/ 754929 w 1015164"/>
                  <a:gd name="connsiteY104" fmla="*/ 197433 h 611176"/>
                  <a:gd name="connsiteX105" fmla="*/ 769934 w 1015164"/>
                  <a:gd name="connsiteY105" fmla="*/ 198580 h 611176"/>
                  <a:gd name="connsiteX106" fmla="*/ 769934 w 1015164"/>
                  <a:gd name="connsiteY106" fmla="*/ 183575 h 611176"/>
                  <a:gd name="connsiteX107" fmla="*/ 766462 w 1015164"/>
                  <a:gd name="connsiteY107" fmla="*/ 146636 h 611176"/>
                  <a:gd name="connsiteX108" fmla="*/ 764153 w 1015164"/>
                  <a:gd name="connsiteY108" fmla="*/ 128174 h 611176"/>
                  <a:gd name="connsiteX109" fmla="*/ 779158 w 1015164"/>
                  <a:gd name="connsiteY109" fmla="*/ 112007 h 611176"/>
                  <a:gd name="connsiteX110" fmla="*/ 794163 w 1015164"/>
                  <a:gd name="connsiteY110" fmla="*/ 109697 h 611176"/>
                  <a:gd name="connsiteX111" fmla="*/ 804563 w 1015164"/>
                  <a:gd name="connsiteY111" fmla="*/ 122393 h 611176"/>
                  <a:gd name="connsiteX112" fmla="*/ 806873 w 1015164"/>
                  <a:gd name="connsiteY112" fmla="*/ 140870 h 611176"/>
                  <a:gd name="connsiteX113" fmla="*/ 835721 w 1015164"/>
                  <a:gd name="connsiteY113" fmla="*/ 147798 h 611176"/>
                  <a:gd name="connsiteX114" fmla="*/ 869203 w 1015164"/>
                  <a:gd name="connsiteY114" fmla="*/ 153536 h 611176"/>
                  <a:gd name="connsiteX115" fmla="*/ 895755 w 1015164"/>
                  <a:gd name="connsiteY115" fmla="*/ 153536 h 611176"/>
                  <a:gd name="connsiteX116" fmla="*/ 895755 w 1015164"/>
                  <a:gd name="connsiteY116" fmla="*/ 153622 h 611176"/>
                  <a:gd name="connsiteX117" fmla="*/ 896258 w 1015164"/>
                  <a:gd name="connsiteY117" fmla="*/ 183934 h 611176"/>
                  <a:gd name="connsiteX118" fmla="*/ 918349 w 1015164"/>
                  <a:gd name="connsiteY118" fmla="*/ 221705 h 611176"/>
                  <a:gd name="connsiteX119" fmla="*/ 934287 w 1015164"/>
                  <a:gd name="connsiteY119" fmla="*/ 229451 h 611176"/>
                  <a:gd name="connsiteX120" fmla="*/ 948244 w 1015164"/>
                  <a:gd name="connsiteY120" fmla="*/ 228447 h 611176"/>
                  <a:gd name="connsiteX121" fmla="*/ 965961 w 1015164"/>
                  <a:gd name="connsiteY121" fmla="*/ 217487 h 611176"/>
                  <a:gd name="connsiteX122" fmla="*/ 978312 w 1015164"/>
                  <a:gd name="connsiteY122" fmla="*/ 208005 h 611176"/>
                  <a:gd name="connsiteX123" fmla="*/ 989989 w 1015164"/>
                  <a:gd name="connsiteY123" fmla="*/ 209540 h 611176"/>
                  <a:gd name="connsiteX124" fmla="*/ 1007332 w 1015164"/>
                  <a:gd name="connsiteY124" fmla="*/ 217544 h 611176"/>
                  <a:gd name="connsiteX125" fmla="*/ 1010201 w 1015164"/>
                  <a:gd name="connsiteY125" fmla="*/ 226152 h 611176"/>
                  <a:gd name="connsiteX126" fmla="*/ 1010603 w 1015164"/>
                  <a:gd name="connsiteY126" fmla="*/ 227371 h 611176"/>
                  <a:gd name="connsiteX127" fmla="*/ 1007849 w 1015164"/>
                  <a:gd name="connsiteY127" fmla="*/ 267380 h 611176"/>
                  <a:gd name="connsiteX128" fmla="*/ 1015165 w 1015164"/>
                  <a:gd name="connsiteY128" fmla="*/ 292269 h 611176"/>
                  <a:gd name="connsiteX129" fmla="*/ 994938 w 1015164"/>
                  <a:gd name="connsiteY129" fmla="*/ 318319 h 611176"/>
                  <a:gd name="connsiteX130" fmla="*/ 1007189 w 1015164"/>
                  <a:gd name="connsiteY130" fmla="*/ 381625 h 611176"/>
                  <a:gd name="connsiteX131" fmla="*/ 1011837 w 1015164"/>
                  <a:gd name="connsiteY131" fmla="*/ 417617 h 611176"/>
                  <a:gd name="connsiteX132" fmla="*/ 1011837 w 1015164"/>
                  <a:gd name="connsiteY132" fmla="*/ 424488 h 611176"/>
                  <a:gd name="connsiteX133" fmla="*/ 1011765 w 1015164"/>
                  <a:gd name="connsiteY133" fmla="*/ 424488 h 611176"/>
                  <a:gd name="connsiteX134" fmla="*/ 999858 w 1015164"/>
                  <a:gd name="connsiteY134" fmla="*/ 420184 h 611176"/>
                  <a:gd name="connsiteX135" fmla="*/ 973621 w 1015164"/>
                  <a:gd name="connsiteY135" fmla="*/ 438288 h 611176"/>
                  <a:gd name="connsiteX136" fmla="*/ 935076 w 1015164"/>
                  <a:gd name="connsiteY136" fmla="*/ 501794 h 611176"/>
                  <a:gd name="connsiteX137" fmla="*/ 916513 w 1015164"/>
                  <a:gd name="connsiteY137" fmla="*/ 487521 h 611176"/>
                  <a:gd name="connsiteX138" fmla="*/ 892356 w 1015164"/>
                  <a:gd name="connsiteY138" fmla="*/ 480348 h 611176"/>
                  <a:gd name="connsiteX139" fmla="*/ 837256 w 1015164"/>
                  <a:gd name="connsiteY139" fmla="*/ 501866 h 611176"/>
                  <a:gd name="connsiteX140" fmla="*/ 812969 w 1015164"/>
                  <a:gd name="connsiteY140" fmla="*/ 523957 h 611176"/>
                  <a:gd name="connsiteX141" fmla="*/ 747168 w 1015164"/>
                  <a:gd name="connsiteY141" fmla="*/ 523957 h 611176"/>
                  <a:gd name="connsiteX142" fmla="*/ 702913 w 1015164"/>
                  <a:gd name="connsiteY142" fmla="*/ 543467 h 611176"/>
                  <a:gd name="connsiteX143" fmla="*/ 686904 w 1015164"/>
                  <a:gd name="connsiteY143" fmla="*/ 587937 h 611176"/>
                  <a:gd name="connsiteX144" fmla="*/ 674438 w 1015164"/>
                  <a:gd name="connsiteY144" fmla="*/ 597978 h 611176"/>
                  <a:gd name="connsiteX145" fmla="*/ 662030 w 1015164"/>
                  <a:gd name="connsiteY145" fmla="*/ 594263 h 611176"/>
                  <a:gd name="connsiteX146" fmla="*/ 640770 w 1015164"/>
                  <a:gd name="connsiteY146" fmla="*/ 584107 h 611176"/>
                  <a:gd name="connsiteX147" fmla="*/ 621490 w 1015164"/>
                  <a:gd name="connsiteY147" fmla="*/ 611176 h 611176"/>
                  <a:gd name="connsiteX148" fmla="*/ 590591 w 1015164"/>
                  <a:gd name="connsiteY148" fmla="*/ 607245 h 611176"/>
                  <a:gd name="connsiteX149" fmla="*/ 588740 w 1015164"/>
                  <a:gd name="connsiteY149" fmla="*/ 607016 h 611176"/>
                  <a:gd name="connsiteX150" fmla="*/ 586402 w 1015164"/>
                  <a:gd name="connsiteY150" fmla="*/ 594507 h 6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015164" h="611176">
                    <a:moveTo>
                      <a:pt x="561025" y="576059"/>
                    </a:moveTo>
                    <a:lnTo>
                      <a:pt x="519424" y="579516"/>
                    </a:lnTo>
                    <a:lnTo>
                      <a:pt x="485943" y="581826"/>
                    </a:lnTo>
                    <a:lnTo>
                      <a:pt x="468628" y="567983"/>
                    </a:lnTo>
                    <a:lnTo>
                      <a:pt x="476704" y="554125"/>
                    </a:lnTo>
                    <a:lnTo>
                      <a:pt x="491709" y="552978"/>
                    </a:lnTo>
                    <a:lnTo>
                      <a:pt x="500948" y="556435"/>
                    </a:lnTo>
                    <a:lnTo>
                      <a:pt x="518262" y="548358"/>
                    </a:lnTo>
                    <a:lnTo>
                      <a:pt x="509024" y="536882"/>
                    </a:lnTo>
                    <a:lnTo>
                      <a:pt x="492871" y="527644"/>
                    </a:lnTo>
                    <a:lnTo>
                      <a:pt x="474395" y="535735"/>
                    </a:lnTo>
                    <a:lnTo>
                      <a:pt x="453666" y="533425"/>
                    </a:lnTo>
                    <a:lnTo>
                      <a:pt x="430570" y="536882"/>
                    </a:lnTo>
                    <a:lnTo>
                      <a:pt x="423656" y="538030"/>
                    </a:lnTo>
                    <a:lnTo>
                      <a:pt x="420184" y="553049"/>
                    </a:lnTo>
                    <a:lnTo>
                      <a:pt x="422494" y="571512"/>
                    </a:lnTo>
                    <a:lnTo>
                      <a:pt x="422494" y="586502"/>
                    </a:lnTo>
                    <a:lnTo>
                      <a:pt x="413256" y="588812"/>
                    </a:lnTo>
                    <a:lnTo>
                      <a:pt x="405179" y="584193"/>
                    </a:lnTo>
                    <a:lnTo>
                      <a:pt x="398251" y="568040"/>
                    </a:lnTo>
                    <a:lnTo>
                      <a:pt x="401722" y="532177"/>
                    </a:lnTo>
                    <a:lnTo>
                      <a:pt x="401722" y="507934"/>
                    </a:lnTo>
                    <a:lnTo>
                      <a:pt x="412108" y="502196"/>
                    </a:lnTo>
                    <a:lnTo>
                      <a:pt x="422494" y="488338"/>
                    </a:lnTo>
                    <a:lnTo>
                      <a:pt x="421346" y="475643"/>
                    </a:lnTo>
                    <a:lnTo>
                      <a:pt x="409799" y="469905"/>
                    </a:lnTo>
                    <a:lnTo>
                      <a:pt x="398251" y="480291"/>
                    </a:lnTo>
                    <a:lnTo>
                      <a:pt x="384451" y="492943"/>
                    </a:lnTo>
                    <a:lnTo>
                      <a:pt x="378713" y="496415"/>
                    </a:lnTo>
                    <a:lnTo>
                      <a:pt x="366017" y="474481"/>
                    </a:lnTo>
                    <a:lnTo>
                      <a:pt x="322150" y="461771"/>
                    </a:lnTo>
                    <a:lnTo>
                      <a:pt x="286373" y="442147"/>
                    </a:lnTo>
                    <a:lnTo>
                      <a:pt x="239034" y="417918"/>
                    </a:lnTo>
                    <a:lnTo>
                      <a:pt x="213643" y="394822"/>
                    </a:lnTo>
                    <a:lnTo>
                      <a:pt x="168627" y="372888"/>
                    </a:lnTo>
                    <a:lnTo>
                      <a:pt x="142017" y="385584"/>
                    </a:lnTo>
                    <a:lnTo>
                      <a:pt x="129322" y="399441"/>
                    </a:lnTo>
                    <a:lnTo>
                      <a:pt x="101607" y="412137"/>
                    </a:lnTo>
                    <a:lnTo>
                      <a:pt x="75040" y="402884"/>
                    </a:lnTo>
                    <a:lnTo>
                      <a:pt x="85425" y="376346"/>
                    </a:lnTo>
                    <a:lnTo>
                      <a:pt x="68111" y="341731"/>
                    </a:lnTo>
                    <a:lnTo>
                      <a:pt x="51944" y="300130"/>
                    </a:lnTo>
                    <a:lnTo>
                      <a:pt x="9238" y="295554"/>
                    </a:lnTo>
                    <a:lnTo>
                      <a:pt x="0" y="284077"/>
                    </a:lnTo>
                    <a:lnTo>
                      <a:pt x="10386" y="277149"/>
                    </a:lnTo>
                    <a:lnTo>
                      <a:pt x="42706" y="274839"/>
                    </a:lnTo>
                    <a:lnTo>
                      <a:pt x="90045" y="274839"/>
                    </a:lnTo>
                    <a:lnTo>
                      <a:pt x="116583" y="270220"/>
                    </a:lnTo>
                    <a:lnTo>
                      <a:pt x="128059" y="260996"/>
                    </a:lnTo>
                    <a:lnTo>
                      <a:pt x="116583" y="234443"/>
                    </a:lnTo>
                    <a:lnTo>
                      <a:pt x="84264" y="218204"/>
                    </a:lnTo>
                    <a:lnTo>
                      <a:pt x="66949" y="225133"/>
                    </a:lnTo>
                    <a:lnTo>
                      <a:pt x="53077" y="217057"/>
                    </a:lnTo>
                    <a:lnTo>
                      <a:pt x="53077" y="204361"/>
                    </a:lnTo>
                    <a:cubicBezTo>
                      <a:pt x="53077" y="203199"/>
                      <a:pt x="58815" y="188194"/>
                      <a:pt x="58815" y="188194"/>
                    </a:cubicBezTo>
                    <a:lnTo>
                      <a:pt x="76130" y="185885"/>
                    </a:lnTo>
                    <a:lnTo>
                      <a:pt x="107302" y="198580"/>
                    </a:lnTo>
                    <a:lnTo>
                      <a:pt x="130383" y="211276"/>
                    </a:lnTo>
                    <a:lnTo>
                      <a:pt x="148917" y="213528"/>
                    </a:lnTo>
                    <a:lnTo>
                      <a:pt x="162760" y="211218"/>
                    </a:lnTo>
                    <a:lnTo>
                      <a:pt x="159303" y="198523"/>
                    </a:lnTo>
                    <a:lnTo>
                      <a:pt x="126983" y="185827"/>
                    </a:lnTo>
                    <a:lnTo>
                      <a:pt x="102740" y="171970"/>
                    </a:lnTo>
                    <a:lnTo>
                      <a:pt x="97002" y="160494"/>
                    </a:lnTo>
                    <a:lnTo>
                      <a:pt x="80849" y="151255"/>
                    </a:lnTo>
                    <a:lnTo>
                      <a:pt x="24243" y="154713"/>
                    </a:lnTo>
                    <a:lnTo>
                      <a:pt x="13857" y="147798"/>
                    </a:lnTo>
                    <a:lnTo>
                      <a:pt x="15005" y="115464"/>
                    </a:lnTo>
                    <a:lnTo>
                      <a:pt x="17315" y="90073"/>
                    </a:lnTo>
                    <a:lnTo>
                      <a:pt x="61182" y="65773"/>
                    </a:lnTo>
                    <a:lnTo>
                      <a:pt x="94678" y="62373"/>
                    </a:lnTo>
                    <a:lnTo>
                      <a:pt x="113140" y="46206"/>
                    </a:lnTo>
                    <a:lnTo>
                      <a:pt x="139679" y="42820"/>
                    </a:lnTo>
                    <a:lnTo>
                      <a:pt x="155832" y="50897"/>
                    </a:lnTo>
                    <a:lnTo>
                      <a:pt x="192785" y="48558"/>
                    </a:lnTo>
                    <a:lnTo>
                      <a:pt x="241257" y="42820"/>
                    </a:lnTo>
                    <a:lnTo>
                      <a:pt x="246995" y="54296"/>
                    </a:lnTo>
                    <a:lnTo>
                      <a:pt x="273534" y="60035"/>
                    </a:lnTo>
                    <a:lnTo>
                      <a:pt x="285010" y="46177"/>
                    </a:lnTo>
                    <a:lnTo>
                      <a:pt x="313872" y="57653"/>
                    </a:lnTo>
                    <a:lnTo>
                      <a:pt x="335806" y="66892"/>
                    </a:lnTo>
                    <a:lnTo>
                      <a:pt x="359002" y="60035"/>
                    </a:lnTo>
                    <a:lnTo>
                      <a:pt x="367093" y="30024"/>
                    </a:lnTo>
                    <a:lnTo>
                      <a:pt x="389012" y="8091"/>
                    </a:lnTo>
                    <a:lnTo>
                      <a:pt x="423656" y="15005"/>
                    </a:lnTo>
                    <a:lnTo>
                      <a:pt x="452504" y="0"/>
                    </a:lnTo>
                    <a:lnTo>
                      <a:pt x="476747" y="11548"/>
                    </a:lnTo>
                    <a:lnTo>
                      <a:pt x="505610" y="36939"/>
                    </a:lnTo>
                    <a:lnTo>
                      <a:pt x="521777" y="62344"/>
                    </a:lnTo>
                    <a:lnTo>
                      <a:pt x="551787" y="106212"/>
                    </a:lnTo>
                    <a:lnTo>
                      <a:pt x="554097" y="141988"/>
                    </a:lnTo>
                    <a:lnTo>
                      <a:pt x="567940" y="155846"/>
                    </a:lnTo>
                    <a:lnTo>
                      <a:pt x="586416" y="148975"/>
                    </a:lnTo>
                    <a:lnTo>
                      <a:pt x="633755" y="130512"/>
                    </a:lnTo>
                    <a:lnTo>
                      <a:pt x="644098" y="115464"/>
                    </a:lnTo>
                    <a:lnTo>
                      <a:pt x="686818" y="108550"/>
                    </a:lnTo>
                    <a:lnTo>
                      <a:pt x="694894" y="123555"/>
                    </a:lnTo>
                    <a:lnTo>
                      <a:pt x="691437" y="142017"/>
                    </a:lnTo>
                    <a:lnTo>
                      <a:pt x="708752" y="145489"/>
                    </a:lnTo>
                    <a:lnTo>
                      <a:pt x="729524" y="135088"/>
                    </a:lnTo>
                    <a:lnTo>
                      <a:pt x="741071" y="137398"/>
                    </a:lnTo>
                    <a:lnTo>
                      <a:pt x="745691" y="150108"/>
                    </a:lnTo>
                    <a:lnTo>
                      <a:pt x="746838" y="170880"/>
                    </a:lnTo>
                    <a:lnTo>
                      <a:pt x="745691" y="192813"/>
                    </a:lnTo>
                    <a:lnTo>
                      <a:pt x="754929" y="197433"/>
                    </a:lnTo>
                    <a:lnTo>
                      <a:pt x="769934" y="198580"/>
                    </a:lnTo>
                    <a:lnTo>
                      <a:pt x="769934" y="183575"/>
                    </a:lnTo>
                    <a:lnTo>
                      <a:pt x="766462" y="146636"/>
                    </a:lnTo>
                    <a:lnTo>
                      <a:pt x="764153" y="128174"/>
                    </a:lnTo>
                    <a:lnTo>
                      <a:pt x="779158" y="112007"/>
                    </a:lnTo>
                    <a:lnTo>
                      <a:pt x="794163" y="109697"/>
                    </a:lnTo>
                    <a:lnTo>
                      <a:pt x="804563" y="122393"/>
                    </a:lnTo>
                    <a:lnTo>
                      <a:pt x="806873" y="140870"/>
                    </a:lnTo>
                    <a:lnTo>
                      <a:pt x="835721" y="147798"/>
                    </a:lnTo>
                    <a:lnTo>
                      <a:pt x="869203" y="153536"/>
                    </a:lnTo>
                    <a:lnTo>
                      <a:pt x="895755" y="153536"/>
                    </a:lnTo>
                    <a:lnTo>
                      <a:pt x="895755" y="153622"/>
                    </a:lnTo>
                    <a:lnTo>
                      <a:pt x="896258" y="183934"/>
                    </a:lnTo>
                    <a:lnTo>
                      <a:pt x="918349" y="221705"/>
                    </a:lnTo>
                    <a:lnTo>
                      <a:pt x="934287" y="229451"/>
                    </a:lnTo>
                    <a:lnTo>
                      <a:pt x="948244" y="228447"/>
                    </a:lnTo>
                    <a:lnTo>
                      <a:pt x="965961" y="217487"/>
                    </a:lnTo>
                    <a:lnTo>
                      <a:pt x="978312" y="208005"/>
                    </a:lnTo>
                    <a:lnTo>
                      <a:pt x="989989" y="209540"/>
                    </a:lnTo>
                    <a:lnTo>
                      <a:pt x="1007332" y="217544"/>
                    </a:lnTo>
                    <a:lnTo>
                      <a:pt x="1010201" y="226152"/>
                    </a:lnTo>
                    <a:lnTo>
                      <a:pt x="1010603" y="227371"/>
                    </a:lnTo>
                    <a:lnTo>
                      <a:pt x="1007849" y="267380"/>
                    </a:lnTo>
                    <a:lnTo>
                      <a:pt x="1015165" y="292269"/>
                    </a:lnTo>
                    <a:lnTo>
                      <a:pt x="994938" y="318319"/>
                    </a:lnTo>
                    <a:lnTo>
                      <a:pt x="1007189" y="381625"/>
                    </a:lnTo>
                    <a:lnTo>
                      <a:pt x="1011837" y="417617"/>
                    </a:lnTo>
                    <a:lnTo>
                      <a:pt x="1011837" y="424488"/>
                    </a:lnTo>
                    <a:lnTo>
                      <a:pt x="1011765" y="424488"/>
                    </a:lnTo>
                    <a:lnTo>
                      <a:pt x="999858" y="420184"/>
                    </a:lnTo>
                    <a:lnTo>
                      <a:pt x="973621" y="438288"/>
                    </a:lnTo>
                    <a:lnTo>
                      <a:pt x="935076" y="501794"/>
                    </a:lnTo>
                    <a:lnTo>
                      <a:pt x="916513" y="487521"/>
                    </a:lnTo>
                    <a:lnTo>
                      <a:pt x="892356" y="480348"/>
                    </a:lnTo>
                    <a:lnTo>
                      <a:pt x="837256" y="501866"/>
                    </a:lnTo>
                    <a:lnTo>
                      <a:pt x="812969" y="523957"/>
                    </a:lnTo>
                    <a:lnTo>
                      <a:pt x="747168" y="523957"/>
                    </a:lnTo>
                    <a:lnTo>
                      <a:pt x="702913" y="543467"/>
                    </a:lnTo>
                    <a:lnTo>
                      <a:pt x="686904" y="587937"/>
                    </a:lnTo>
                    <a:lnTo>
                      <a:pt x="674438" y="597978"/>
                    </a:lnTo>
                    <a:lnTo>
                      <a:pt x="662030" y="594263"/>
                    </a:lnTo>
                    <a:lnTo>
                      <a:pt x="640770" y="584107"/>
                    </a:lnTo>
                    <a:lnTo>
                      <a:pt x="621490" y="611176"/>
                    </a:lnTo>
                    <a:lnTo>
                      <a:pt x="590591" y="607245"/>
                    </a:lnTo>
                    <a:lnTo>
                      <a:pt x="588740" y="607016"/>
                    </a:lnTo>
                    <a:lnTo>
                      <a:pt x="586402" y="594507"/>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0" name="Freeform: Shape 239">
                <a:extLst>
                  <a:ext uri="{FF2B5EF4-FFF2-40B4-BE49-F238E27FC236}">
                    <a16:creationId xmlns:a16="http://schemas.microsoft.com/office/drawing/2014/main" id="{C51556CB-BF6F-FAFD-1D2D-F0831D235F33}"/>
                  </a:ext>
                </a:extLst>
              </p:cNvPr>
              <p:cNvSpPr/>
              <p:nvPr/>
            </p:nvSpPr>
            <p:spPr>
              <a:xfrm>
                <a:off x="6771855" y="2218401"/>
                <a:ext cx="1320157" cy="1201915"/>
              </a:xfrm>
              <a:custGeom>
                <a:avLst/>
                <a:gdLst>
                  <a:gd name="connsiteX0" fmla="*/ 76187 w 990118"/>
                  <a:gd name="connsiteY0" fmla="*/ 481094 h 901436"/>
                  <a:gd name="connsiteX1" fmla="*/ 31172 w 990118"/>
                  <a:gd name="connsiteY1" fmla="*/ 467251 h 901436"/>
                  <a:gd name="connsiteX2" fmla="*/ 0 w 990118"/>
                  <a:gd name="connsiteY2" fmla="*/ 460322 h 901436"/>
                  <a:gd name="connsiteX3" fmla="*/ 2310 w 990118"/>
                  <a:gd name="connsiteY3" fmla="*/ 451084 h 901436"/>
                  <a:gd name="connsiteX4" fmla="*/ 10386 w 990118"/>
                  <a:gd name="connsiteY4" fmla="*/ 446465 h 901436"/>
                  <a:gd name="connsiteX5" fmla="*/ 20786 w 990118"/>
                  <a:gd name="connsiteY5" fmla="*/ 443008 h 901436"/>
                  <a:gd name="connsiteX6" fmla="*/ 19624 w 990118"/>
                  <a:gd name="connsiteY6" fmla="*/ 425693 h 901436"/>
                  <a:gd name="connsiteX7" fmla="*/ 28862 w 990118"/>
                  <a:gd name="connsiteY7" fmla="*/ 406069 h 901436"/>
                  <a:gd name="connsiteX8" fmla="*/ 35806 w 990118"/>
                  <a:gd name="connsiteY8" fmla="*/ 395281 h 901436"/>
                  <a:gd name="connsiteX9" fmla="*/ 38531 w 990118"/>
                  <a:gd name="connsiteY9" fmla="*/ 395626 h 901436"/>
                  <a:gd name="connsiteX10" fmla="*/ 76288 w 990118"/>
                  <a:gd name="connsiteY10" fmla="*/ 400446 h 901436"/>
                  <a:gd name="connsiteX11" fmla="*/ 93947 w 990118"/>
                  <a:gd name="connsiteY11" fmla="*/ 375628 h 901436"/>
                  <a:gd name="connsiteX12" fmla="*/ 107273 w 990118"/>
                  <a:gd name="connsiteY12" fmla="*/ 381998 h 901436"/>
                  <a:gd name="connsiteX13" fmla="*/ 126324 w 990118"/>
                  <a:gd name="connsiteY13" fmla="*/ 387693 h 901436"/>
                  <a:gd name="connsiteX14" fmla="*/ 146063 w 990118"/>
                  <a:gd name="connsiteY14" fmla="*/ 371827 h 901436"/>
                  <a:gd name="connsiteX15" fmla="*/ 161484 w 990118"/>
                  <a:gd name="connsiteY15" fmla="*/ 328992 h 901436"/>
                  <a:gd name="connsiteX16" fmla="*/ 198996 w 990118"/>
                  <a:gd name="connsiteY16" fmla="*/ 312409 h 901436"/>
                  <a:gd name="connsiteX17" fmla="*/ 266806 w 990118"/>
                  <a:gd name="connsiteY17" fmla="*/ 312409 h 901436"/>
                  <a:gd name="connsiteX18" fmla="*/ 292814 w 990118"/>
                  <a:gd name="connsiteY18" fmla="*/ 288840 h 901436"/>
                  <a:gd name="connsiteX19" fmla="*/ 342247 w 990118"/>
                  <a:gd name="connsiteY19" fmla="*/ 269517 h 901436"/>
                  <a:gd name="connsiteX20" fmla="*/ 360537 w 990118"/>
                  <a:gd name="connsiteY20" fmla="*/ 274925 h 901436"/>
                  <a:gd name="connsiteX21" fmla="*/ 387563 w 990118"/>
                  <a:gd name="connsiteY21" fmla="*/ 295912 h 901436"/>
                  <a:gd name="connsiteX22" fmla="*/ 431560 w 990118"/>
                  <a:gd name="connsiteY22" fmla="*/ 223455 h 901436"/>
                  <a:gd name="connsiteX23" fmla="*/ 450897 w 990118"/>
                  <a:gd name="connsiteY23" fmla="*/ 210114 h 901436"/>
                  <a:gd name="connsiteX24" fmla="*/ 460996 w 990118"/>
                  <a:gd name="connsiteY24" fmla="*/ 213729 h 901436"/>
                  <a:gd name="connsiteX25" fmla="*/ 472731 w 990118"/>
                  <a:gd name="connsiteY25" fmla="*/ 209798 h 901436"/>
                  <a:gd name="connsiteX26" fmla="*/ 472731 w 990118"/>
                  <a:gd name="connsiteY26" fmla="*/ 193875 h 901436"/>
                  <a:gd name="connsiteX27" fmla="*/ 467954 w 990118"/>
                  <a:gd name="connsiteY27" fmla="*/ 156965 h 901436"/>
                  <a:gd name="connsiteX28" fmla="*/ 456607 w 990118"/>
                  <a:gd name="connsiteY28" fmla="*/ 98264 h 901436"/>
                  <a:gd name="connsiteX29" fmla="*/ 477250 w 990118"/>
                  <a:gd name="connsiteY29" fmla="*/ 71683 h 901436"/>
                  <a:gd name="connsiteX30" fmla="*/ 468858 w 990118"/>
                  <a:gd name="connsiteY30" fmla="*/ 43107 h 901436"/>
                  <a:gd name="connsiteX31" fmla="*/ 471612 w 990118"/>
                  <a:gd name="connsiteY31" fmla="*/ 2941 h 901436"/>
                  <a:gd name="connsiteX32" fmla="*/ 470995 w 990118"/>
                  <a:gd name="connsiteY32" fmla="*/ 1062 h 901436"/>
                  <a:gd name="connsiteX33" fmla="*/ 471009 w 990118"/>
                  <a:gd name="connsiteY33" fmla="*/ 1062 h 901436"/>
                  <a:gd name="connsiteX34" fmla="*/ 476690 w 990118"/>
                  <a:gd name="connsiteY34" fmla="*/ 0 h 901436"/>
                  <a:gd name="connsiteX35" fmla="*/ 485570 w 990118"/>
                  <a:gd name="connsiteY35" fmla="*/ 7632 h 901436"/>
                  <a:gd name="connsiteX36" fmla="*/ 502956 w 990118"/>
                  <a:gd name="connsiteY36" fmla="*/ 172 h 901436"/>
                  <a:gd name="connsiteX37" fmla="*/ 515035 w 990118"/>
                  <a:gd name="connsiteY37" fmla="*/ 6054 h 901436"/>
                  <a:gd name="connsiteX38" fmla="*/ 527486 w 990118"/>
                  <a:gd name="connsiteY38" fmla="*/ 12652 h 901436"/>
                  <a:gd name="connsiteX39" fmla="*/ 548918 w 990118"/>
                  <a:gd name="connsiteY39" fmla="*/ 34945 h 901436"/>
                  <a:gd name="connsiteX40" fmla="*/ 573534 w 990118"/>
                  <a:gd name="connsiteY40" fmla="*/ 23913 h 901436"/>
                  <a:gd name="connsiteX41" fmla="*/ 591537 w 990118"/>
                  <a:gd name="connsiteY41" fmla="*/ 28791 h 901436"/>
                  <a:gd name="connsiteX42" fmla="*/ 625392 w 990118"/>
                  <a:gd name="connsiteY42" fmla="*/ 24186 h 901436"/>
                  <a:gd name="connsiteX43" fmla="*/ 640612 w 990118"/>
                  <a:gd name="connsiteY43" fmla="*/ 17128 h 901436"/>
                  <a:gd name="connsiteX44" fmla="*/ 660294 w 990118"/>
                  <a:gd name="connsiteY44" fmla="*/ 23627 h 901436"/>
                  <a:gd name="connsiteX45" fmla="*/ 685986 w 990118"/>
                  <a:gd name="connsiteY45" fmla="*/ 22278 h 901436"/>
                  <a:gd name="connsiteX46" fmla="*/ 695741 w 990118"/>
                  <a:gd name="connsiteY46" fmla="*/ 12523 h 901436"/>
                  <a:gd name="connsiteX47" fmla="*/ 703430 w 990118"/>
                  <a:gd name="connsiteY47" fmla="*/ 1965 h 901436"/>
                  <a:gd name="connsiteX48" fmla="*/ 710574 w 990118"/>
                  <a:gd name="connsiteY48" fmla="*/ 2883 h 901436"/>
                  <a:gd name="connsiteX49" fmla="*/ 713859 w 990118"/>
                  <a:gd name="connsiteY49" fmla="*/ 5595 h 901436"/>
                  <a:gd name="connsiteX50" fmla="*/ 713859 w 990118"/>
                  <a:gd name="connsiteY50" fmla="*/ 30627 h 901436"/>
                  <a:gd name="connsiteX51" fmla="*/ 726339 w 990118"/>
                  <a:gd name="connsiteY51" fmla="*/ 41615 h 901436"/>
                  <a:gd name="connsiteX52" fmla="*/ 738647 w 990118"/>
                  <a:gd name="connsiteY52" fmla="*/ 46880 h 901436"/>
                  <a:gd name="connsiteX53" fmla="*/ 747527 w 990118"/>
                  <a:gd name="connsiteY53" fmla="*/ 71224 h 901436"/>
                  <a:gd name="connsiteX54" fmla="*/ 762432 w 990118"/>
                  <a:gd name="connsiteY54" fmla="*/ 80161 h 901436"/>
                  <a:gd name="connsiteX55" fmla="*/ 778756 w 990118"/>
                  <a:gd name="connsiteY55" fmla="*/ 80161 h 901436"/>
                  <a:gd name="connsiteX56" fmla="*/ 803057 w 990118"/>
                  <a:gd name="connsiteY56" fmla="*/ 59231 h 901436"/>
                  <a:gd name="connsiteX57" fmla="*/ 818148 w 990118"/>
                  <a:gd name="connsiteY57" fmla="*/ 47640 h 901436"/>
                  <a:gd name="connsiteX58" fmla="*/ 840627 w 990118"/>
                  <a:gd name="connsiteY58" fmla="*/ 48630 h 901436"/>
                  <a:gd name="connsiteX59" fmla="*/ 854556 w 990118"/>
                  <a:gd name="connsiteY59" fmla="*/ 61928 h 901436"/>
                  <a:gd name="connsiteX60" fmla="*/ 854556 w 990118"/>
                  <a:gd name="connsiteY60" fmla="*/ 80089 h 901436"/>
                  <a:gd name="connsiteX61" fmla="*/ 865301 w 990118"/>
                  <a:gd name="connsiteY61" fmla="*/ 110616 h 901436"/>
                  <a:gd name="connsiteX62" fmla="*/ 890204 w 990118"/>
                  <a:gd name="connsiteY62" fmla="*/ 128820 h 901436"/>
                  <a:gd name="connsiteX63" fmla="*/ 897491 w 990118"/>
                  <a:gd name="connsiteY63" fmla="*/ 145948 h 901436"/>
                  <a:gd name="connsiteX64" fmla="*/ 917288 w 990118"/>
                  <a:gd name="connsiteY64" fmla="*/ 149419 h 901436"/>
                  <a:gd name="connsiteX65" fmla="*/ 934272 w 990118"/>
                  <a:gd name="connsiteY65" fmla="*/ 146522 h 901436"/>
                  <a:gd name="connsiteX66" fmla="*/ 939322 w 990118"/>
                  <a:gd name="connsiteY66" fmla="*/ 150380 h 901436"/>
                  <a:gd name="connsiteX67" fmla="*/ 945418 w 990118"/>
                  <a:gd name="connsiteY67" fmla="*/ 164640 h 901436"/>
                  <a:gd name="connsiteX68" fmla="*/ 962245 w 990118"/>
                  <a:gd name="connsiteY68" fmla="*/ 173261 h 901436"/>
                  <a:gd name="connsiteX69" fmla="*/ 962260 w 990118"/>
                  <a:gd name="connsiteY69" fmla="*/ 173261 h 901436"/>
                  <a:gd name="connsiteX70" fmla="*/ 982271 w 990118"/>
                  <a:gd name="connsiteY70" fmla="*/ 187448 h 901436"/>
                  <a:gd name="connsiteX71" fmla="*/ 989788 w 990118"/>
                  <a:gd name="connsiteY71" fmla="*/ 187448 h 901436"/>
                  <a:gd name="connsiteX72" fmla="*/ 990118 w 990118"/>
                  <a:gd name="connsiteY72" fmla="*/ 187821 h 901436"/>
                  <a:gd name="connsiteX73" fmla="*/ 990118 w 990118"/>
                  <a:gd name="connsiteY73" fmla="*/ 189442 h 901436"/>
                  <a:gd name="connsiteX74" fmla="*/ 980693 w 990118"/>
                  <a:gd name="connsiteY74" fmla="*/ 194004 h 901436"/>
                  <a:gd name="connsiteX75" fmla="*/ 970738 w 990118"/>
                  <a:gd name="connsiteY75" fmla="*/ 207589 h 901436"/>
                  <a:gd name="connsiteX76" fmla="*/ 964239 w 990118"/>
                  <a:gd name="connsiteY76" fmla="*/ 224732 h 901436"/>
                  <a:gd name="connsiteX77" fmla="*/ 969289 w 990118"/>
                  <a:gd name="connsiteY77" fmla="*/ 240698 h 901436"/>
                  <a:gd name="connsiteX78" fmla="*/ 968930 w 990118"/>
                  <a:gd name="connsiteY78" fmla="*/ 267652 h 901436"/>
                  <a:gd name="connsiteX79" fmla="*/ 957454 w 990118"/>
                  <a:gd name="connsiteY79" fmla="*/ 282098 h 901436"/>
                  <a:gd name="connsiteX80" fmla="*/ 946667 w 990118"/>
                  <a:gd name="connsiteY80" fmla="*/ 308866 h 901436"/>
                  <a:gd name="connsiteX81" fmla="*/ 939824 w 990118"/>
                  <a:gd name="connsiteY81" fmla="*/ 321117 h 901436"/>
                  <a:gd name="connsiteX82" fmla="*/ 917517 w 990118"/>
                  <a:gd name="connsiteY82" fmla="*/ 341932 h 901436"/>
                  <a:gd name="connsiteX83" fmla="*/ 899787 w 990118"/>
                  <a:gd name="connsiteY83" fmla="*/ 350797 h 901436"/>
                  <a:gd name="connsiteX84" fmla="*/ 897362 w 990118"/>
                  <a:gd name="connsiteY84" fmla="*/ 369718 h 901436"/>
                  <a:gd name="connsiteX85" fmla="*/ 882242 w 990118"/>
                  <a:gd name="connsiteY85" fmla="*/ 379788 h 901436"/>
                  <a:gd name="connsiteX86" fmla="*/ 863378 w 990118"/>
                  <a:gd name="connsiteY86" fmla="*/ 388510 h 901436"/>
                  <a:gd name="connsiteX87" fmla="*/ 851156 w 990118"/>
                  <a:gd name="connsiteY87" fmla="*/ 388510 h 901436"/>
                  <a:gd name="connsiteX88" fmla="*/ 841330 w 990118"/>
                  <a:gd name="connsiteY88" fmla="*/ 381481 h 901436"/>
                  <a:gd name="connsiteX89" fmla="*/ 828993 w 990118"/>
                  <a:gd name="connsiteY89" fmla="*/ 388883 h 901436"/>
                  <a:gd name="connsiteX90" fmla="*/ 830628 w 990118"/>
                  <a:gd name="connsiteY90" fmla="*/ 402425 h 901436"/>
                  <a:gd name="connsiteX91" fmla="*/ 832479 w 990118"/>
                  <a:gd name="connsiteY91" fmla="*/ 410315 h 901436"/>
                  <a:gd name="connsiteX92" fmla="*/ 830973 w 990118"/>
                  <a:gd name="connsiteY92" fmla="*/ 411190 h 901436"/>
                  <a:gd name="connsiteX93" fmla="*/ 821706 w 990118"/>
                  <a:gd name="connsiteY93" fmla="*/ 400058 h 901436"/>
                  <a:gd name="connsiteX94" fmla="*/ 806758 w 990118"/>
                  <a:gd name="connsiteY94" fmla="*/ 390992 h 901436"/>
                  <a:gd name="connsiteX95" fmla="*/ 793690 w 990118"/>
                  <a:gd name="connsiteY95" fmla="*/ 399527 h 901436"/>
                  <a:gd name="connsiteX96" fmla="*/ 782285 w 990118"/>
                  <a:gd name="connsiteY96" fmla="*/ 416828 h 901436"/>
                  <a:gd name="connsiteX97" fmla="*/ 781869 w 990118"/>
                  <a:gd name="connsiteY97" fmla="*/ 431202 h 901436"/>
                  <a:gd name="connsiteX98" fmla="*/ 774682 w 990118"/>
                  <a:gd name="connsiteY98" fmla="*/ 459964 h 901436"/>
                  <a:gd name="connsiteX99" fmla="*/ 757181 w 990118"/>
                  <a:gd name="connsiteY99" fmla="*/ 498452 h 901436"/>
                  <a:gd name="connsiteX100" fmla="*/ 728663 w 990118"/>
                  <a:gd name="connsiteY100" fmla="*/ 563923 h 901436"/>
                  <a:gd name="connsiteX101" fmla="*/ 731145 w 990118"/>
                  <a:gd name="connsiteY101" fmla="*/ 586517 h 901436"/>
                  <a:gd name="connsiteX102" fmla="*/ 717316 w 990118"/>
                  <a:gd name="connsiteY102" fmla="*/ 584982 h 901436"/>
                  <a:gd name="connsiteX103" fmla="*/ 700116 w 990118"/>
                  <a:gd name="connsiteY103" fmla="*/ 597075 h 901436"/>
                  <a:gd name="connsiteX104" fmla="*/ 681166 w 990118"/>
                  <a:gd name="connsiteY104" fmla="*/ 605051 h 901436"/>
                  <a:gd name="connsiteX105" fmla="*/ 660366 w 990118"/>
                  <a:gd name="connsiteY105" fmla="*/ 591007 h 901436"/>
                  <a:gd name="connsiteX106" fmla="*/ 608737 w 990118"/>
                  <a:gd name="connsiteY106" fmla="*/ 593431 h 901436"/>
                  <a:gd name="connsiteX107" fmla="*/ 580104 w 990118"/>
                  <a:gd name="connsiteY107" fmla="*/ 590992 h 901436"/>
                  <a:gd name="connsiteX108" fmla="*/ 553795 w 990118"/>
                  <a:gd name="connsiteY108" fmla="*/ 600862 h 901436"/>
                  <a:gd name="connsiteX109" fmla="*/ 537098 w 990118"/>
                  <a:gd name="connsiteY109" fmla="*/ 622150 h 901436"/>
                  <a:gd name="connsiteX110" fmla="*/ 521203 w 990118"/>
                  <a:gd name="connsiteY110" fmla="*/ 624632 h 901436"/>
                  <a:gd name="connsiteX111" fmla="*/ 490677 w 990118"/>
                  <a:gd name="connsiteY111" fmla="*/ 621763 h 901436"/>
                  <a:gd name="connsiteX112" fmla="*/ 470249 w 990118"/>
                  <a:gd name="connsiteY112" fmla="*/ 621734 h 901436"/>
                  <a:gd name="connsiteX113" fmla="*/ 454283 w 990118"/>
                  <a:gd name="connsiteY113" fmla="*/ 636008 h 901436"/>
                  <a:gd name="connsiteX114" fmla="*/ 466577 w 990118"/>
                  <a:gd name="connsiteY114" fmla="*/ 664024 h 901436"/>
                  <a:gd name="connsiteX115" fmla="*/ 484279 w 990118"/>
                  <a:gd name="connsiteY115" fmla="*/ 694622 h 901436"/>
                  <a:gd name="connsiteX116" fmla="*/ 498208 w 990118"/>
                  <a:gd name="connsiteY116" fmla="*/ 709656 h 901436"/>
                  <a:gd name="connsiteX117" fmla="*/ 501507 w 990118"/>
                  <a:gd name="connsiteY117" fmla="*/ 734358 h 901436"/>
                  <a:gd name="connsiteX118" fmla="*/ 516799 w 990118"/>
                  <a:gd name="connsiteY118" fmla="*/ 808322 h 901436"/>
                  <a:gd name="connsiteX119" fmla="*/ 507417 w 990118"/>
                  <a:gd name="connsiteY119" fmla="*/ 827946 h 901436"/>
                  <a:gd name="connsiteX120" fmla="*/ 506126 w 990118"/>
                  <a:gd name="connsiteY120" fmla="*/ 855001 h 901436"/>
                  <a:gd name="connsiteX121" fmla="*/ 517947 w 990118"/>
                  <a:gd name="connsiteY121" fmla="*/ 880191 h 901436"/>
                  <a:gd name="connsiteX122" fmla="*/ 520629 w 990118"/>
                  <a:gd name="connsiteY122" fmla="*/ 892270 h 901436"/>
                  <a:gd name="connsiteX123" fmla="*/ 510846 w 990118"/>
                  <a:gd name="connsiteY123" fmla="*/ 901436 h 901436"/>
                  <a:gd name="connsiteX124" fmla="*/ 480535 w 990118"/>
                  <a:gd name="connsiteY124" fmla="*/ 901436 h 901436"/>
                  <a:gd name="connsiteX125" fmla="*/ 454010 w 990118"/>
                  <a:gd name="connsiteY125" fmla="*/ 897463 h 901436"/>
                  <a:gd name="connsiteX126" fmla="*/ 426396 w 990118"/>
                  <a:gd name="connsiteY126" fmla="*/ 897463 h 901436"/>
                  <a:gd name="connsiteX127" fmla="*/ 418721 w 990118"/>
                  <a:gd name="connsiteY127" fmla="*/ 885513 h 901436"/>
                  <a:gd name="connsiteX128" fmla="*/ 388668 w 990118"/>
                  <a:gd name="connsiteY128" fmla="*/ 885513 h 901436"/>
                  <a:gd name="connsiteX129" fmla="*/ 374811 w 990118"/>
                  <a:gd name="connsiteY129" fmla="*/ 897463 h 901436"/>
                  <a:gd name="connsiteX130" fmla="*/ 360552 w 990118"/>
                  <a:gd name="connsiteY130" fmla="*/ 897463 h 901436"/>
                  <a:gd name="connsiteX131" fmla="*/ 359017 w 990118"/>
                  <a:gd name="connsiteY131" fmla="*/ 889745 h 901436"/>
                  <a:gd name="connsiteX132" fmla="*/ 333611 w 990118"/>
                  <a:gd name="connsiteY132" fmla="*/ 893202 h 901436"/>
                  <a:gd name="connsiteX133" fmla="*/ 313987 w 990118"/>
                  <a:gd name="connsiteY133" fmla="*/ 890893 h 901436"/>
                  <a:gd name="connsiteX134" fmla="*/ 293215 w 990118"/>
                  <a:gd name="connsiteY134" fmla="*/ 874725 h 901436"/>
                  <a:gd name="connsiteX135" fmla="*/ 248186 w 990118"/>
                  <a:gd name="connsiteY135" fmla="*/ 860883 h 901436"/>
                  <a:gd name="connsiteX136" fmla="*/ 181237 w 990118"/>
                  <a:gd name="connsiteY136" fmla="*/ 806629 h 901436"/>
                  <a:gd name="connsiteX137" fmla="*/ 162775 w 990118"/>
                  <a:gd name="connsiteY137" fmla="*/ 776619 h 901436"/>
                  <a:gd name="connsiteX138" fmla="*/ 155846 w 990118"/>
                  <a:gd name="connsiteY138" fmla="*/ 729280 h 901436"/>
                  <a:gd name="connsiteX139" fmla="*/ 116598 w 990118"/>
                  <a:gd name="connsiteY139" fmla="*/ 678498 h 901436"/>
                  <a:gd name="connsiteX140" fmla="*/ 90045 w 990118"/>
                  <a:gd name="connsiteY140" fmla="*/ 648473 h 901436"/>
                  <a:gd name="connsiteX141" fmla="*/ 109669 w 990118"/>
                  <a:gd name="connsiteY141" fmla="*/ 615006 h 901436"/>
                  <a:gd name="connsiteX142" fmla="*/ 140841 w 990118"/>
                  <a:gd name="connsiteY142" fmla="*/ 569977 h 901436"/>
                  <a:gd name="connsiteX143" fmla="*/ 145460 w 990118"/>
                  <a:gd name="connsiteY143" fmla="*/ 549205 h 901436"/>
                  <a:gd name="connsiteX144" fmla="*/ 107359 w 990118"/>
                  <a:gd name="connsiteY144" fmla="*/ 526109 h 901436"/>
                  <a:gd name="connsiteX145" fmla="*/ 80806 w 990118"/>
                  <a:gd name="connsiteY145" fmla="*/ 508809 h 901436"/>
                  <a:gd name="connsiteX146" fmla="*/ 96973 w 990118"/>
                  <a:gd name="connsiteY146" fmla="*/ 490332 h 901436"/>
                  <a:gd name="connsiteX147" fmla="*/ 124674 w 990118"/>
                  <a:gd name="connsiteY147" fmla="*/ 474165 h 901436"/>
                  <a:gd name="connsiteX148" fmla="*/ 154684 w 990118"/>
                  <a:gd name="connsiteY148" fmla="*/ 477637 h 901436"/>
                  <a:gd name="connsiteX149" fmla="*/ 183546 w 990118"/>
                  <a:gd name="connsiteY149" fmla="*/ 489170 h 901436"/>
                  <a:gd name="connsiteX150" fmla="*/ 220485 w 990118"/>
                  <a:gd name="connsiteY150" fmla="*/ 512266 h 901436"/>
                  <a:gd name="connsiteX151" fmla="*/ 253967 w 990118"/>
                  <a:gd name="connsiteY151" fmla="*/ 516885 h 901436"/>
                  <a:gd name="connsiteX152" fmla="*/ 266662 w 990118"/>
                  <a:gd name="connsiteY152" fmla="*/ 507647 h 901436"/>
                  <a:gd name="connsiteX153" fmla="*/ 253967 w 990118"/>
                  <a:gd name="connsiteY153" fmla="*/ 499571 h 901436"/>
                  <a:gd name="connsiteX154" fmla="*/ 223957 w 990118"/>
                  <a:gd name="connsiteY154" fmla="*/ 488023 h 901436"/>
                  <a:gd name="connsiteX155" fmla="*/ 202023 w 990118"/>
                  <a:gd name="connsiteY155" fmla="*/ 475327 h 901436"/>
                  <a:gd name="connsiteX156" fmla="*/ 181237 w 990118"/>
                  <a:gd name="connsiteY156" fmla="*/ 463779 h 901436"/>
                  <a:gd name="connsiteX157" fmla="*/ 137369 w 990118"/>
                  <a:gd name="connsiteY157" fmla="*/ 449936 h 901436"/>
                  <a:gd name="connsiteX158" fmla="*/ 109669 w 990118"/>
                  <a:gd name="connsiteY158" fmla="*/ 456851 h 901436"/>
                  <a:gd name="connsiteX159" fmla="*/ 76187 w 990118"/>
                  <a:gd name="connsiteY159" fmla="*/ 481094 h 9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90118" h="901436">
                    <a:moveTo>
                      <a:pt x="76187" y="481094"/>
                    </a:moveTo>
                    <a:lnTo>
                      <a:pt x="31172" y="467251"/>
                    </a:lnTo>
                    <a:lnTo>
                      <a:pt x="0" y="460322"/>
                    </a:lnTo>
                    <a:lnTo>
                      <a:pt x="2310" y="451084"/>
                    </a:lnTo>
                    <a:lnTo>
                      <a:pt x="10386" y="446465"/>
                    </a:lnTo>
                    <a:lnTo>
                      <a:pt x="20786" y="443008"/>
                    </a:lnTo>
                    <a:lnTo>
                      <a:pt x="19624" y="425693"/>
                    </a:lnTo>
                    <a:lnTo>
                      <a:pt x="28862" y="406069"/>
                    </a:lnTo>
                    <a:lnTo>
                      <a:pt x="35806" y="395281"/>
                    </a:lnTo>
                    <a:lnTo>
                      <a:pt x="38531" y="395626"/>
                    </a:lnTo>
                    <a:lnTo>
                      <a:pt x="76288" y="400446"/>
                    </a:lnTo>
                    <a:lnTo>
                      <a:pt x="93947" y="375628"/>
                    </a:lnTo>
                    <a:lnTo>
                      <a:pt x="107273" y="381998"/>
                    </a:lnTo>
                    <a:lnTo>
                      <a:pt x="126324" y="387693"/>
                    </a:lnTo>
                    <a:lnTo>
                      <a:pt x="146063" y="371827"/>
                    </a:lnTo>
                    <a:lnTo>
                      <a:pt x="161484" y="328992"/>
                    </a:lnTo>
                    <a:lnTo>
                      <a:pt x="198996" y="312409"/>
                    </a:lnTo>
                    <a:lnTo>
                      <a:pt x="266806" y="312409"/>
                    </a:lnTo>
                    <a:lnTo>
                      <a:pt x="292814" y="288840"/>
                    </a:lnTo>
                    <a:lnTo>
                      <a:pt x="342247" y="269517"/>
                    </a:lnTo>
                    <a:lnTo>
                      <a:pt x="360537" y="274925"/>
                    </a:lnTo>
                    <a:lnTo>
                      <a:pt x="387563" y="295912"/>
                    </a:lnTo>
                    <a:lnTo>
                      <a:pt x="431560" y="223455"/>
                    </a:lnTo>
                    <a:lnTo>
                      <a:pt x="450897" y="210114"/>
                    </a:lnTo>
                    <a:lnTo>
                      <a:pt x="460996" y="213729"/>
                    </a:lnTo>
                    <a:lnTo>
                      <a:pt x="472731" y="209798"/>
                    </a:lnTo>
                    <a:lnTo>
                      <a:pt x="472731" y="193875"/>
                    </a:lnTo>
                    <a:lnTo>
                      <a:pt x="467954" y="156965"/>
                    </a:lnTo>
                    <a:lnTo>
                      <a:pt x="456607" y="98264"/>
                    </a:lnTo>
                    <a:lnTo>
                      <a:pt x="477250" y="71683"/>
                    </a:lnTo>
                    <a:lnTo>
                      <a:pt x="468858" y="43107"/>
                    </a:lnTo>
                    <a:lnTo>
                      <a:pt x="471612" y="2941"/>
                    </a:lnTo>
                    <a:lnTo>
                      <a:pt x="470995" y="1062"/>
                    </a:lnTo>
                    <a:lnTo>
                      <a:pt x="471009" y="1062"/>
                    </a:lnTo>
                    <a:lnTo>
                      <a:pt x="476690" y="0"/>
                    </a:lnTo>
                    <a:lnTo>
                      <a:pt x="485570" y="7632"/>
                    </a:lnTo>
                    <a:lnTo>
                      <a:pt x="502956" y="172"/>
                    </a:lnTo>
                    <a:lnTo>
                      <a:pt x="515035" y="6054"/>
                    </a:lnTo>
                    <a:lnTo>
                      <a:pt x="527486" y="12652"/>
                    </a:lnTo>
                    <a:lnTo>
                      <a:pt x="548918" y="34945"/>
                    </a:lnTo>
                    <a:lnTo>
                      <a:pt x="573534" y="23913"/>
                    </a:lnTo>
                    <a:lnTo>
                      <a:pt x="591537" y="28791"/>
                    </a:lnTo>
                    <a:lnTo>
                      <a:pt x="625392" y="24186"/>
                    </a:lnTo>
                    <a:lnTo>
                      <a:pt x="640612" y="17128"/>
                    </a:lnTo>
                    <a:lnTo>
                      <a:pt x="660294" y="23627"/>
                    </a:lnTo>
                    <a:lnTo>
                      <a:pt x="685986" y="22278"/>
                    </a:lnTo>
                    <a:lnTo>
                      <a:pt x="695741" y="12523"/>
                    </a:lnTo>
                    <a:lnTo>
                      <a:pt x="703430" y="1965"/>
                    </a:lnTo>
                    <a:lnTo>
                      <a:pt x="710574" y="2883"/>
                    </a:lnTo>
                    <a:lnTo>
                      <a:pt x="713859" y="5595"/>
                    </a:lnTo>
                    <a:lnTo>
                      <a:pt x="713859" y="30627"/>
                    </a:lnTo>
                    <a:lnTo>
                      <a:pt x="726339" y="41615"/>
                    </a:lnTo>
                    <a:lnTo>
                      <a:pt x="738647" y="46880"/>
                    </a:lnTo>
                    <a:lnTo>
                      <a:pt x="747527" y="71224"/>
                    </a:lnTo>
                    <a:lnTo>
                      <a:pt x="762432" y="80161"/>
                    </a:lnTo>
                    <a:lnTo>
                      <a:pt x="778756" y="80161"/>
                    </a:lnTo>
                    <a:lnTo>
                      <a:pt x="803057" y="59231"/>
                    </a:lnTo>
                    <a:lnTo>
                      <a:pt x="818148" y="47640"/>
                    </a:lnTo>
                    <a:lnTo>
                      <a:pt x="840627" y="48630"/>
                    </a:lnTo>
                    <a:lnTo>
                      <a:pt x="854556" y="61928"/>
                    </a:lnTo>
                    <a:lnTo>
                      <a:pt x="854556" y="80089"/>
                    </a:lnTo>
                    <a:lnTo>
                      <a:pt x="865301" y="110616"/>
                    </a:lnTo>
                    <a:lnTo>
                      <a:pt x="890204" y="128820"/>
                    </a:lnTo>
                    <a:lnTo>
                      <a:pt x="897491" y="145948"/>
                    </a:lnTo>
                    <a:lnTo>
                      <a:pt x="917288" y="149419"/>
                    </a:lnTo>
                    <a:lnTo>
                      <a:pt x="934272" y="146522"/>
                    </a:lnTo>
                    <a:lnTo>
                      <a:pt x="939322" y="150380"/>
                    </a:lnTo>
                    <a:lnTo>
                      <a:pt x="945418" y="164640"/>
                    </a:lnTo>
                    <a:lnTo>
                      <a:pt x="962245" y="173261"/>
                    </a:lnTo>
                    <a:lnTo>
                      <a:pt x="962260" y="173261"/>
                    </a:lnTo>
                    <a:lnTo>
                      <a:pt x="982271" y="187448"/>
                    </a:lnTo>
                    <a:lnTo>
                      <a:pt x="989788" y="187448"/>
                    </a:lnTo>
                    <a:lnTo>
                      <a:pt x="990118" y="187821"/>
                    </a:lnTo>
                    <a:lnTo>
                      <a:pt x="990118" y="189442"/>
                    </a:lnTo>
                    <a:lnTo>
                      <a:pt x="980693" y="194004"/>
                    </a:lnTo>
                    <a:lnTo>
                      <a:pt x="970738" y="207589"/>
                    </a:lnTo>
                    <a:lnTo>
                      <a:pt x="964239" y="224732"/>
                    </a:lnTo>
                    <a:lnTo>
                      <a:pt x="969289" y="240698"/>
                    </a:lnTo>
                    <a:lnTo>
                      <a:pt x="968930" y="267652"/>
                    </a:lnTo>
                    <a:lnTo>
                      <a:pt x="957454" y="282098"/>
                    </a:lnTo>
                    <a:lnTo>
                      <a:pt x="946667" y="308866"/>
                    </a:lnTo>
                    <a:lnTo>
                      <a:pt x="939824" y="321117"/>
                    </a:lnTo>
                    <a:lnTo>
                      <a:pt x="917517" y="341932"/>
                    </a:lnTo>
                    <a:lnTo>
                      <a:pt x="899787" y="350797"/>
                    </a:lnTo>
                    <a:lnTo>
                      <a:pt x="897362" y="369718"/>
                    </a:lnTo>
                    <a:lnTo>
                      <a:pt x="882242" y="379788"/>
                    </a:lnTo>
                    <a:lnTo>
                      <a:pt x="863378" y="388510"/>
                    </a:lnTo>
                    <a:lnTo>
                      <a:pt x="851156" y="388510"/>
                    </a:lnTo>
                    <a:lnTo>
                      <a:pt x="841330" y="381481"/>
                    </a:lnTo>
                    <a:lnTo>
                      <a:pt x="828993" y="388883"/>
                    </a:lnTo>
                    <a:lnTo>
                      <a:pt x="830628" y="402425"/>
                    </a:lnTo>
                    <a:lnTo>
                      <a:pt x="832479" y="410315"/>
                    </a:lnTo>
                    <a:lnTo>
                      <a:pt x="830973" y="411190"/>
                    </a:lnTo>
                    <a:lnTo>
                      <a:pt x="821706" y="400058"/>
                    </a:lnTo>
                    <a:lnTo>
                      <a:pt x="806758" y="390992"/>
                    </a:lnTo>
                    <a:lnTo>
                      <a:pt x="793690" y="399527"/>
                    </a:lnTo>
                    <a:lnTo>
                      <a:pt x="782285" y="416828"/>
                    </a:lnTo>
                    <a:lnTo>
                      <a:pt x="781869" y="431202"/>
                    </a:lnTo>
                    <a:lnTo>
                      <a:pt x="774682" y="459964"/>
                    </a:lnTo>
                    <a:lnTo>
                      <a:pt x="757181" y="498452"/>
                    </a:lnTo>
                    <a:lnTo>
                      <a:pt x="728663" y="563923"/>
                    </a:lnTo>
                    <a:lnTo>
                      <a:pt x="731145" y="586517"/>
                    </a:lnTo>
                    <a:lnTo>
                      <a:pt x="717316" y="584982"/>
                    </a:lnTo>
                    <a:lnTo>
                      <a:pt x="700116" y="597075"/>
                    </a:lnTo>
                    <a:lnTo>
                      <a:pt x="681166" y="605051"/>
                    </a:lnTo>
                    <a:lnTo>
                      <a:pt x="660366" y="591007"/>
                    </a:lnTo>
                    <a:lnTo>
                      <a:pt x="608737" y="593431"/>
                    </a:lnTo>
                    <a:lnTo>
                      <a:pt x="580104" y="590992"/>
                    </a:lnTo>
                    <a:lnTo>
                      <a:pt x="553795" y="600862"/>
                    </a:lnTo>
                    <a:lnTo>
                      <a:pt x="537098" y="622150"/>
                    </a:lnTo>
                    <a:lnTo>
                      <a:pt x="521203" y="624632"/>
                    </a:lnTo>
                    <a:lnTo>
                      <a:pt x="490677" y="621763"/>
                    </a:lnTo>
                    <a:lnTo>
                      <a:pt x="470249" y="621734"/>
                    </a:lnTo>
                    <a:lnTo>
                      <a:pt x="454283" y="636008"/>
                    </a:lnTo>
                    <a:lnTo>
                      <a:pt x="466577" y="664024"/>
                    </a:lnTo>
                    <a:lnTo>
                      <a:pt x="484279" y="694622"/>
                    </a:lnTo>
                    <a:lnTo>
                      <a:pt x="498208" y="709656"/>
                    </a:lnTo>
                    <a:lnTo>
                      <a:pt x="501507" y="734358"/>
                    </a:lnTo>
                    <a:lnTo>
                      <a:pt x="516799" y="808322"/>
                    </a:lnTo>
                    <a:lnTo>
                      <a:pt x="507417" y="827946"/>
                    </a:lnTo>
                    <a:lnTo>
                      <a:pt x="506126" y="855001"/>
                    </a:lnTo>
                    <a:lnTo>
                      <a:pt x="517947" y="880191"/>
                    </a:lnTo>
                    <a:lnTo>
                      <a:pt x="520629" y="892270"/>
                    </a:lnTo>
                    <a:lnTo>
                      <a:pt x="510846" y="901436"/>
                    </a:lnTo>
                    <a:lnTo>
                      <a:pt x="480535" y="901436"/>
                    </a:lnTo>
                    <a:lnTo>
                      <a:pt x="454010" y="897463"/>
                    </a:lnTo>
                    <a:lnTo>
                      <a:pt x="426396" y="897463"/>
                    </a:lnTo>
                    <a:lnTo>
                      <a:pt x="418721" y="885513"/>
                    </a:lnTo>
                    <a:lnTo>
                      <a:pt x="388668" y="885513"/>
                    </a:lnTo>
                    <a:lnTo>
                      <a:pt x="374811" y="897463"/>
                    </a:lnTo>
                    <a:lnTo>
                      <a:pt x="360552" y="897463"/>
                    </a:lnTo>
                    <a:lnTo>
                      <a:pt x="359017" y="889745"/>
                    </a:lnTo>
                    <a:lnTo>
                      <a:pt x="333611" y="893202"/>
                    </a:lnTo>
                    <a:lnTo>
                      <a:pt x="313987" y="890893"/>
                    </a:lnTo>
                    <a:lnTo>
                      <a:pt x="293215" y="874725"/>
                    </a:lnTo>
                    <a:lnTo>
                      <a:pt x="248186" y="860883"/>
                    </a:lnTo>
                    <a:lnTo>
                      <a:pt x="181237" y="806629"/>
                    </a:lnTo>
                    <a:lnTo>
                      <a:pt x="162775" y="776619"/>
                    </a:lnTo>
                    <a:lnTo>
                      <a:pt x="155846" y="729280"/>
                    </a:lnTo>
                    <a:lnTo>
                      <a:pt x="116598" y="678498"/>
                    </a:lnTo>
                    <a:lnTo>
                      <a:pt x="90045" y="648473"/>
                    </a:lnTo>
                    <a:lnTo>
                      <a:pt x="109669" y="615006"/>
                    </a:lnTo>
                    <a:lnTo>
                      <a:pt x="140841" y="569977"/>
                    </a:lnTo>
                    <a:lnTo>
                      <a:pt x="145460" y="549205"/>
                    </a:lnTo>
                    <a:lnTo>
                      <a:pt x="107359" y="526109"/>
                    </a:lnTo>
                    <a:lnTo>
                      <a:pt x="80806" y="508809"/>
                    </a:lnTo>
                    <a:lnTo>
                      <a:pt x="96973" y="490332"/>
                    </a:lnTo>
                    <a:lnTo>
                      <a:pt x="124674" y="474165"/>
                    </a:lnTo>
                    <a:lnTo>
                      <a:pt x="154684" y="477637"/>
                    </a:lnTo>
                    <a:lnTo>
                      <a:pt x="183546" y="489170"/>
                    </a:lnTo>
                    <a:lnTo>
                      <a:pt x="220485" y="512266"/>
                    </a:lnTo>
                    <a:lnTo>
                      <a:pt x="253967" y="516885"/>
                    </a:lnTo>
                    <a:lnTo>
                      <a:pt x="266662" y="507647"/>
                    </a:lnTo>
                    <a:lnTo>
                      <a:pt x="253967" y="499571"/>
                    </a:lnTo>
                    <a:lnTo>
                      <a:pt x="223957" y="488023"/>
                    </a:lnTo>
                    <a:lnTo>
                      <a:pt x="202023" y="475327"/>
                    </a:lnTo>
                    <a:lnTo>
                      <a:pt x="181237" y="463779"/>
                    </a:lnTo>
                    <a:lnTo>
                      <a:pt x="137369" y="449936"/>
                    </a:lnTo>
                    <a:lnTo>
                      <a:pt x="109669" y="456851"/>
                    </a:lnTo>
                    <a:lnTo>
                      <a:pt x="76187" y="481094"/>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1" name="Freeform: Shape 240">
                <a:extLst>
                  <a:ext uri="{FF2B5EF4-FFF2-40B4-BE49-F238E27FC236}">
                    <a16:creationId xmlns:a16="http://schemas.microsoft.com/office/drawing/2014/main" id="{CBB962A9-4518-A5DF-C1B1-43D16D69C04E}"/>
                  </a:ext>
                </a:extLst>
              </p:cNvPr>
              <p:cNvSpPr/>
              <p:nvPr/>
            </p:nvSpPr>
            <p:spPr>
              <a:xfrm>
                <a:off x="7145880" y="1396116"/>
                <a:ext cx="1319869" cy="1037155"/>
              </a:xfrm>
              <a:custGeom>
                <a:avLst/>
                <a:gdLst>
                  <a:gd name="connsiteX0" fmla="*/ 1148 w 989902"/>
                  <a:gd name="connsiteY0" fmla="*/ 102754 h 777866"/>
                  <a:gd name="connsiteX1" fmla="*/ 0 w 989902"/>
                  <a:gd name="connsiteY1" fmla="*/ 90059 h 777866"/>
                  <a:gd name="connsiteX2" fmla="*/ 6914 w 989902"/>
                  <a:gd name="connsiteY2" fmla="*/ 81968 h 777866"/>
                  <a:gd name="connsiteX3" fmla="*/ 19624 w 989902"/>
                  <a:gd name="connsiteY3" fmla="*/ 81968 h 777866"/>
                  <a:gd name="connsiteX4" fmla="*/ 40396 w 989902"/>
                  <a:gd name="connsiteY4" fmla="*/ 95826 h 777866"/>
                  <a:gd name="connsiteX5" fmla="*/ 65787 w 989902"/>
                  <a:gd name="connsiteY5" fmla="*/ 102754 h 777866"/>
                  <a:gd name="connsiteX6" fmla="*/ 80792 w 989902"/>
                  <a:gd name="connsiteY6" fmla="*/ 114302 h 777866"/>
                  <a:gd name="connsiteX7" fmla="*/ 101578 w 989902"/>
                  <a:gd name="connsiteY7" fmla="*/ 113140 h 777866"/>
                  <a:gd name="connsiteX8" fmla="*/ 140827 w 989902"/>
                  <a:gd name="connsiteY8" fmla="*/ 99326 h 777866"/>
                  <a:gd name="connsiteX9" fmla="*/ 178913 w 989902"/>
                  <a:gd name="connsiteY9" fmla="*/ 99326 h 777866"/>
                  <a:gd name="connsiteX10" fmla="*/ 184651 w 989902"/>
                  <a:gd name="connsiteY10" fmla="*/ 120112 h 777866"/>
                  <a:gd name="connsiteX11" fmla="*/ 186961 w 989902"/>
                  <a:gd name="connsiteY11" fmla="*/ 139736 h 777866"/>
                  <a:gd name="connsiteX12" fmla="*/ 156936 w 989902"/>
                  <a:gd name="connsiteY12" fmla="*/ 165127 h 777866"/>
                  <a:gd name="connsiteX13" fmla="*/ 158098 w 989902"/>
                  <a:gd name="connsiteY13" fmla="*/ 180132 h 777866"/>
                  <a:gd name="connsiteX14" fmla="*/ 175456 w 989902"/>
                  <a:gd name="connsiteY14" fmla="*/ 199742 h 777866"/>
                  <a:gd name="connsiteX15" fmla="*/ 185842 w 989902"/>
                  <a:gd name="connsiteY15" fmla="*/ 225147 h 777866"/>
                  <a:gd name="connsiteX16" fmla="*/ 182385 w 989902"/>
                  <a:gd name="connsiteY16" fmla="*/ 242462 h 777866"/>
                  <a:gd name="connsiteX17" fmla="*/ 176646 w 989902"/>
                  <a:gd name="connsiteY17" fmla="*/ 255158 h 777866"/>
                  <a:gd name="connsiteX18" fmla="*/ 192813 w 989902"/>
                  <a:gd name="connsiteY18" fmla="*/ 260896 h 777866"/>
                  <a:gd name="connsiteX19" fmla="*/ 211290 w 989902"/>
                  <a:gd name="connsiteY19" fmla="*/ 262058 h 777866"/>
                  <a:gd name="connsiteX20" fmla="*/ 212438 w 989902"/>
                  <a:gd name="connsiteY20" fmla="*/ 245891 h 777866"/>
                  <a:gd name="connsiteX21" fmla="*/ 232062 w 989902"/>
                  <a:gd name="connsiteY21" fmla="*/ 240153 h 777866"/>
                  <a:gd name="connsiteX22" fmla="*/ 257453 w 989902"/>
                  <a:gd name="connsiteY22" fmla="*/ 252848 h 777866"/>
                  <a:gd name="connsiteX23" fmla="*/ 324416 w 989902"/>
                  <a:gd name="connsiteY23" fmla="*/ 258586 h 777866"/>
                  <a:gd name="connsiteX24" fmla="*/ 395941 w 989902"/>
                  <a:gd name="connsiteY24" fmla="*/ 277063 h 777866"/>
                  <a:gd name="connsiteX25" fmla="*/ 425951 w 989902"/>
                  <a:gd name="connsiteY25" fmla="*/ 288682 h 777866"/>
                  <a:gd name="connsiteX26" fmla="*/ 447885 w 989902"/>
                  <a:gd name="connsiteY26" fmla="*/ 297906 h 777866"/>
                  <a:gd name="connsiteX27" fmla="*/ 487176 w 989902"/>
                  <a:gd name="connsiteY27" fmla="*/ 295525 h 777866"/>
                  <a:gd name="connsiteX28" fmla="*/ 518348 w 989902"/>
                  <a:gd name="connsiteY28" fmla="*/ 281682 h 777866"/>
                  <a:gd name="connsiteX29" fmla="*/ 562216 w 989902"/>
                  <a:gd name="connsiteY29" fmla="*/ 266677 h 777866"/>
                  <a:gd name="connsiteX30" fmla="*/ 587607 w 989902"/>
                  <a:gd name="connsiteY30" fmla="*/ 262058 h 777866"/>
                  <a:gd name="connsiteX31" fmla="*/ 616469 w 989902"/>
                  <a:gd name="connsiteY31" fmla="*/ 260896 h 777866"/>
                  <a:gd name="connsiteX32" fmla="*/ 623384 w 989902"/>
                  <a:gd name="connsiteY32" fmla="*/ 253967 h 777866"/>
                  <a:gd name="connsiteX33" fmla="*/ 608379 w 989902"/>
                  <a:gd name="connsiteY33" fmla="*/ 240124 h 777866"/>
                  <a:gd name="connsiteX34" fmla="*/ 586445 w 989902"/>
                  <a:gd name="connsiteY34" fmla="*/ 241271 h 777866"/>
                  <a:gd name="connsiteX35" fmla="*/ 550625 w 989902"/>
                  <a:gd name="connsiteY35" fmla="*/ 241271 h 777866"/>
                  <a:gd name="connsiteX36" fmla="*/ 539077 w 989902"/>
                  <a:gd name="connsiteY36" fmla="*/ 226266 h 777866"/>
                  <a:gd name="connsiteX37" fmla="*/ 540253 w 989902"/>
                  <a:gd name="connsiteY37" fmla="*/ 203185 h 777866"/>
                  <a:gd name="connsiteX38" fmla="*/ 548330 w 989902"/>
                  <a:gd name="connsiteY38" fmla="*/ 178942 h 777866"/>
                  <a:gd name="connsiteX39" fmla="*/ 567954 w 989902"/>
                  <a:gd name="connsiteY39" fmla="*/ 151241 h 777866"/>
                  <a:gd name="connsiteX40" fmla="*/ 623355 w 989902"/>
                  <a:gd name="connsiteY40" fmla="*/ 107374 h 777866"/>
                  <a:gd name="connsiteX41" fmla="*/ 641832 w 989902"/>
                  <a:gd name="connsiteY41" fmla="*/ 101636 h 777866"/>
                  <a:gd name="connsiteX42" fmla="*/ 679918 w 989902"/>
                  <a:gd name="connsiteY42" fmla="*/ 77407 h 777866"/>
                  <a:gd name="connsiteX43" fmla="*/ 754958 w 989902"/>
                  <a:gd name="connsiteY43" fmla="*/ 67006 h 777866"/>
                  <a:gd name="connsiteX44" fmla="*/ 788425 w 989902"/>
                  <a:gd name="connsiteY44" fmla="*/ 63463 h 777866"/>
                  <a:gd name="connsiteX45" fmla="*/ 843826 w 989902"/>
                  <a:gd name="connsiteY45" fmla="*/ 44986 h 777866"/>
                  <a:gd name="connsiteX46" fmla="*/ 893460 w 989902"/>
                  <a:gd name="connsiteY46" fmla="*/ 5738 h 777866"/>
                  <a:gd name="connsiteX47" fmla="*/ 900633 w 989902"/>
                  <a:gd name="connsiteY47" fmla="*/ 0 h 777866"/>
                  <a:gd name="connsiteX48" fmla="*/ 926813 w 989902"/>
                  <a:gd name="connsiteY48" fmla="*/ 46105 h 777866"/>
                  <a:gd name="connsiteX49" fmla="*/ 947470 w 989902"/>
                  <a:gd name="connsiteY49" fmla="*/ 66189 h 777866"/>
                  <a:gd name="connsiteX50" fmla="*/ 967969 w 989902"/>
                  <a:gd name="connsiteY50" fmla="*/ 85827 h 777866"/>
                  <a:gd name="connsiteX51" fmla="*/ 984036 w 989902"/>
                  <a:gd name="connsiteY51" fmla="*/ 118233 h 777866"/>
                  <a:gd name="connsiteX52" fmla="*/ 989903 w 989902"/>
                  <a:gd name="connsiteY52" fmla="*/ 142534 h 777866"/>
                  <a:gd name="connsiteX53" fmla="*/ 982085 w 989902"/>
                  <a:gd name="connsiteY53" fmla="*/ 160236 h 777866"/>
                  <a:gd name="connsiteX54" fmla="*/ 977193 w 989902"/>
                  <a:gd name="connsiteY54" fmla="*/ 177306 h 777866"/>
                  <a:gd name="connsiteX55" fmla="*/ 984366 w 989902"/>
                  <a:gd name="connsiteY55" fmla="*/ 186731 h 777866"/>
                  <a:gd name="connsiteX56" fmla="*/ 980880 w 989902"/>
                  <a:gd name="connsiteY56" fmla="*/ 195424 h 777866"/>
                  <a:gd name="connsiteX57" fmla="*/ 971412 w 989902"/>
                  <a:gd name="connsiteY57" fmla="*/ 217530 h 777866"/>
                  <a:gd name="connsiteX58" fmla="*/ 975716 w 989902"/>
                  <a:gd name="connsiteY58" fmla="*/ 243681 h 777866"/>
                  <a:gd name="connsiteX59" fmla="*/ 984653 w 989902"/>
                  <a:gd name="connsiteY59" fmla="*/ 260896 h 777866"/>
                  <a:gd name="connsiteX60" fmla="*/ 986230 w 989902"/>
                  <a:gd name="connsiteY60" fmla="*/ 267839 h 777866"/>
                  <a:gd name="connsiteX61" fmla="*/ 973191 w 989902"/>
                  <a:gd name="connsiteY61" fmla="*/ 284838 h 777866"/>
                  <a:gd name="connsiteX62" fmla="*/ 972488 w 989902"/>
                  <a:gd name="connsiteY62" fmla="*/ 307245 h 777866"/>
                  <a:gd name="connsiteX63" fmla="*/ 983175 w 989902"/>
                  <a:gd name="connsiteY63" fmla="*/ 322020 h 777866"/>
                  <a:gd name="connsiteX64" fmla="*/ 987564 w 989902"/>
                  <a:gd name="connsiteY64" fmla="*/ 334400 h 777866"/>
                  <a:gd name="connsiteX65" fmla="*/ 987292 w 989902"/>
                  <a:gd name="connsiteY65" fmla="*/ 353049 h 777866"/>
                  <a:gd name="connsiteX66" fmla="*/ 985700 w 989902"/>
                  <a:gd name="connsiteY66" fmla="*/ 359734 h 777866"/>
                  <a:gd name="connsiteX67" fmla="*/ 982529 w 989902"/>
                  <a:gd name="connsiteY67" fmla="*/ 354986 h 777866"/>
                  <a:gd name="connsiteX68" fmla="*/ 966477 w 989902"/>
                  <a:gd name="connsiteY68" fmla="*/ 350410 h 777866"/>
                  <a:gd name="connsiteX69" fmla="*/ 958846 w 989902"/>
                  <a:gd name="connsiteY69" fmla="*/ 359949 h 777866"/>
                  <a:gd name="connsiteX70" fmla="*/ 961385 w 989902"/>
                  <a:gd name="connsiteY70" fmla="*/ 372028 h 777866"/>
                  <a:gd name="connsiteX71" fmla="*/ 952118 w 989902"/>
                  <a:gd name="connsiteY71" fmla="*/ 393545 h 777866"/>
                  <a:gd name="connsiteX72" fmla="*/ 941703 w 989902"/>
                  <a:gd name="connsiteY72" fmla="*/ 416082 h 777866"/>
                  <a:gd name="connsiteX73" fmla="*/ 929079 w 989902"/>
                  <a:gd name="connsiteY73" fmla="*/ 428189 h 777866"/>
                  <a:gd name="connsiteX74" fmla="*/ 913027 w 989902"/>
                  <a:gd name="connsiteY74" fmla="*/ 430685 h 777866"/>
                  <a:gd name="connsiteX75" fmla="*/ 900116 w 989902"/>
                  <a:gd name="connsiteY75" fmla="*/ 436294 h 777866"/>
                  <a:gd name="connsiteX76" fmla="*/ 889472 w 989902"/>
                  <a:gd name="connsiteY76" fmla="*/ 444829 h 777866"/>
                  <a:gd name="connsiteX77" fmla="*/ 892341 w 989902"/>
                  <a:gd name="connsiteY77" fmla="*/ 460466 h 777866"/>
                  <a:gd name="connsiteX78" fmla="*/ 896731 w 989902"/>
                  <a:gd name="connsiteY78" fmla="*/ 469532 h 777866"/>
                  <a:gd name="connsiteX79" fmla="*/ 895741 w 989902"/>
                  <a:gd name="connsiteY79" fmla="*/ 483619 h 777866"/>
                  <a:gd name="connsiteX80" fmla="*/ 890720 w 989902"/>
                  <a:gd name="connsiteY80" fmla="*/ 493416 h 777866"/>
                  <a:gd name="connsiteX81" fmla="*/ 879474 w 989902"/>
                  <a:gd name="connsiteY81" fmla="*/ 514203 h 777866"/>
                  <a:gd name="connsiteX82" fmla="*/ 875385 w 989902"/>
                  <a:gd name="connsiteY82" fmla="*/ 517645 h 777866"/>
                  <a:gd name="connsiteX83" fmla="*/ 863766 w 989902"/>
                  <a:gd name="connsiteY83" fmla="*/ 522480 h 777866"/>
                  <a:gd name="connsiteX84" fmla="*/ 853208 w 989902"/>
                  <a:gd name="connsiteY84" fmla="*/ 541129 h 777866"/>
                  <a:gd name="connsiteX85" fmla="*/ 853208 w 989902"/>
                  <a:gd name="connsiteY85" fmla="*/ 547900 h 777866"/>
                  <a:gd name="connsiteX86" fmla="*/ 849693 w 989902"/>
                  <a:gd name="connsiteY86" fmla="*/ 550769 h 777866"/>
                  <a:gd name="connsiteX87" fmla="*/ 843955 w 989902"/>
                  <a:gd name="connsiteY87" fmla="*/ 551787 h 777866"/>
                  <a:gd name="connsiteX88" fmla="*/ 821591 w 989902"/>
                  <a:gd name="connsiteY88" fmla="*/ 547139 h 777866"/>
                  <a:gd name="connsiteX89" fmla="*/ 804864 w 989902"/>
                  <a:gd name="connsiteY89" fmla="*/ 538948 h 777866"/>
                  <a:gd name="connsiteX90" fmla="*/ 791380 w 989902"/>
                  <a:gd name="connsiteY90" fmla="*/ 547684 h 777866"/>
                  <a:gd name="connsiteX91" fmla="*/ 784882 w 989902"/>
                  <a:gd name="connsiteY91" fmla="*/ 555431 h 777866"/>
                  <a:gd name="connsiteX92" fmla="*/ 773951 w 989902"/>
                  <a:gd name="connsiteY92" fmla="*/ 555431 h 777866"/>
                  <a:gd name="connsiteX93" fmla="*/ 763307 w 989902"/>
                  <a:gd name="connsiteY93" fmla="*/ 560294 h 777866"/>
                  <a:gd name="connsiteX94" fmla="*/ 747254 w 989902"/>
                  <a:gd name="connsiteY94" fmla="*/ 562230 h 777866"/>
                  <a:gd name="connsiteX95" fmla="*/ 727042 w 989902"/>
                  <a:gd name="connsiteY95" fmla="*/ 563665 h 777866"/>
                  <a:gd name="connsiteX96" fmla="*/ 714590 w 989902"/>
                  <a:gd name="connsiteY96" fmla="*/ 583891 h 777866"/>
                  <a:gd name="connsiteX97" fmla="*/ 705983 w 989902"/>
                  <a:gd name="connsiteY97" fmla="*/ 598667 h 777866"/>
                  <a:gd name="connsiteX98" fmla="*/ 710287 w 989902"/>
                  <a:gd name="connsiteY98" fmla="*/ 617545 h 777866"/>
                  <a:gd name="connsiteX99" fmla="*/ 728175 w 989902"/>
                  <a:gd name="connsiteY99" fmla="*/ 638991 h 777866"/>
                  <a:gd name="connsiteX100" fmla="*/ 735448 w 989902"/>
                  <a:gd name="connsiteY100" fmla="*/ 655087 h 777866"/>
                  <a:gd name="connsiteX101" fmla="*/ 733397 w 989902"/>
                  <a:gd name="connsiteY101" fmla="*/ 672688 h 777866"/>
                  <a:gd name="connsiteX102" fmla="*/ 737700 w 989902"/>
                  <a:gd name="connsiteY102" fmla="*/ 683103 h 777866"/>
                  <a:gd name="connsiteX103" fmla="*/ 734917 w 989902"/>
                  <a:gd name="connsiteY103" fmla="*/ 698509 h 777866"/>
                  <a:gd name="connsiteX104" fmla="*/ 726741 w 989902"/>
                  <a:gd name="connsiteY104" fmla="*/ 713471 h 777866"/>
                  <a:gd name="connsiteX105" fmla="*/ 716240 w 989902"/>
                  <a:gd name="connsiteY105" fmla="*/ 721906 h 777866"/>
                  <a:gd name="connsiteX106" fmla="*/ 697491 w 989902"/>
                  <a:gd name="connsiteY106" fmla="*/ 717603 h 777866"/>
                  <a:gd name="connsiteX107" fmla="*/ 682658 w 989902"/>
                  <a:gd name="connsiteY107" fmla="*/ 725019 h 777866"/>
                  <a:gd name="connsiteX108" fmla="*/ 681467 w 989902"/>
                  <a:gd name="connsiteY108" fmla="*/ 743826 h 777866"/>
                  <a:gd name="connsiteX109" fmla="*/ 690232 w 989902"/>
                  <a:gd name="connsiteY109" fmla="*/ 760136 h 777866"/>
                  <a:gd name="connsiteX110" fmla="*/ 691079 w 989902"/>
                  <a:gd name="connsiteY110" fmla="*/ 769920 h 777866"/>
                  <a:gd name="connsiteX111" fmla="*/ 683476 w 989902"/>
                  <a:gd name="connsiteY111" fmla="*/ 777867 h 777866"/>
                  <a:gd name="connsiteX112" fmla="*/ 683476 w 989902"/>
                  <a:gd name="connsiteY112" fmla="*/ 777867 h 777866"/>
                  <a:gd name="connsiteX113" fmla="*/ 673836 w 989902"/>
                  <a:gd name="connsiteY113" fmla="*/ 772918 h 777866"/>
                  <a:gd name="connsiteX114" fmla="*/ 668098 w 989902"/>
                  <a:gd name="connsiteY114" fmla="*/ 759692 h 777866"/>
                  <a:gd name="connsiteX115" fmla="*/ 656621 w 989902"/>
                  <a:gd name="connsiteY115" fmla="*/ 750955 h 777866"/>
                  <a:gd name="connsiteX116" fmla="*/ 636667 w 989902"/>
                  <a:gd name="connsiteY116" fmla="*/ 754370 h 777866"/>
                  <a:gd name="connsiteX117" fmla="*/ 625019 w 989902"/>
                  <a:gd name="connsiteY117" fmla="*/ 752304 h 777866"/>
                  <a:gd name="connsiteX118" fmla="*/ 618937 w 989902"/>
                  <a:gd name="connsiteY118" fmla="*/ 737959 h 777866"/>
                  <a:gd name="connsiteX119" fmla="*/ 594478 w 989902"/>
                  <a:gd name="connsiteY119" fmla="*/ 720128 h 777866"/>
                  <a:gd name="connsiteX120" fmla="*/ 585570 w 989902"/>
                  <a:gd name="connsiteY120" fmla="*/ 694851 h 777866"/>
                  <a:gd name="connsiteX121" fmla="*/ 585570 w 989902"/>
                  <a:gd name="connsiteY121" fmla="*/ 673692 h 777866"/>
                  <a:gd name="connsiteX122" fmla="*/ 564927 w 989902"/>
                  <a:gd name="connsiteY122" fmla="*/ 654011 h 777866"/>
                  <a:gd name="connsiteX123" fmla="*/ 533942 w 989902"/>
                  <a:gd name="connsiteY123" fmla="*/ 652576 h 777866"/>
                  <a:gd name="connsiteX124" fmla="*/ 515379 w 989902"/>
                  <a:gd name="connsiteY124" fmla="*/ 666821 h 777866"/>
                  <a:gd name="connsiteX125" fmla="*/ 493947 w 989902"/>
                  <a:gd name="connsiteY125" fmla="*/ 685283 h 777866"/>
                  <a:gd name="connsiteX126" fmla="*/ 485125 w 989902"/>
                  <a:gd name="connsiteY126" fmla="*/ 685283 h 777866"/>
                  <a:gd name="connsiteX127" fmla="*/ 476518 w 989902"/>
                  <a:gd name="connsiteY127" fmla="*/ 680076 h 777866"/>
                  <a:gd name="connsiteX128" fmla="*/ 467323 w 989902"/>
                  <a:gd name="connsiteY128" fmla="*/ 654900 h 777866"/>
                  <a:gd name="connsiteX129" fmla="*/ 452102 w 989902"/>
                  <a:gd name="connsiteY129" fmla="*/ 648387 h 777866"/>
                  <a:gd name="connsiteX130" fmla="*/ 444930 w 989902"/>
                  <a:gd name="connsiteY130" fmla="*/ 642076 h 777866"/>
                  <a:gd name="connsiteX131" fmla="*/ 444930 w 989902"/>
                  <a:gd name="connsiteY131" fmla="*/ 616857 h 777866"/>
                  <a:gd name="connsiteX132" fmla="*/ 434888 w 989902"/>
                  <a:gd name="connsiteY132" fmla="*/ 608580 h 777866"/>
                  <a:gd name="connsiteX133" fmla="*/ 417674 w 989902"/>
                  <a:gd name="connsiteY133" fmla="*/ 606356 h 777866"/>
                  <a:gd name="connsiteX134" fmla="*/ 406499 w 989902"/>
                  <a:gd name="connsiteY134" fmla="*/ 621720 h 777866"/>
                  <a:gd name="connsiteX135" fmla="*/ 400531 w 989902"/>
                  <a:gd name="connsiteY135" fmla="*/ 627702 h 777866"/>
                  <a:gd name="connsiteX136" fmla="*/ 381438 w 989902"/>
                  <a:gd name="connsiteY136" fmla="*/ 628706 h 777866"/>
                  <a:gd name="connsiteX137" fmla="*/ 359375 w 989902"/>
                  <a:gd name="connsiteY137" fmla="*/ 621490 h 777866"/>
                  <a:gd name="connsiteX138" fmla="*/ 341587 w 989902"/>
                  <a:gd name="connsiteY138" fmla="*/ 629753 h 777866"/>
                  <a:gd name="connsiteX139" fmla="*/ 311778 w 989902"/>
                  <a:gd name="connsiteY139" fmla="*/ 633798 h 777866"/>
                  <a:gd name="connsiteX140" fmla="*/ 292082 w 989902"/>
                  <a:gd name="connsiteY140" fmla="*/ 628419 h 777866"/>
                  <a:gd name="connsiteX141" fmla="*/ 271124 w 989902"/>
                  <a:gd name="connsiteY141" fmla="*/ 637815 h 777866"/>
                  <a:gd name="connsiteX142" fmla="*/ 254010 w 989902"/>
                  <a:gd name="connsiteY142" fmla="*/ 620056 h 777866"/>
                  <a:gd name="connsiteX143" fmla="*/ 239823 w 989902"/>
                  <a:gd name="connsiteY143" fmla="*/ 612553 h 777866"/>
                  <a:gd name="connsiteX144" fmla="*/ 222737 w 989902"/>
                  <a:gd name="connsiteY144" fmla="*/ 604219 h 777866"/>
                  <a:gd name="connsiteX145" fmla="*/ 207101 w 989902"/>
                  <a:gd name="connsiteY145" fmla="*/ 610932 h 777866"/>
                  <a:gd name="connsiteX146" fmla="*/ 199484 w 989902"/>
                  <a:gd name="connsiteY146" fmla="*/ 604391 h 777866"/>
                  <a:gd name="connsiteX147" fmla="*/ 186889 w 989902"/>
                  <a:gd name="connsiteY147" fmla="*/ 606715 h 777866"/>
                  <a:gd name="connsiteX148" fmla="*/ 185641 w 989902"/>
                  <a:gd name="connsiteY148" fmla="*/ 602842 h 777866"/>
                  <a:gd name="connsiteX149" fmla="*/ 162115 w 989902"/>
                  <a:gd name="connsiteY149" fmla="*/ 591982 h 777866"/>
                  <a:gd name="connsiteX150" fmla="*/ 143939 w 989902"/>
                  <a:gd name="connsiteY150" fmla="*/ 589601 h 777866"/>
                  <a:gd name="connsiteX151" fmla="*/ 128547 w 989902"/>
                  <a:gd name="connsiteY151" fmla="*/ 601407 h 777866"/>
                  <a:gd name="connsiteX152" fmla="*/ 113513 w 989902"/>
                  <a:gd name="connsiteY152" fmla="*/ 610731 h 777866"/>
                  <a:gd name="connsiteX153" fmla="*/ 105466 w 989902"/>
                  <a:gd name="connsiteY153" fmla="*/ 611305 h 777866"/>
                  <a:gd name="connsiteX154" fmla="*/ 95424 w 989902"/>
                  <a:gd name="connsiteY154" fmla="*/ 606457 h 777866"/>
                  <a:gd name="connsiteX155" fmla="*/ 76632 w 989902"/>
                  <a:gd name="connsiteY155" fmla="*/ 574309 h 777866"/>
                  <a:gd name="connsiteX156" fmla="*/ 76173 w 989902"/>
                  <a:gd name="connsiteY156" fmla="*/ 547053 h 777866"/>
                  <a:gd name="connsiteX157" fmla="*/ 76173 w 989902"/>
                  <a:gd name="connsiteY157" fmla="*/ 544184 h 777866"/>
                  <a:gd name="connsiteX158" fmla="*/ 90073 w 989902"/>
                  <a:gd name="connsiteY158" fmla="*/ 536825 h 777866"/>
                  <a:gd name="connsiteX159" fmla="*/ 100459 w 989902"/>
                  <a:gd name="connsiteY159" fmla="*/ 525277 h 777866"/>
                  <a:gd name="connsiteX160" fmla="*/ 83145 w 989902"/>
                  <a:gd name="connsiteY160" fmla="*/ 518348 h 777866"/>
                  <a:gd name="connsiteX161" fmla="*/ 57754 w 989902"/>
                  <a:gd name="connsiteY161" fmla="*/ 490648 h 777866"/>
                  <a:gd name="connsiteX162" fmla="*/ 71568 w 989902"/>
                  <a:gd name="connsiteY162" fmla="*/ 389098 h 777866"/>
                  <a:gd name="connsiteX163" fmla="*/ 66949 w 989902"/>
                  <a:gd name="connsiteY163" fmla="*/ 360250 h 777866"/>
                  <a:gd name="connsiteX164" fmla="*/ 72687 w 989902"/>
                  <a:gd name="connsiteY164" fmla="*/ 282901 h 777866"/>
                  <a:gd name="connsiteX165" fmla="*/ 14976 w 989902"/>
                  <a:gd name="connsiteY165" fmla="*/ 217100 h 777866"/>
                  <a:gd name="connsiteX166" fmla="*/ 14976 w 989902"/>
                  <a:gd name="connsiteY166" fmla="*/ 170865 h 777866"/>
                  <a:gd name="connsiteX167" fmla="*/ 5738 w 989902"/>
                  <a:gd name="connsiteY167" fmla="*/ 135074 h 77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89902" h="777866">
                    <a:moveTo>
                      <a:pt x="1148" y="102754"/>
                    </a:moveTo>
                    <a:lnTo>
                      <a:pt x="0" y="90059"/>
                    </a:lnTo>
                    <a:lnTo>
                      <a:pt x="6914" y="81968"/>
                    </a:lnTo>
                    <a:lnTo>
                      <a:pt x="19624" y="81968"/>
                    </a:lnTo>
                    <a:lnTo>
                      <a:pt x="40396" y="95826"/>
                    </a:lnTo>
                    <a:lnTo>
                      <a:pt x="65787" y="102754"/>
                    </a:lnTo>
                    <a:lnTo>
                      <a:pt x="80792" y="114302"/>
                    </a:lnTo>
                    <a:lnTo>
                      <a:pt x="101578" y="113140"/>
                    </a:lnTo>
                    <a:lnTo>
                      <a:pt x="140827" y="99326"/>
                    </a:lnTo>
                    <a:lnTo>
                      <a:pt x="178913" y="99326"/>
                    </a:lnTo>
                    <a:lnTo>
                      <a:pt x="184651" y="120112"/>
                    </a:lnTo>
                    <a:lnTo>
                      <a:pt x="186961" y="139736"/>
                    </a:lnTo>
                    <a:lnTo>
                      <a:pt x="156936" y="165127"/>
                    </a:lnTo>
                    <a:lnTo>
                      <a:pt x="158098" y="180132"/>
                    </a:lnTo>
                    <a:lnTo>
                      <a:pt x="175456" y="199742"/>
                    </a:lnTo>
                    <a:lnTo>
                      <a:pt x="185842" y="225147"/>
                    </a:lnTo>
                    <a:lnTo>
                      <a:pt x="182385" y="242462"/>
                    </a:lnTo>
                    <a:lnTo>
                      <a:pt x="176646" y="255158"/>
                    </a:lnTo>
                    <a:lnTo>
                      <a:pt x="192813" y="260896"/>
                    </a:lnTo>
                    <a:lnTo>
                      <a:pt x="211290" y="262058"/>
                    </a:lnTo>
                    <a:lnTo>
                      <a:pt x="212438" y="245891"/>
                    </a:lnTo>
                    <a:lnTo>
                      <a:pt x="232062" y="240153"/>
                    </a:lnTo>
                    <a:lnTo>
                      <a:pt x="257453" y="252848"/>
                    </a:lnTo>
                    <a:lnTo>
                      <a:pt x="324416" y="258586"/>
                    </a:lnTo>
                    <a:lnTo>
                      <a:pt x="395941" y="277063"/>
                    </a:lnTo>
                    <a:lnTo>
                      <a:pt x="425951" y="288682"/>
                    </a:lnTo>
                    <a:cubicBezTo>
                      <a:pt x="425951" y="288682"/>
                      <a:pt x="445575" y="297906"/>
                      <a:pt x="447885" y="297906"/>
                    </a:cubicBezTo>
                    <a:cubicBezTo>
                      <a:pt x="450194" y="297906"/>
                      <a:pt x="487176" y="295525"/>
                      <a:pt x="487176" y="295525"/>
                    </a:cubicBezTo>
                    <a:lnTo>
                      <a:pt x="518348" y="281682"/>
                    </a:lnTo>
                    <a:lnTo>
                      <a:pt x="562216" y="266677"/>
                    </a:lnTo>
                    <a:lnTo>
                      <a:pt x="587607" y="262058"/>
                    </a:lnTo>
                    <a:lnTo>
                      <a:pt x="616469" y="260896"/>
                    </a:lnTo>
                    <a:lnTo>
                      <a:pt x="623384" y="253967"/>
                    </a:lnTo>
                    <a:lnTo>
                      <a:pt x="608379" y="240124"/>
                    </a:lnTo>
                    <a:lnTo>
                      <a:pt x="586445" y="241271"/>
                    </a:lnTo>
                    <a:lnTo>
                      <a:pt x="550625" y="241271"/>
                    </a:lnTo>
                    <a:lnTo>
                      <a:pt x="539077" y="226266"/>
                    </a:lnTo>
                    <a:lnTo>
                      <a:pt x="540253" y="203185"/>
                    </a:lnTo>
                    <a:lnTo>
                      <a:pt x="548330" y="178942"/>
                    </a:lnTo>
                    <a:lnTo>
                      <a:pt x="567954" y="151241"/>
                    </a:lnTo>
                    <a:lnTo>
                      <a:pt x="623355" y="107374"/>
                    </a:lnTo>
                    <a:lnTo>
                      <a:pt x="641832" y="101636"/>
                    </a:lnTo>
                    <a:lnTo>
                      <a:pt x="679918" y="77407"/>
                    </a:lnTo>
                    <a:lnTo>
                      <a:pt x="754958" y="67006"/>
                    </a:lnTo>
                    <a:lnTo>
                      <a:pt x="788425" y="63463"/>
                    </a:lnTo>
                    <a:lnTo>
                      <a:pt x="843826" y="44986"/>
                    </a:lnTo>
                    <a:lnTo>
                      <a:pt x="893460" y="5738"/>
                    </a:lnTo>
                    <a:lnTo>
                      <a:pt x="900633" y="0"/>
                    </a:lnTo>
                    <a:lnTo>
                      <a:pt x="926813" y="46105"/>
                    </a:lnTo>
                    <a:lnTo>
                      <a:pt x="947470" y="66189"/>
                    </a:lnTo>
                    <a:lnTo>
                      <a:pt x="967969" y="85827"/>
                    </a:lnTo>
                    <a:lnTo>
                      <a:pt x="984036" y="118233"/>
                    </a:lnTo>
                    <a:lnTo>
                      <a:pt x="989903" y="142534"/>
                    </a:lnTo>
                    <a:lnTo>
                      <a:pt x="982085" y="160236"/>
                    </a:lnTo>
                    <a:lnTo>
                      <a:pt x="977193" y="177306"/>
                    </a:lnTo>
                    <a:lnTo>
                      <a:pt x="984366" y="186731"/>
                    </a:lnTo>
                    <a:lnTo>
                      <a:pt x="980880" y="195424"/>
                    </a:lnTo>
                    <a:lnTo>
                      <a:pt x="971412" y="217530"/>
                    </a:lnTo>
                    <a:lnTo>
                      <a:pt x="975716" y="243681"/>
                    </a:lnTo>
                    <a:lnTo>
                      <a:pt x="984653" y="260896"/>
                    </a:lnTo>
                    <a:lnTo>
                      <a:pt x="986230" y="267839"/>
                    </a:lnTo>
                    <a:lnTo>
                      <a:pt x="973191" y="284838"/>
                    </a:lnTo>
                    <a:lnTo>
                      <a:pt x="972488" y="307245"/>
                    </a:lnTo>
                    <a:lnTo>
                      <a:pt x="983175" y="322020"/>
                    </a:lnTo>
                    <a:lnTo>
                      <a:pt x="987564" y="334400"/>
                    </a:lnTo>
                    <a:lnTo>
                      <a:pt x="987292" y="353049"/>
                    </a:lnTo>
                    <a:lnTo>
                      <a:pt x="985700" y="359734"/>
                    </a:lnTo>
                    <a:lnTo>
                      <a:pt x="982529" y="354986"/>
                    </a:lnTo>
                    <a:lnTo>
                      <a:pt x="966477" y="350410"/>
                    </a:lnTo>
                    <a:lnTo>
                      <a:pt x="958846" y="359949"/>
                    </a:lnTo>
                    <a:lnTo>
                      <a:pt x="961385" y="372028"/>
                    </a:lnTo>
                    <a:lnTo>
                      <a:pt x="952118" y="393545"/>
                    </a:lnTo>
                    <a:lnTo>
                      <a:pt x="941703" y="416082"/>
                    </a:lnTo>
                    <a:lnTo>
                      <a:pt x="929079" y="428189"/>
                    </a:lnTo>
                    <a:lnTo>
                      <a:pt x="913027" y="430685"/>
                    </a:lnTo>
                    <a:lnTo>
                      <a:pt x="900116" y="436294"/>
                    </a:lnTo>
                    <a:lnTo>
                      <a:pt x="889472" y="444829"/>
                    </a:lnTo>
                    <a:lnTo>
                      <a:pt x="892341" y="460466"/>
                    </a:lnTo>
                    <a:lnTo>
                      <a:pt x="896731" y="469532"/>
                    </a:lnTo>
                    <a:lnTo>
                      <a:pt x="895741" y="483619"/>
                    </a:lnTo>
                    <a:lnTo>
                      <a:pt x="890720" y="493416"/>
                    </a:lnTo>
                    <a:lnTo>
                      <a:pt x="879474" y="514203"/>
                    </a:lnTo>
                    <a:lnTo>
                      <a:pt x="875385" y="517645"/>
                    </a:lnTo>
                    <a:lnTo>
                      <a:pt x="863766" y="522480"/>
                    </a:lnTo>
                    <a:lnTo>
                      <a:pt x="853208" y="541129"/>
                    </a:lnTo>
                    <a:lnTo>
                      <a:pt x="853208" y="547900"/>
                    </a:lnTo>
                    <a:lnTo>
                      <a:pt x="849693" y="550769"/>
                    </a:lnTo>
                    <a:lnTo>
                      <a:pt x="843955" y="551787"/>
                    </a:lnTo>
                    <a:lnTo>
                      <a:pt x="821591" y="547139"/>
                    </a:lnTo>
                    <a:lnTo>
                      <a:pt x="804864" y="538948"/>
                    </a:lnTo>
                    <a:lnTo>
                      <a:pt x="791380" y="547684"/>
                    </a:lnTo>
                    <a:lnTo>
                      <a:pt x="784882" y="555431"/>
                    </a:lnTo>
                    <a:lnTo>
                      <a:pt x="773951" y="555431"/>
                    </a:lnTo>
                    <a:lnTo>
                      <a:pt x="763307" y="560294"/>
                    </a:lnTo>
                    <a:lnTo>
                      <a:pt x="747254" y="562230"/>
                    </a:lnTo>
                    <a:lnTo>
                      <a:pt x="727042" y="563665"/>
                    </a:lnTo>
                    <a:lnTo>
                      <a:pt x="714590" y="583891"/>
                    </a:lnTo>
                    <a:lnTo>
                      <a:pt x="705983" y="598667"/>
                    </a:lnTo>
                    <a:lnTo>
                      <a:pt x="710287" y="617545"/>
                    </a:lnTo>
                    <a:lnTo>
                      <a:pt x="728175" y="638991"/>
                    </a:lnTo>
                    <a:lnTo>
                      <a:pt x="735448" y="655087"/>
                    </a:lnTo>
                    <a:lnTo>
                      <a:pt x="733397" y="672688"/>
                    </a:lnTo>
                    <a:lnTo>
                      <a:pt x="737700" y="683103"/>
                    </a:lnTo>
                    <a:lnTo>
                      <a:pt x="734917" y="698509"/>
                    </a:lnTo>
                    <a:lnTo>
                      <a:pt x="726741" y="713471"/>
                    </a:lnTo>
                    <a:lnTo>
                      <a:pt x="716240" y="721906"/>
                    </a:lnTo>
                    <a:lnTo>
                      <a:pt x="697491" y="717603"/>
                    </a:lnTo>
                    <a:lnTo>
                      <a:pt x="682658" y="725019"/>
                    </a:lnTo>
                    <a:lnTo>
                      <a:pt x="681467" y="743826"/>
                    </a:lnTo>
                    <a:lnTo>
                      <a:pt x="690232" y="760136"/>
                    </a:lnTo>
                    <a:lnTo>
                      <a:pt x="691079" y="769920"/>
                    </a:lnTo>
                    <a:lnTo>
                      <a:pt x="683476" y="777867"/>
                    </a:lnTo>
                    <a:lnTo>
                      <a:pt x="683476" y="777867"/>
                    </a:lnTo>
                    <a:lnTo>
                      <a:pt x="673836" y="772918"/>
                    </a:lnTo>
                    <a:lnTo>
                      <a:pt x="668098" y="759692"/>
                    </a:lnTo>
                    <a:lnTo>
                      <a:pt x="656621" y="750955"/>
                    </a:lnTo>
                    <a:lnTo>
                      <a:pt x="636667" y="754370"/>
                    </a:lnTo>
                    <a:lnTo>
                      <a:pt x="625019" y="752304"/>
                    </a:lnTo>
                    <a:lnTo>
                      <a:pt x="618937" y="737959"/>
                    </a:lnTo>
                    <a:lnTo>
                      <a:pt x="594478" y="720128"/>
                    </a:lnTo>
                    <a:lnTo>
                      <a:pt x="585570" y="694851"/>
                    </a:lnTo>
                    <a:lnTo>
                      <a:pt x="585570" y="673692"/>
                    </a:lnTo>
                    <a:lnTo>
                      <a:pt x="564927" y="654011"/>
                    </a:lnTo>
                    <a:lnTo>
                      <a:pt x="533942" y="652576"/>
                    </a:lnTo>
                    <a:lnTo>
                      <a:pt x="515379" y="666821"/>
                    </a:lnTo>
                    <a:lnTo>
                      <a:pt x="493947" y="685283"/>
                    </a:lnTo>
                    <a:lnTo>
                      <a:pt x="485125" y="685283"/>
                    </a:lnTo>
                    <a:lnTo>
                      <a:pt x="476518" y="680076"/>
                    </a:lnTo>
                    <a:lnTo>
                      <a:pt x="467323" y="654900"/>
                    </a:lnTo>
                    <a:lnTo>
                      <a:pt x="452102" y="648387"/>
                    </a:lnTo>
                    <a:lnTo>
                      <a:pt x="444930" y="642076"/>
                    </a:lnTo>
                    <a:lnTo>
                      <a:pt x="444930" y="616857"/>
                    </a:lnTo>
                    <a:lnTo>
                      <a:pt x="434888" y="608580"/>
                    </a:lnTo>
                    <a:lnTo>
                      <a:pt x="417674" y="606356"/>
                    </a:lnTo>
                    <a:lnTo>
                      <a:pt x="406499" y="621720"/>
                    </a:lnTo>
                    <a:lnTo>
                      <a:pt x="400531" y="627702"/>
                    </a:lnTo>
                    <a:lnTo>
                      <a:pt x="381438" y="628706"/>
                    </a:lnTo>
                    <a:lnTo>
                      <a:pt x="359375" y="621490"/>
                    </a:lnTo>
                    <a:lnTo>
                      <a:pt x="341587" y="629753"/>
                    </a:lnTo>
                    <a:lnTo>
                      <a:pt x="311778" y="633798"/>
                    </a:lnTo>
                    <a:lnTo>
                      <a:pt x="292082" y="628419"/>
                    </a:lnTo>
                    <a:lnTo>
                      <a:pt x="271124" y="637815"/>
                    </a:lnTo>
                    <a:lnTo>
                      <a:pt x="254010" y="620056"/>
                    </a:lnTo>
                    <a:lnTo>
                      <a:pt x="239823" y="612553"/>
                    </a:lnTo>
                    <a:lnTo>
                      <a:pt x="222737" y="604219"/>
                    </a:lnTo>
                    <a:lnTo>
                      <a:pt x="207101" y="610932"/>
                    </a:lnTo>
                    <a:lnTo>
                      <a:pt x="199484" y="604391"/>
                    </a:lnTo>
                    <a:lnTo>
                      <a:pt x="186889" y="606715"/>
                    </a:lnTo>
                    <a:lnTo>
                      <a:pt x="185641" y="602842"/>
                    </a:lnTo>
                    <a:lnTo>
                      <a:pt x="162115" y="591982"/>
                    </a:lnTo>
                    <a:lnTo>
                      <a:pt x="143939" y="589601"/>
                    </a:lnTo>
                    <a:lnTo>
                      <a:pt x="128547" y="601407"/>
                    </a:lnTo>
                    <a:lnTo>
                      <a:pt x="113513" y="610731"/>
                    </a:lnTo>
                    <a:lnTo>
                      <a:pt x="105466" y="611305"/>
                    </a:lnTo>
                    <a:lnTo>
                      <a:pt x="95424" y="606457"/>
                    </a:lnTo>
                    <a:lnTo>
                      <a:pt x="76632" y="574309"/>
                    </a:lnTo>
                    <a:lnTo>
                      <a:pt x="76173" y="547053"/>
                    </a:lnTo>
                    <a:lnTo>
                      <a:pt x="76173" y="544184"/>
                    </a:lnTo>
                    <a:lnTo>
                      <a:pt x="90073" y="536825"/>
                    </a:lnTo>
                    <a:lnTo>
                      <a:pt x="100459" y="525277"/>
                    </a:lnTo>
                    <a:lnTo>
                      <a:pt x="83145" y="518348"/>
                    </a:lnTo>
                    <a:lnTo>
                      <a:pt x="57754" y="490648"/>
                    </a:lnTo>
                    <a:lnTo>
                      <a:pt x="71568" y="389098"/>
                    </a:lnTo>
                    <a:lnTo>
                      <a:pt x="66949" y="360250"/>
                    </a:lnTo>
                    <a:lnTo>
                      <a:pt x="72687" y="282901"/>
                    </a:lnTo>
                    <a:lnTo>
                      <a:pt x="14976" y="217100"/>
                    </a:lnTo>
                    <a:lnTo>
                      <a:pt x="14976" y="170865"/>
                    </a:lnTo>
                    <a:lnTo>
                      <a:pt x="5738" y="135074"/>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2" name="Freeform: Shape 241">
                <a:extLst>
                  <a:ext uri="{FF2B5EF4-FFF2-40B4-BE49-F238E27FC236}">
                    <a16:creationId xmlns:a16="http://schemas.microsoft.com/office/drawing/2014/main" id="{C6931B0E-94E6-9A61-7F92-D0560ED82594}"/>
                  </a:ext>
                </a:extLst>
              </p:cNvPr>
              <p:cNvSpPr/>
              <p:nvPr/>
            </p:nvSpPr>
            <p:spPr>
              <a:xfrm>
                <a:off x="6822675" y="3014213"/>
                <a:ext cx="1828951" cy="2374336"/>
              </a:xfrm>
              <a:custGeom>
                <a:avLst/>
                <a:gdLst>
                  <a:gd name="connsiteX0" fmla="*/ 446795 w 1371713"/>
                  <a:gd name="connsiteY0" fmla="*/ 1693103 h 1780752"/>
                  <a:gd name="connsiteX1" fmla="*/ 431962 w 1371713"/>
                  <a:gd name="connsiteY1" fmla="*/ 1722769 h 1780752"/>
                  <a:gd name="connsiteX2" fmla="*/ 428433 w 1371713"/>
                  <a:gd name="connsiteY2" fmla="*/ 1754443 h 1780752"/>
                  <a:gd name="connsiteX3" fmla="*/ 428433 w 1371713"/>
                  <a:gd name="connsiteY3" fmla="*/ 1780752 h 1780752"/>
                  <a:gd name="connsiteX4" fmla="*/ 394793 w 1371713"/>
                  <a:gd name="connsiteY4" fmla="*/ 1775014 h 1780752"/>
                  <a:gd name="connsiteX5" fmla="*/ 350869 w 1371713"/>
                  <a:gd name="connsiteY5" fmla="*/ 1777381 h 1780752"/>
                  <a:gd name="connsiteX6" fmla="*/ 342778 w 1371713"/>
                  <a:gd name="connsiteY6" fmla="*/ 1773924 h 1780752"/>
                  <a:gd name="connsiteX7" fmla="*/ 312768 w 1371713"/>
                  <a:gd name="connsiteY7" fmla="*/ 1736985 h 1780752"/>
                  <a:gd name="connsiteX8" fmla="*/ 303529 w 1371713"/>
                  <a:gd name="connsiteY8" fmla="*/ 1708123 h 1780752"/>
                  <a:gd name="connsiteX9" fmla="*/ 265443 w 1371713"/>
                  <a:gd name="connsiteY9" fmla="*/ 1709285 h 1780752"/>
                  <a:gd name="connsiteX10" fmla="*/ 218104 w 1371713"/>
                  <a:gd name="connsiteY10" fmla="*/ 1687351 h 1780752"/>
                  <a:gd name="connsiteX11" fmla="*/ 178856 w 1371713"/>
                  <a:gd name="connsiteY11" fmla="*/ 1671184 h 1780752"/>
                  <a:gd name="connsiteX12" fmla="*/ 156922 w 1371713"/>
                  <a:gd name="connsiteY12" fmla="*/ 1629583 h 1780752"/>
                  <a:gd name="connsiteX13" fmla="*/ 154612 w 1371713"/>
                  <a:gd name="connsiteY13" fmla="*/ 1611121 h 1780752"/>
                  <a:gd name="connsiteX14" fmla="*/ 136136 w 1371713"/>
                  <a:gd name="connsiteY14" fmla="*/ 1614578 h 1780752"/>
                  <a:gd name="connsiteX15" fmla="*/ 133826 w 1371713"/>
                  <a:gd name="connsiteY15" fmla="*/ 1629583 h 1780752"/>
                  <a:gd name="connsiteX16" fmla="*/ 125750 w 1371713"/>
                  <a:gd name="connsiteY16" fmla="*/ 1644588 h 1780752"/>
                  <a:gd name="connsiteX17" fmla="*/ 108435 w 1371713"/>
                  <a:gd name="connsiteY17" fmla="*/ 1643440 h 1780752"/>
                  <a:gd name="connsiteX18" fmla="*/ 87721 w 1371713"/>
                  <a:gd name="connsiteY18" fmla="*/ 1640026 h 1780752"/>
                  <a:gd name="connsiteX19" fmla="*/ 87721 w 1371713"/>
                  <a:gd name="connsiteY19" fmla="*/ 1625021 h 1780752"/>
                  <a:gd name="connsiteX20" fmla="*/ 99197 w 1371713"/>
                  <a:gd name="connsiteY20" fmla="*/ 1612326 h 1780752"/>
                  <a:gd name="connsiteX21" fmla="*/ 123440 w 1371713"/>
                  <a:gd name="connsiteY21" fmla="*/ 1578844 h 1780752"/>
                  <a:gd name="connsiteX22" fmla="*/ 122293 w 1371713"/>
                  <a:gd name="connsiteY22" fmla="*/ 1551144 h 1780752"/>
                  <a:gd name="connsiteX23" fmla="*/ 96959 w 1371713"/>
                  <a:gd name="connsiteY23" fmla="*/ 1532667 h 1780752"/>
                  <a:gd name="connsiteX24" fmla="*/ 86573 w 1371713"/>
                  <a:gd name="connsiteY24" fmla="*/ 1529195 h 1780752"/>
                  <a:gd name="connsiteX25" fmla="*/ 72716 w 1371713"/>
                  <a:gd name="connsiteY25" fmla="*/ 1543053 h 1780752"/>
                  <a:gd name="connsiteX26" fmla="*/ 50782 w 1371713"/>
                  <a:gd name="connsiteY26" fmla="*/ 1538434 h 1780752"/>
                  <a:gd name="connsiteX27" fmla="*/ 36939 w 1371713"/>
                  <a:gd name="connsiteY27" fmla="*/ 1529195 h 1780752"/>
                  <a:gd name="connsiteX28" fmla="*/ 0 w 1371713"/>
                  <a:gd name="connsiteY28" fmla="*/ 1511881 h 1780752"/>
                  <a:gd name="connsiteX29" fmla="*/ 5738 w 1371713"/>
                  <a:gd name="connsiteY29" fmla="*/ 1495728 h 1780752"/>
                  <a:gd name="connsiteX30" fmla="*/ 14976 w 1371713"/>
                  <a:gd name="connsiteY30" fmla="*/ 1485328 h 1780752"/>
                  <a:gd name="connsiteX31" fmla="*/ 35748 w 1371713"/>
                  <a:gd name="connsiteY31" fmla="*/ 1474942 h 1780752"/>
                  <a:gd name="connsiteX32" fmla="*/ 64611 w 1371713"/>
                  <a:gd name="connsiteY32" fmla="*/ 1456480 h 1780752"/>
                  <a:gd name="connsiteX33" fmla="*/ 95783 w 1371713"/>
                  <a:gd name="connsiteY33" fmla="*/ 1416069 h 1780752"/>
                  <a:gd name="connsiteX34" fmla="*/ 128102 w 1371713"/>
                  <a:gd name="connsiteY34" fmla="*/ 1349120 h 1780752"/>
                  <a:gd name="connsiteX35" fmla="*/ 146579 w 1371713"/>
                  <a:gd name="connsiteY35" fmla="*/ 1261385 h 1780752"/>
                  <a:gd name="connsiteX36" fmla="*/ 184665 w 1371713"/>
                  <a:gd name="connsiteY36" fmla="*/ 1105554 h 1780752"/>
                  <a:gd name="connsiteX37" fmla="*/ 207747 w 1371713"/>
                  <a:gd name="connsiteY37" fmla="*/ 1012052 h 1780752"/>
                  <a:gd name="connsiteX38" fmla="*/ 221604 w 1371713"/>
                  <a:gd name="connsiteY38" fmla="*/ 1002814 h 1780752"/>
                  <a:gd name="connsiteX39" fmla="*/ 243222 w 1371713"/>
                  <a:gd name="connsiteY39" fmla="*/ 989989 h 1780752"/>
                  <a:gd name="connsiteX40" fmla="*/ 265472 w 1371713"/>
                  <a:gd name="connsiteY40" fmla="*/ 986647 h 1780752"/>
                  <a:gd name="connsiteX41" fmla="*/ 280477 w 1371713"/>
                  <a:gd name="connsiteY41" fmla="*/ 986647 h 1780752"/>
                  <a:gd name="connsiteX42" fmla="*/ 289715 w 1371713"/>
                  <a:gd name="connsiteY42" fmla="*/ 980909 h 1780752"/>
                  <a:gd name="connsiteX43" fmla="*/ 279329 w 1371713"/>
                  <a:gd name="connsiteY43" fmla="*/ 956665 h 1780752"/>
                  <a:gd name="connsiteX44" fmla="*/ 258543 w 1371713"/>
                  <a:gd name="connsiteY44" fmla="*/ 934731 h 1780752"/>
                  <a:gd name="connsiteX45" fmla="*/ 242390 w 1371713"/>
                  <a:gd name="connsiteY45" fmla="*/ 937041 h 1780752"/>
                  <a:gd name="connsiteX46" fmla="*/ 236652 w 1371713"/>
                  <a:gd name="connsiteY46" fmla="*/ 949737 h 1780752"/>
                  <a:gd name="connsiteX47" fmla="*/ 227414 w 1371713"/>
                  <a:gd name="connsiteY47" fmla="*/ 960122 h 1780752"/>
                  <a:gd name="connsiteX48" fmla="*/ 219338 w 1371713"/>
                  <a:gd name="connsiteY48" fmla="*/ 973980 h 1780752"/>
                  <a:gd name="connsiteX49" fmla="*/ 213786 w 1371713"/>
                  <a:gd name="connsiteY49" fmla="*/ 979115 h 1780752"/>
                  <a:gd name="connsiteX50" fmla="*/ 205480 w 1371713"/>
                  <a:gd name="connsiteY50" fmla="*/ 976246 h 1780752"/>
                  <a:gd name="connsiteX51" fmla="*/ 200875 w 1371713"/>
                  <a:gd name="connsiteY51" fmla="*/ 969318 h 1780752"/>
                  <a:gd name="connsiteX52" fmla="*/ 205480 w 1371713"/>
                  <a:gd name="connsiteY52" fmla="*/ 953165 h 1780752"/>
                  <a:gd name="connsiteX53" fmla="*/ 216956 w 1371713"/>
                  <a:gd name="connsiteY53" fmla="*/ 939308 h 1780752"/>
                  <a:gd name="connsiteX54" fmla="*/ 230814 w 1371713"/>
                  <a:gd name="connsiteY54" fmla="*/ 844629 h 1780752"/>
                  <a:gd name="connsiteX55" fmla="*/ 252748 w 1371713"/>
                  <a:gd name="connsiteY55" fmla="*/ 783447 h 1780752"/>
                  <a:gd name="connsiteX56" fmla="*/ 260824 w 1371713"/>
                  <a:gd name="connsiteY56" fmla="*/ 693417 h 1780752"/>
                  <a:gd name="connsiteX57" fmla="*/ 286215 w 1371713"/>
                  <a:gd name="connsiteY57" fmla="*/ 613758 h 1780752"/>
                  <a:gd name="connsiteX58" fmla="*/ 311864 w 1371713"/>
                  <a:gd name="connsiteY58" fmla="*/ 615939 h 1780752"/>
                  <a:gd name="connsiteX59" fmla="*/ 323154 w 1371713"/>
                  <a:gd name="connsiteY59" fmla="*/ 633382 h 1780752"/>
                  <a:gd name="connsiteX60" fmla="*/ 337212 w 1371713"/>
                  <a:gd name="connsiteY60" fmla="*/ 679014 h 1780752"/>
                  <a:gd name="connsiteX61" fmla="*/ 356076 w 1371713"/>
                  <a:gd name="connsiteY61" fmla="*/ 717330 h 1780752"/>
                  <a:gd name="connsiteX62" fmla="*/ 363736 w 1371713"/>
                  <a:gd name="connsiteY62" fmla="*/ 756837 h 1780752"/>
                  <a:gd name="connsiteX63" fmla="*/ 371396 w 1371713"/>
                  <a:gd name="connsiteY63" fmla="*/ 792198 h 1780752"/>
                  <a:gd name="connsiteX64" fmla="*/ 390849 w 1371713"/>
                  <a:gd name="connsiteY64" fmla="*/ 845275 h 1780752"/>
                  <a:gd name="connsiteX65" fmla="*/ 421275 w 1371713"/>
                  <a:gd name="connsiteY65" fmla="*/ 859620 h 1780752"/>
                  <a:gd name="connsiteX66" fmla="*/ 429365 w 1371713"/>
                  <a:gd name="connsiteY66" fmla="*/ 855001 h 1780752"/>
                  <a:gd name="connsiteX67" fmla="*/ 436294 w 1371713"/>
                  <a:gd name="connsiteY67" fmla="*/ 848072 h 1780752"/>
                  <a:gd name="connsiteX68" fmla="*/ 421275 w 1371713"/>
                  <a:gd name="connsiteY68" fmla="*/ 813443 h 1780752"/>
                  <a:gd name="connsiteX69" fmla="*/ 400503 w 1371713"/>
                  <a:gd name="connsiteY69" fmla="*/ 761499 h 1780752"/>
                  <a:gd name="connsiteX70" fmla="*/ 392470 w 1371713"/>
                  <a:gd name="connsiteY70" fmla="*/ 677279 h 1780752"/>
                  <a:gd name="connsiteX71" fmla="*/ 367064 w 1371713"/>
                  <a:gd name="connsiteY71" fmla="*/ 629940 h 1780752"/>
                  <a:gd name="connsiteX72" fmla="*/ 317430 w 1371713"/>
                  <a:gd name="connsiteY72" fmla="*/ 575686 h 1780752"/>
                  <a:gd name="connsiteX73" fmla="*/ 283948 w 1371713"/>
                  <a:gd name="connsiteY73" fmla="*/ 546824 h 1780752"/>
                  <a:gd name="connsiteX74" fmla="*/ 272472 w 1371713"/>
                  <a:gd name="connsiteY74" fmla="*/ 517961 h 1780752"/>
                  <a:gd name="connsiteX75" fmla="*/ 275929 w 1371713"/>
                  <a:gd name="connsiteY75" fmla="*/ 511047 h 1780752"/>
                  <a:gd name="connsiteX76" fmla="*/ 282858 w 1371713"/>
                  <a:gd name="connsiteY76" fmla="*/ 508737 h 1780752"/>
                  <a:gd name="connsiteX77" fmla="*/ 295554 w 1371713"/>
                  <a:gd name="connsiteY77" fmla="*/ 519123 h 1780752"/>
                  <a:gd name="connsiteX78" fmla="*/ 304792 w 1371713"/>
                  <a:gd name="connsiteY78" fmla="*/ 522580 h 1780752"/>
                  <a:gd name="connsiteX79" fmla="*/ 310530 w 1371713"/>
                  <a:gd name="connsiteY79" fmla="*/ 517961 h 1780752"/>
                  <a:gd name="connsiteX80" fmla="*/ 305911 w 1371713"/>
                  <a:gd name="connsiteY80" fmla="*/ 507575 h 1780752"/>
                  <a:gd name="connsiteX81" fmla="*/ 296687 w 1371713"/>
                  <a:gd name="connsiteY81" fmla="*/ 493718 h 1780752"/>
                  <a:gd name="connsiteX82" fmla="*/ 307073 w 1371713"/>
                  <a:gd name="connsiteY82" fmla="*/ 476403 h 1780752"/>
                  <a:gd name="connsiteX83" fmla="*/ 317459 w 1371713"/>
                  <a:gd name="connsiteY83" fmla="*/ 470665 h 1780752"/>
                  <a:gd name="connsiteX84" fmla="*/ 316311 w 1371713"/>
                  <a:gd name="connsiteY84" fmla="*/ 444112 h 1780752"/>
                  <a:gd name="connsiteX85" fmla="*/ 319768 w 1371713"/>
                  <a:gd name="connsiteY85" fmla="*/ 431417 h 1780752"/>
                  <a:gd name="connsiteX86" fmla="*/ 326697 w 1371713"/>
                  <a:gd name="connsiteY86" fmla="*/ 408335 h 1780752"/>
                  <a:gd name="connsiteX87" fmla="*/ 304763 w 1371713"/>
                  <a:gd name="connsiteY87" fmla="*/ 370234 h 1780752"/>
                  <a:gd name="connsiteX88" fmla="*/ 293215 w 1371713"/>
                  <a:gd name="connsiteY88" fmla="*/ 340225 h 1780752"/>
                  <a:gd name="connsiteX89" fmla="*/ 312839 w 1371713"/>
                  <a:gd name="connsiteY89" fmla="*/ 320600 h 1780752"/>
                  <a:gd name="connsiteX90" fmla="*/ 322221 w 1371713"/>
                  <a:gd name="connsiteY90" fmla="*/ 312165 h 1780752"/>
                  <a:gd name="connsiteX91" fmla="*/ 341028 w 1371713"/>
                  <a:gd name="connsiteY91" fmla="*/ 312165 h 1780752"/>
                  <a:gd name="connsiteX92" fmla="*/ 354871 w 1371713"/>
                  <a:gd name="connsiteY92" fmla="*/ 300216 h 1780752"/>
                  <a:gd name="connsiteX93" fmla="*/ 374337 w 1371713"/>
                  <a:gd name="connsiteY93" fmla="*/ 300216 h 1780752"/>
                  <a:gd name="connsiteX94" fmla="*/ 381998 w 1371713"/>
                  <a:gd name="connsiteY94" fmla="*/ 312165 h 1780752"/>
                  <a:gd name="connsiteX95" fmla="*/ 415078 w 1371713"/>
                  <a:gd name="connsiteY95" fmla="*/ 312165 h 1780752"/>
                  <a:gd name="connsiteX96" fmla="*/ 441602 w 1371713"/>
                  <a:gd name="connsiteY96" fmla="*/ 316139 h 1780752"/>
                  <a:gd name="connsiteX97" fmla="*/ 477321 w 1371713"/>
                  <a:gd name="connsiteY97" fmla="*/ 316139 h 1780752"/>
                  <a:gd name="connsiteX98" fmla="*/ 495238 w 1371713"/>
                  <a:gd name="connsiteY98" fmla="*/ 299341 h 1780752"/>
                  <a:gd name="connsiteX99" fmla="*/ 490935 w 1371713"/>
                  <a:gd name="connsiteY99" fmla="*/ 279602 h 1780752"/>
                  <a:gd name="connsiteX100" fmla="*/ 479760 w 1371713"/>
                  <a:gd name="connsiteY100" fmla="*/ 255846 h 1780752"/>
                  <a:gd name="connsiteX101" fmla="*/ 480821 w 1371713"/>
                  <a:gd name="connsiteY101" fmla="*/ 233984 h 1780752"/>
                  <a:gd name="connsiteX102" fmla="*/ 490863 w 1371713"/>
                  <a:gd name="connsiteY102" fmla="*/ 212954 h 1780752"/>
                  <a:gd name="connsiteX103" fmla="*/ 474897 w 1371713"/>
                  <a:gd name="connsiteY103" fmla="*/ 135791 h 1780752"/>
                  <a:gd name="connsiteX104" fmla="*/ 471153 w 1371713"/>
                  <a:gd name="connsiteY104" fmla="*/ 107661 h 1780752"/>
                  <a:gd name="connsiteX105" fmla="*/ 455588 w 1371713"/>
                  <a:gd name="connsiteY105" fmla="*/ 90862 h 1780752"/>
                  <a:gd name="connsiteX106" fmla="*/ 438977 w 1371713"/>
                  <a:gd name="connsiteY106" fmla="*/ 62172 h 1780752"/>
                  <a:gd name="connsiteX107" fmla="*/ 430183 w 1371713"/>
                  <a:gd name="connsiteY107" fmla="*/ 42089 h 1780752"/>
                  <a:gd name="connsiteX108" fmla="*/ 436624 w 1371713"/>
                  <a:gd name="connsiteY108" fmla="*/ 36351 h 1780752"/>
                  <a:gd name="connsiteX109" fmla="*/ 451815 w 1371713"/>
                  <a:gd name="connsiteY109" fmla="*/ 36351 h 1780752"/>
                  <a:gd name="connsiteX110" fmla="*/ 483518 w 1371713"/>
                  <a:gd name="connsiteY110" fmla="*/ 39335 h 1780752"/>
                  <a:gd name="connsiteX111" fmla="*/ 505337 w 1371713"/>
                  <a:gd name="connsiteY111" fmla="*/ 35935 h 1780752"/>
                  <a:gd name="connsiteX112" fmla="*/ 522838 w 1371713"/>
                  <a:gd name="connsiteY112" fmla="*/ 13599 h 1780752"/>
                  <a:gd name="connsiteX113" fmla="*/ 543682 w 1371713"/>
                  <a:gd name="connsiteY113" fmla="*/ 5796 h 1780752"/>
                  <a:gd name="connsiteX114" fmla="*/ 570464 w 1371713"/>
                  <a:gd name="connsiteY114" fmla="*/ 8062 h 1780752"/>
                  <a:gd name="connsiteX115" fmla="*/ 619052 w 1371713"/>
                  <a:gd name="connsiteY115" fmla="*/ 5781 h 1780752"/>
                  <a:gd name="connsiteX116" fmla="*/ 641860 w 1371713"/>
                  <a:gd name="connsiteY116" fmla="*/ 21188 h 1780752"/>
                  <a:gd name="connsiteX117" fmla="*/ 667682 w 1371713"/>
                  <a:gd name="connsiteY117" fmla="*/ 10300 h 1780752"/>
                  <a:gd name="connsiteX118" fmla="*/ 682328 w 1371713"/>
                  <a:gd name="connsiteY118" fmla="*/ 0 h 1780752"/>
                  <a:gd name="connsiteX119" fmla="*/ 694392 w 1371713"/>
                  <a:gd name="connsiteY119" fmla="*/ 1349 h 1780752"/>
                  <a:gd name="connsiteX120" fmla="*/ 705510 w 1371713"/>
                  <a:gd name="connsiteY120" fmla="*/ 2582 h 1780752"/>
                  <a:gd name="connsiteX121" fmla="*/ 747412 w 1371713"/>
                  <a:gd name="connsiteY121" fmla="*/ 26295 h 1780752"/>
                  <a:gd name="connsiteX122" fmla="*/ 756693 w 1371713"/>
                  <a:gd name="connsiteY122" fmla="*/ 51915 h 1780752"/>
                  <a:gd name="connsiteX123" fmla="*/ 767323 w 1371713"/>
                  <a:gd name="connsiteY123" fmla="*/ 82513 h 1780752"/>
                  <a:gd name="connsiteX124" fmla="*/ 806643 w 1371713"/>
                  <a:gd name="connsiteY124" fmla="*/ 86573 h 1780752"/>
                  <a:gd name="connsiteX125" fmla="*/ 840641 w 1371713"/>
                  <a:gd name="connsiteY125" fmla="*/ 72084 h 1780752"/>
                  <a:gd name="connsiteX126" fmla="*/ 855933 w 1371713"/>
                  <a:gd name="connsiteY126" fmla="*/ 85468 h 1780752"/>
                  <a:gd name="connsiteX127" fmla="*/ 885814 w 1371713"/>
                  <a:gd name="connsiteY127" fmla="*/ 144054 h 1780752"/>
                  <a:gd name="connsiteX128" fmla="*/ 919726 w 1371713"/>
                  <a:gd name="connsiteY128" fmla="*/ 183059 h 1780752"/>
                  <a:gd name="connsiteX129" fmla="*/ 914103 w 1371713"/>
                  <a:gd name="connsiteY129" fmla="*/ 207804 h 1780752"/>
                  <a:gd name="connsiteX130" fmla="*/ 930055 w 1371713"/>
                  <a:gd name="connsiteY130" fmla="*/ 251184 h 1780752"/>
                  <a:gd name="connsiteX131" fmla="*/ 961815 w 1371713"/>
                  <a:gd name="connsiteY131" fmla="*/ 273376 h 1780752"/>
                  <a:gd name="connsiteX132" fmla="*/ 983663 w 1371713"/>
                  <a:gd name="connsiteY132" fmla="*/ 308220 h 1780752"/>
                  <a:gd name="connsiteX133" fmla="*/ 1019741 w 1371713"/>
                  <a:gd name="connsiteY133" fmla="*/ 331847 h 1780752"/>
                  <a:gd name="connsiteX134" fmla="*/ 1070308 w 1371713"/>
                  <a:gd name="connsiteY134" fmla="*/ 344327 h 1780752"/>
                  <a:gd name="connsiteX135" fmla="*/ 1095684 w 1371713"/>
                  <a:gd name="connsiteY135" fmla="*/ 333712 h 1780752"/>
                  <a:gd name="connsiteX136" fmla="*/ 1122452 w 1371713"/>
                  <a:gd name="connsiteY136" fmla="*/ 339981 h 1780752"/>
                  <a:gd name="connsiteX137" fmla="*/ 1153610 w 1371713"/>
                  <a:gd name="connsiteY137" fmla="*/ 337384 h 1780752"/>
                  <a:gd name="connsiteX138" fmla="*/ 1166736 w 1371713"/>
                  <a:gd name="connsiteY138" fmla="*/ 325391 h 1780752"/>
                  <a:gd name="connsiteX139" fmla="*/ 1194623 w 1371713"/>
                  <a:gd name="connsiteY139" fmla="*/ 328031 h 1780752"/>
                  <a:gd name="connsiteX140" fmla="*/ 1235564 w 1371713"/>
                  <a:gd name="connsiteY140" fmla="*/ 344040 h 1780752"/>
                  <a:gd name="connsiteX141" fmla="*/ 1289645 w 1371713"/>
                  <a:gd name="connsiteY141" fmla="*/ 344040 h 1780752"/>
                  <a:gd name="connsiteX142" fmla="*/ 1303703 w 1371713"/>
                  <a:gd name="connsiteY142" fmla="*/ 364037 h 1780752"/>
                  <a:gd name="connsiteX143" fmla="*/ 1328894 w 1371713"/>
                  <a:gd name="connsiteY143" fmla="*/ 384852 h 1780752"/>
                  <a:gd name="connsiteX144" fmla="*/ 1355274 w 1371713"/>
                  <a:gd name="connsiteY144" fmla="*/ 410272 h 1780752"/>
                  <a:gd name="connsiteX145" fmla="*/ 1367124 w 1371713"/>
                  <a:gd name="connsiteY145" fmla="*/ 454857 h 1780752"/>
                  <a:gd name="connsiteX146" fmla="*/ 1371714 w 1371713"/>
                  <a:gd name="connsiteY146" fmla="*/ 497892 h 1780752"/>
                  <a:gd name="connsiteX147" fmla="*/ 1366191 w 1371713"/>
                  <a:gd name="connsiteY147" fmla="*/ 533755 h 1780752"/>
                  <a:gd name="connsiteX148" fmla="*/ 1332494 w 1371713"/>
                  <a:gd name="connsiteY148" fmla="*/ 571454 h 1780752"/>
                  <a:gd name="connsiteX149" fmla="*/ 1322682 w 1371713"/>
                  <a:gd name="connsiteY149" fmla="*/ 582773 h 1780752"/>
                  <a:gd name="connsiteX150" fmla="*/ 1339280 w 1371713"/>
                  <a:gd name="connsiteY150" fmla="*/ 633153 h 1780752"/>
                  <a:gd name="connsiteX151" fmla="*/ 1336798 w 1371713"/>
                  <a:gd name="connsiteY151" fmla="*/ 670737 h 1780752"/>
                  <a:gd name="connsiteX152" fmla="*/ 1340499 w 1371713"/>
                  <a:gd name="connsiteY152" fmla="*/ 722480 h 1780752"/>
                  <a:gd name="connsiteX153" fmla="*/ 1337070 w 1371713"/>
                  <a:gd name="connsiteY153" fmla="*/ 752892 h 1780752"/>
                  <a:gd name="connsiteX154" fmla="*/ 1329094 w 1371713"/>
                  <a:gd name="connsiteY154" fmla="*/ 760595 h 1780752"/>
                  <a:gd name="connsiteX155" fmla="*/ 1302082 w 1371713"/>
                  <a:gd name="connsiteY155" fmla="*/ 755689 h 1780752"/>
                  <a:gd name="connsiteX156" fmla="*/ 1283835 w 1371713"/>
                  <a:gd name="connsiteY156" fmla="*/ 786962 h 1780752"/>
                  <a:gd name="connsiteX157" fmla="*/ 1244444 w 1371713"/>
                  <a:gd name="connsiteY157" fmla="*/ 830542 h 1780752"/>
                  <a:gd name="connsiteX158" fmla="*/ 1226569 w 1371713"/>
                  <a:gd name="connsiteY158" fmla="*/ 893087 h 1780752"/>
                  <a:gd name="connsiteX159" fmla="*/ 1205181 w 1371713"/>
                  <a:gd name="connsiteY159" fmla="*/ 931575 h 1780752"/>
                  <a:gd name="connsiteX160" fmla="*/ 1156909 w 1371713"/>
                  <a:gd name="connsiteY160" fmla="*/ 925966 h 1780752"/>
                  <a:gd name="connsiteX161" fmla="*/ 1117661 w 1371713"/>
                  <a:gd name="connsiteY161" fmla="*/ 941215 h 1780752"/>
                  <a:gd name="connsiteX162" fmla="*/ 1105381 w 1371713"/>
                  <a:gd name="connsiteY162" fmla="*/ 920745 h 1780752"/>
                  <a:gd name="connsiteX163" fmla="*/ 1066649 w 1371713"/>
                  <a:gd name="connsiteY163" fmla="*/ 893876 h 1780752"/>
                  <a:gd name="connsiteX164" fmla="*/ 1026296 w 1371713"/>
                  <a:gd name="connsiteY164" fmla="*/ 889099 h 1780752"/>
                  <a:gd name="connsiteX165" fmla="*/ 1010632 w 1371713"/>
                  <a:gd name="connsiteY165" fmla="*/ 922481 h 1780752"/>
                  <a:gd name="connsiteX166" fmla="*/ 1004894 w 1371713"/>
                  <a:gd name="connsiteY166" fmla="*/ 958344 h 1780752"/>
                  <a:gd name="connsiteX167" fmla="*/ 954069 w 1371713"/>
                  <a:gd name="connsiteY167" fmla="*/ 1024188 h 1780752"/>
                  <a:gd name="connsiteX168" fmla="*/ 911506 w 1371713"/>
                  <a:gd name="connsiteY168" fmla="*/ 1070236 h 1780752"/>
                  <a:gd name="connsiteX169" fmla="*/ 872645 w 1371713"/>
                  <a:gd name="connsiteY169" fmla="*/ 1101322 h 1780752"/>
                  <a:gd name="connsiteX170" fmla="*/ 889630 w 1371713"/>
                  <a:gd name="connsiteY170" fmla="*/ 1131447 h 1780752"/>
                  <a:gd name="connsiteX171" fmla="*/ 889630 w 1371713"/>
                  <a:gd name="connsiteY171" fmla="*/ 1152147 h 1780752"/>
                  <a:gd name="connsiteX172" fmla="*/ 868528 w 1371713"/>
                  <a:gd name="connsiteY172" fmla="*/ 1161686 h 1780752"/>
                  <a:gd name="connsiteX173" fmla="*/ 838403 w 1371713"/>
                  <a:gd name="connsiteY173" fmla="*/ 1171986 h 1780752"/>
                  <a:gd name="connsiteX174" fmla="*/ 842320 w 1371713"/>
                  <a:gd name="connsiteY174" fmla="*/ 1200677 h 1780752"/>
                  <a:gd name="connsiteX175" fmla="*/ 813787 w 1371713"/>
                  <a:gd name="connsiteY175" fmla="*/ 1251272 h 1780752"/>
                  <a:gd name="connsiteX176" fmla="*/ 798008 w 1371713"/>
                  <a:gd name="connsiteY176" fmla="*/ 1273607 h 1780752"/>
                  <a:gd name="connsiteX177" fmla="*/ 763766 w 1371713"/>
                  <a:gd name="connsiteY177" fmla="*/ 1284481 h 1780752"/>
                  <a:gd name="connsiteX178" fmla="*/ 721132 w 1371713"/>
                  <a:gd name="connsiteY178" fmla="*/ 1281526 h 1780752"/>
                  <a:gd name="connsiteX179" fmla="*/ 677609 w 1371713"/>
                  <a:gd name="connsiteY179" fmla="*/ 1298611 h 1780752"/>
                  <a:gd name="connsiteX180" fmla="*/ 632393 w 1371713"/>
                  <a:gd name="connsiteY180" fmla="*/ 1293389 h 1780752"/>
                  <a:gd name="connsiteX181" fmla="*/ 587406 w 1371713"/>
                  <a:gd name="connsiteY181" fmla="*/ 1298697 h 1780752"/>
                  <a:gd name="connsiteX182" fmla="*/ 582973 w 1371713"/>
                  <a:gd name="connsiteY182" fmla="*/ 1323084 h 1780752"/>
                  <a:gd name="connsiteX183" fmla="*/ 568184 w 1371713"/>
                  <a:gd name="connsiteY183" fmla="*/ 1320057 h 1780752"/>
                  <a:gd name="connsiteX184" fmla="*/ 556004 w 1371713"/>
                  <a:gd name="connsiteY184" fmla="*/ 1300763 h 1780752"/>
                  <a:gd name="connsiteX185" fmla="*/ 507546 w 1371713"/>
                  <a:gd name="connsiteY185" fmla="*/ 1313401 h 1780752"/>
                  <a:gd name="connsiteX186" fmla="*/ 503013 w 1371713"/>
                  <a:gd name="connsiteY186" fmla="*/ 1345950 h 1780752"/>
                  <a:gd name="connsiteX187" fmla="*/ 485068 w 1371713"/>
                  <a:gd name="connsiteY187" fmla="*/ 1386490 h 1780752"/>
                  <a:gd name="connsiteX188" fmla="*/ 484881 w 1371713"/>
                  <a:gd name="connsiteY188" fmla="*/ 1386877 h 1780752"/>
                  <a:gd name="connsiteX189" fmla="*/ 476977 w 1371713"/>
                  <a:gd name="connsiteY189" fmla="*/ 1416112 h 1780752"/>
                  <a:gd name="connsiteX190" fmla="*/ 473620 w 1371713"/>
                  <a:gd name="connsiteY190" fmla="*/ 1456193 h 1780752"/>
                  <a:gd name="connsiteX191" fmla="*/ 504778 w 1371713"/>
                  <a:gd name="connsiteY191" fmla="*/ 1469104 h 1780752"/>
                  <a:gd name="connsiteX192" fmla="*/ 532034 w 1371713"/>
                  <a:gd name="connsiteY192" fmla="*/ 1495814 h 1780752"/>
                  <a:gd name="connsiteX193" fmla="*/ 521992 w 1371713"/>
                  <a:gd name="connsiteY193" fmla="*/ 1512856 h 1780752"/>
                  <a:gd name="connsiteX194" fmla="*/ 527730 w 1371713"/>
                  <a:gd name="connsiteY194" fmla="*/ 1534933 h 1780752"/>
                  <a:gd name="connsiteX195" fmla="*/ 547813 w 1371713"/>
                  <a:gd name="connsiteY195" fmla="*/ 1537157 h 1780752"/>
                  <a:gd name="connsiteX196" fmla="*/ 547813 w 1371713"/>
                  <a:gd name="connsiteY196" fmla="*/ 1550756 h 1780752"/>
                  <a:gd name="connsiteX197" fmla="*/ 523427 w 1371713"/>
                  <a:gd name="connsiteY197" fmla="*/ 1584453 h 1780752"/>
                  <a:gd name="connsiteX198" fmla="*/ 515393 w 1371713"/>
                  <a:gd name="connsiteY198" fmla="*/ 1624333 h 1780752"/>
                  <a:gd name="connsiteX199" fmla="*/ 480578 w 1371713"/>
                  <a:gd name="connsiteY199" fmla="*/ 1648031 h 178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71713" h="1780752">
                    <a:moveTo>
                      <a:pt x="446795" y="1693103"/>
                    </a:moveTo>
                    <a:lnTo>
                      <a:pt x="431962" y="1722769"/>
                    </a:lnTo>
                    <a:lnTo>
                      <a:pt x="428433" y="1754443"/>
                    </a:lnTo>
                    <a:lnTo>
                      <a:pt x="428433" y="1780752"/>
                    </a:lnTo>
                    <a:lnTo>
                      <a:pt x="394793" y="1775014"/>
                    </a:lnTo>
                    <a:lnTo>
                      <a:pt x="350869" y="1777381"/>
                    </a:lnTo>
                    <a:lnTo>
                      <a:pt x="342778" y="1773924"/>
                    </a:lnTo>
                    <a:lnTo>
                      <a:pt x="312768" y="1736985"/>
                    </a:lnTo>
                    <a:lnTo>
                      <a:pt x="303529" y="1708123"/>
                    </a:lnTo>
                    <a:lnTo>
                      <a:pt x="265443" y="1709285"/>
                    </a:lnTo>
                    <a:lnTo>
                      <a:pt x="218104" y="1687351"/>
                    </a:lnTo>
                    <a:lnTo>
                      <a:pt x="178856" y="1671184"/>
                    </a:lnTo>
                    <a:lnTo>
                      <a:pt x="156922" y="1629583"/>
                    </a:lnTo>
                    <a:lnTo>
                      <a:pt x="154612" y="1611121"/>
                    </a:lnTo>
                    <a:lnTo>
                      <a:pt x="136136" y="1614578"/>
                    </a:lnTo>
                    <a:lnTo>
                      <a:pt x="133826" y="1629583"/>
                    </a:lnTo>
                    <a:lnTo>
                      <a:pt x="125750" y="1644588"/>
                    </a:lnTo>
                    <a:lnTo>
                      <a:pt x="108435" y="1643440"/>
                    </a:lnTo>
                    <a:lnTo>
                      <a:pt x="87721" y="1640026"/>
                    </a:lnTo>
                    <a:lnTo>
                      <a:pt x="87721" y="1625021"/>
                    </a:lnTo>
                    <a:lnTo>
                      <a:pt x="99197" y="1612326"/>
                    </a:lnTo>
                    <a:lnTo>
                      <a:pt x="123440" y="1578844"/>
                    </a:lnTo>
                    <a:lnTo>
                      <a:pt x="122293" y="1551144"/>
                    </a:lnTo>
                    <a:lnTo>
                      <a:pt x="96959" y="1532667"/>
                    </a:lnTo>
                    <a:lnTo>
                      <a:pt x="86573" y="1529195"/>
                    </a:lnTo>
                    <a:lnTo>
                      <a:pt x="72716" y="1543053"/>
                    </a:lnTo>
                    <a:lnTo>
                      <a:pt x="50782" y="1538434"/>
                    </a:lnTo>
                    <a:cubicBezTo>
                      <a:pt x="50782" y="1538434"/>
                      <a:pt x="39306" y="1530357"/>
                      <a:pt x="36939" y="1529195"/>
                    </a:cubicBezTo>
                    <a:cubicBezTo>
                      <a:pt x="34572" y="1528033"/>
                      <a:pt x="0" y="1511881"/>
                      <a:pt x="0" y="1511881"/>
                    </a:cubicBezTo>
                    <a:lnTo>
                      <a:pt x="5738" y="1495728"/>
                    </a:lnTo>
                    <a:lnTo>
                      <a:pt x="14976" y="1485328"/>
                    </a:lnTo>
                    <a:lnTo>
                      <a:pt x="35748" y="1474942"/>
                    </a:lnTo>
                    <a:lnTo>
                      <a:pt x="64611" y="1456480"/>
                    </a:lnTo>
                    <a:lnTo>
                      <a:pt x="95783" y="1416069"/>
                    </a:lnTo>
                    <a:lnTo>
                      <a:pt x="128102" y="1349120"/>
                    </a:lnTo>
                    <a:lnTo>
                      <a:pt x="146579" y="1261385"/>
                    </a:lnTo>
                    <a:lnTo>
                      <a:pt x="184665" y="1105554"/>
                    </a:lnTo>
                    <a:lnTo>
                      <a:pt x="207747" y="1012052"/>
                    </a:lnTo>
                    <a:lnTo>
                      <a:pt x="221604" y="1002814"/>
                    </a:lnTo>
                    <a:lnTo>
                      <a:pt x="243222" y="989989"/>
                    </a:lnTo>
                    <a:lnTo>
                      <a:pt x="265472" y="986647"/>
                    </a:lnTo>
                    <a:lnTo>
                      <a:pt x="280477" y="986647"/>
                    </a:lnTo>
                    <a:lnTo>
                      <a:pt x="289715" y="980909"/>
                    </a:lnTo>
                    <a:lnTo>
                      <a:pt x="279329" y="956665"/>
                    </a:lnTo>
                    <a:lnTo>
                      <a:pt x="258543" y="934731"/>
                    </a:lnTo>
                    <a:lnTo>
                      <a:pt x="242390" y="937041"/>
                    </a:lnTo>
                    <a:lnTo>
                      <a:pt x="236652" y="949737"/>
                    </a:lnTo>
                    <a:lnTo>
                      <a:pt x="227414" y="960122"/>
                    </a:lnTo>
                    <a:lnTo>
                      <a:pt x="219338" y="973980"/>
                    </a:lnTo>
                    <a:lnTo>
                      <a:pt x="213786" y="979115"/>
                    </a:lnTo>
                    <a:lnTo>
                      <a:pt x="205480" y="976246"/>
                    </a:lnTo>
                    <a:lnTo>
                      <a:pt x="200875" y="969318"/>
                    </a:lnTo>
                    <a:lnTo>
                      <a:pt x="205480" y="953165"/>
                    </a:lnTo>
                    <a:lnTo>
                      <a:pt x="216956" y="939308"/>
                    </a:lnTo>
                    <a:lnTo>
                      <a:pt x="230814" y="844629"/>
                    </a:lnTo>
                    <a:lnTo>
                      <a:pt x="252748" y="783447"/>
                    </a:lnTo>
                    <a:lnTo>
                      <a:pt x="260824" y="693417"/>
                    </a:lnTo>
                    <a:lnTo>
                      <a:pt x="286215" y="613758"/>
                    </a:lnTo>
                    <a:lnTo>
                      <a:pt x="311864" y="615939"/>
                    </a:lnTo>
                    <a:lnTo>
                      <a:pt x="323154" y="633382"/>
                    </a:lnTo>
                    <a:lnTo>
                      <a:pt x="337212" y="679014"/>
                    </a:lnTo>
                    <a:lnTo>
                      <a:pt x="356076" y="717330"/>
                    </a:lnTo>
                    <a:lnTo>
                      <a:pt x="363736" y="756837"/>
                    </a:lnTo>
                    <a:lnTo>
                      <a:pt x="371396" y="792198"/>
                    </a:lnTo>
                    <a:lnTo>
                      <a:pt x="390849" y="845275"/>
                    </a:lnTo>
                    <a:lnTo>
                      <a:pt x="421275" y="859620"/>
                    </a:lnTo>
                    <a:lnTo>
                      <a:pt x="429365" y="855001"/>
                    </a:lnTo>
                    <a:lnTo>
                      <a:pt x="436294" y="848072"/>
                    </a:lnTo>
                    <a:lnTo>
                      <a:pt x="421275" y="813443"/>
                    </a:lnTo>
                    <a:lnTo>
                      <a:pt x="400503" y="761499"/>
                    </a:lnTo>
                    <a:lnTo>
                      <a:pt x="392470" y="677279"/>
                    </a:lnTo>
                    <a:lnTo>
                      <a:pt x="367064" y="629940"/>
                    </a:lnTo>
                    <a:lnTo>
                      <a:pt x="317430" y="575686"/>
                    </a:lnTo>
                    <a:lnTo>
                      <a:pt x="283948" y="546824"/>
                    </a:lnTo>
                    <a:lnTo>
                      <a:pt x="272472" y="517961"/>
                    </a:lnTo>
                    <a:lnTo>
                      <a:pt x="275929" y="511047"/>
                    </a:lnTo>
                    <a:lnTo>
                      <a:pt x="282858" y="508737"/>
                    </a:lnTo>
                    <a:lnTo>
                      <a:pt x="295554" y="519123"/>
                    </a:lnTo>
                    <a:lnTo>
                      <a:pt x="304792" y="522580"/>
                    </a:lnTo>
                    <a:lnTo>
                      <a:pt x="310530" y="517961"/>
                    </a:lnTo>
                    <a:lnTo>
                      <a:pt x="305911" y="507575"/>
                    </a:lnTo>
                    <a:lnTo>
                      <a:pt x="296687" y="493718"/>
                    </a:lnTo>
                    <a:lnTo>
                      <a:pt x="307073" y="476403"/>
                    </a:lnTo>
                    <a:lnTo>
                      <a:pt x="317459" y="470665"/>
                    </a:lnTo>
                    <a:lnTo>
                      <a:pt x="316311" y="444112"/>
                    </a:lnTo>
                    <a:lnTo>
                      <a:pt x="319768" y="431417"/>
                    </a:lnTo>
                    <a:lnTo>
                      <a:pt x="326697" y="408335"/>
                    </a:lnTo>
                    <a:lnTo>
                      <a:pt x="304763" y="370234"/>
                    </a:lnTo>
                    <a:lnTo>
                      <a:pt x="293215" y="340225"/>
                    </a:lnTo>
                    <a:lnTo>
                      <a:pt x="312839" y="320600"/>
                    </a:lnTo>
                    <a:lnTo>
                      <a:pt x="322221" y="312165"/>
                    </a:lnTo>
                    <a:lnTo>
                      <a:pt x="341028" y="312165"/>
                    </a:lnTo>
                    <a:lnTo>
                      <a:pt x="354871" y="300216"/>
                    </a:lnTo>
                    <a:lnTo>
                      <a:pt x="374337" y="300216"/>
                    </a:lnTo>
                    <a:lnTo>
                      <a:pt x="381998" y="312165"/>
                    </a:lnTo>
                    <a:lnTo>
                      <a:pt x="415078" y="312165"/>
                    </a:lnTo>
                    <a:lnTo>
                      <a:pt x="441602" y="316139"/>
                    </a:lnTo>
                    <a:lnTo>
                      <a:pt x="477321" y="316139"/>
                    </a:lnTo>
                    <a:lnTo>
                      <a:pt x="495238" y="299341"/>
                    </a:lnTo>
                    <a:lnTo>
                      <a:pt x="490935" y="279602"/>
                    </a:lnTo>
                    <a:lnTo>
                      <a:pt x="479760" y="255846"/>
                    </a:lnTo>
                    <a:lnTo>
                      <a:pt x="480821" y="233984"/>
                    </a:lnTo>
                    <a:lnTo>
                      <a:pt x="490863" y="212954"/>
                    </a:lnTo>
                    <a:lnTo>
                      <a:pt x="474897" y="135791"/>
                    </a:lnTo>
                    <a:lnTo>
                      <a:pt x="471153" y="107661"/>
                    </a:lnTo>
                    <a:lnTo>
                      <a:pt x="455588" y="90862"/>
                    </a:lnTo>
                    <a:lnTo>
                      <a:pt x="438977" y="62172"/>
                    </a:lnTo>
                    <a:lnTo>
                      <a:pt x="430183" y="42089"/>
                    </a:lnTo>
                    <a:lnTo>
                      <a:pt x="436624" y="36351"/>
                    </a:lnTo>
                    <a:lnTo>
                      <a:pt x="451815" y="36351"/>
                    </a:lnTo>
                    <a:lnTo>
                      <a:pt x="483518" y="39335"/>
                    </a:lnTo>
                    <a:lnTo>
                      <a:pt x="505337" y="35935"/>
                    </a:lnTo>
                    <a:lnTo>
                      <a:pt x="522838" y="13599"/>
                    </a:lnTo>
                    <a:lnTo>
                      <a:pt x="543682" y="5796"/>
                    </a:lnTo>
                    <a:lnTo>
                      <a:pt x="570464" y="8062"/>
                    </a:lnTo>
                    <a:lnTo>
                      <a:pt x="619052" y="5781"/>
                    </a:lnTo>
                    <a:lnTo>
                      <a:pt x="641860" y="21188"/>
                    </a:lnTo>
                    <a:lnTo>
                      <a:pt x="667682" y="10300"/>
                    </a:lnTo>
                    <a:lnTo>
                      <a:pt x="682328" y="0"/>
                    </a:lnTo>
                    <a:lnTo>
                      <a:pt x="694392" y="1349"/>
                    </a:lnTo>
                    <a:lnTo>
                      <a:pt x="705510" y="2582"/>
                    </a:lnTo>
                    <a:lnTo>
                      <a:pt x="747412" y="26295"/>
                    </a:lnTo>
                    <a:lnTo>
                      <a:pt x="756693" y="51915"/>
                    </a:lnTo>
                    <a:lnTo>
                      <a:pt x="767323" y="82513"/>
                    </a:lnTo>
                    <a:lnTo>
                      <a:pt x="806643" y="86573"/>
                    </a:lnTo>
                    <a:lnTo>
                      <a:pt x="840641" y="72084"/>
                    </a:lnTo>
                    <a:lnTo>
                      <a:pt x="855933" y="85468"/>
                    </a:lnTo>
                    <a:lnTo>
                      <a:pt x="885814" y="144054"/>
                    </a:lnTo>
                    <a:lnTo>
                      <a:pt x="919726" y="183059"/>
                    </a:lnTo>
                    <a:lnTo>
                      <a:pt x="914103" y="207804"/>
                    </a:lnTo>
                    <a:lnTo>
                      <a:pt x="930055" y="251184"/>
                    </a:lnTo>
                    <a:lnTo>
                      <a:pt x="961815" y="273376"/>
                    </a:lnTo>
                    <a:lnTo>
                      <a:pt x="983663" y="308220"/>
                    </a:lnTo>
                    <a:lnTo>
                      <a:pt x="1019741" y="331847"/>
                    </a:lnTo>
                    <a:lnTo>
                      <a:pt x="1070308" y="344327"/>
                    </a:lnTo>
                    <a:lnTo>
                      <a:pt x="1095684" y="333712"/>
                    </a:lnTo>
                    <a:lnTo>
                      <a:pt x="1122452" y="339981"/>
                    </a:lnTo>
                    <a:lnTo>
                      <a:pt x="1153610" y="337384"/>
                    </a:lnTo>
                    <a:lnTo>
                      <a:pt x="1166736" y="325391"/>
                    </a:lnTo>
                    <a:lnTo>
                      <a:pt x="1194623" y="328031"/>
                    </a:lnTo>
                    <a:lnTo>
                      <a:pt x="1235564" y="344040"/>
                    </a:lnTo>
                    <a:lnTo>
                      <a:pt x="1289645" y="344040"/>
                    </a:lnTo>
                    <a:lnTo>
                      <a:pt x="1303703" y="364037"/>
                    </a:lnTo>
                    <a:lnTo>
                      <a:pt x="1328894" y="384852"/>
                    </a:lnTo>
                    <a:lnTo>
                      <a:pt x="1355274" y="410272"/>
                    </a:lnTo>
                    <a:lnTo>
                      <a:pt x="1367124" y="454857"/>
                    </a:lnTo>
                    <a:lnTo>
                      <a:pt x="1371714" y="497892"/>
                    </a:lnTo>
                    <a:lnTo>
                      <a:pt x="1366191" y="533755"/>
                    </a:lnTo>
                    <a:lnTo>
                      <a:pt x="1332494" y="571454"/>
                    </a:lnTo>
                    <a:lnTo>
                      <a:pt x="1322682" y="582773"/>
                    </a:lnTo>
                    <a:lnTo>
                      <a:pt x="1339280" y="633153"/>
                    </a:lnTo>
                    <a:lnTo>
                      <a:pt x="1336798" y="670737"/>
                    </a:lnTo>
                    <a:lnTo>
                      <a:pt x="1340499" y="722480"/>
                    </a:lnTo>
                    <a:lnTo>
                      <a:pt x="1337070" y="752892"/>
                    </a:lnTo>
                    <a:lnTo>
                      <a:pt x="1329094" y="760595"/>
                    </a:lnTo>
                    <a:lnTo>
                      <a:pt x="1302082" y="755689"/>
                    </a:lnTo>
                    <a:lnTo>
                      <a:pt x="1283835" y="786962"/>
                    </a:lnTo>
                    <a:lnTo>
                      <a:pt x="1244444" y="830542"/>
                    </a:lnTo>
                    <a:lnTo>
                      <a:pt x="1226569" y="893087"/>
                    </a:lnTo>
                    <a:lnTo>
                      <a:pt x="1205181" y="931575"/>
                    </a:lnTo>
                    <a:lnTo>
                      <a:pt x="1156909" y="925966"/>
                    </a:lnTo>
                    <a:lnTo>
                      <a:pt x="1117661" y="941215"/>
                    </a:lnTo>
                    <a:lnTo>
                      <a:pt x="1105381" y="920745"/>
                    </a:lnTo>
                    <a:lnTo>
                      <a:pt x="1066649" y="893876"/>
                    </a:lnTo>
                    <a:lnTo>
                      <a:pt x="1026296" y="889099"/>
                    </a:lnTo>
                    <a:lnTo>
                      <a:pt x="1010632" y="922481"/>
                    </a:lnTo>
                    <a:lnTo>
                      <a:pt x="1004894" y="958344"/>
                    </a:lnTo>
                    <a:lnTo>
                      <a:pt x="954069" y="1024188"/>
                    </a:lnTo>
                    <a:lnTo>
                      <a:pt x="911506" y="1070236"/>
                    </a:lnTo>
                    <a:lnTo>
                      <a:pt x="872645" y="1101322"/>
                    </a:lnTo>
                    <a:lnTo>
                      <a:pt x="889630" y="1131447"/>
                    </a:lnTo>
                    <a:lnTo>
                      <a:pt x="889630" y="1152147"/>
                    </a:lnTo>
                    <a:lnTo>
                      <a:pt x="868528" y="1161686"/>
                    </a:lnTo>
                    <a:lnTo>
                      <a:pt x="838403" y="1171986"/>
                    </a:lnTo>
                    <a:lnTo>
                      <a:pt x="842320" y="1200677"/>
                    </a:lnTo>
                    <a:lnTo>
                      <a:pt x="813787" y="1251272"/>
                    </a:lnTo>
                    <a:lnTo>
                      <a:pt x="798008" y="1273607"/>
                    </a:lnTo>
                    <a:lnTo>
                      <a:pt x="763766" y="1284481"/>
                    </a:lnTo>
                    <a:lnTo>
                      <a:pt x="721132" y="1281526"/>
                    </a:lnTo>
                    <a:lnTo>
                      <a:pt x="677609" y="1298611"/>
                    </a:lnTo>
                    <a:lnTo>
                      <a:pt x="632393" y="1293389"/>
                    </a:lnTo>
                    <a:lnTo>
                      <a:pt x="587406" y="1298697"/>
                    </a:lnTo>
                    <a:lnTo>
                      <a:pt x="582973" y="1323084"/>
                    </a:lnTo>
                    <a:lnTo>
                      <a:pt x="568184" y="1320057"/>
                    </a:lnTo>
                    <a:lnTo>
                      <a:pt x="556004" y="1300763"/>
                    </a:lnTo>
                    <a:lnTo>
                      <a:pt x="507546" y="1313401"/>
                    </a:lnTo>
                    <a:lnTo>
                      <a:pt x="503013" y="1345950"/>
                    </a:lnTo>
                    <a:lnTo>
                      <a:pt x="485068" y="1386490"/>
                    </a:lnTo>
                    <a:lnTo>
                      <a:pt x="484881" y="1386877"/>
                    </a:lnTo>
                    <a:lnTo>
                      <a:pt x="476977" y="1416112"/>
                    </a:lnTo>
                    <a:lnTo>
                      <a:pt x="473620" y="1456193"/>
                    </a:lnTo>
                    <a:lnTo>
                      <a:pt x="504778" y="1469104"/>
                    </a:lnTo>
                    <a:lnTo>
                      <a:pt x="532034" y="1495814"/>
                    </a:lnTo>
                    <a:lnTo>
                      <a:pt x="521992" y="1512856"/>
                    </a:lnTo>
                    <a:lnTo>
                      <a:pt x="527730" y="1534933"/>
                    </a:lnTo>
                    <a:lnTo>
                      <a:pt x="547813" y="1537157"/>
                    </a:lnTo>
                    <a:lnTo>
                      <a:pt x="547813" y="1550756"/>
                    </a:lnTo>
                    <a:lnTo>
                      <a:pt x="523427" y="1584453"/>
                    </a:lnTo>
                    <a:lnTo>
                      <a:pt x="515393" y="1624333"/>
                    </a:lnTo>
                    <a:lnTo>
                      <a:pt x="480578" y="1648031"/>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3" name="Freeform: Shape 242">
                <a:extLst>
                  <a:ext uri="{FF2B5EF4-FFF2-40B4-BE49-F238E27FC236}">
                    <a16:creationId xmlns:a16="http://schemas.microsoft.com/office/drawing/2014/main" id="{65648899-4211-BB26-8FD1-D5F7B265A9D7}"/>
                  </a:ext>
                </a:extLst>
              </p:cNvPr>
              <p:cNvSpPr/>
              <p:nvPr/>
            </p:nvSpPr>
            <p:spPr>
              <a:xfrm>
                <a:off x="8847984" y="2495703"/>
                <a:ext cx="15625" cy="19203"/>
              </a:xfrm>
              <a:custGeom>
                <a:avLst/>
                <a:gdLst>
                  <a:gd name="connsiteX0" fmla="*/ 0 w 11719"/>
                  <a:gd name="connsiteY0" fmla="*/ 8521 h 14402"/>
                  <a:gd name="connsiteX1" fmla="*/ 330 w 11719"/>
                  <a:gd name="connsiteY1" fmla="*/ 3156 h 14402"/>
                  <a:gd name="connsiteX2" fmla="*/ 8478 w 11719"/>
                  <a:gd name="connsiteY2" fmla="*/ 0 h 14402"/>
                  <a:gd name="connsiteX3" fmla="*/ 11720 w 11719"/>
                  <a:gd name="connsiteY3" fmla="*/ 5881 h 14402"/>
                  <a:gd name="connsiteX4" fmla="*/ 11404 w 11719"/>
                  <a:gd name="connsiteY4" fmla="*/ 11247 h 14402"/>
                  <a:gd name="connsiteX5" fmla="*/ 3242 w 11719"/>
                  <a:gd name="connsiteY5" fmla="*/ 14403 h 14402"/>
                  <a:gd name="connsiteX6" fmla="*/ 0 w 11719"/>
                  <a:gd name="connsiteY6" fmla="*/ 8521 h 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9" h="14402">
                    <a:moveTo>
                      <a:pt x="0" y="8521"/>
                    </a:moveTo>
                    <a:lnTo>
                      <a:pt x="330" y="3156"/>
                    </a:lnTo>
                    <a:lnTo>
                      <a:pt x="8478" y="0"/>
                    </a:lnTo>
                    <a:lnTo>
                      <a:pt x="11720" y="5881"/>
                    </a:lnTo>
                    <a:lnTo>
                      <a:pt x="11404" y="11247"/>
                    </a:lnTo>
                    <a:lnTo>
                      <a:pt x="3242" y="14403"/>
                    </a:lnTo>
                    <a:lnTo>
                      <a:pt x="0" y="8521"/>
                    </a:lnTo>
                    <a:close/>
                  </a:path>
                </a:pathLst>
              </a:custGeom>
              <a:solidFill>
                <a:schemeClr val="bg1">
                  <a:lumMod val="9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4" name="Freeform: Shape 243">
                <a:extLst>
                  <a:ext uri="{FF2B5EF4-FFF2-40B4-BE49-F238E27FC236}">
                    <a16:creationId xmlns:a16="http://schemas.microsoft.com/office/drawing/2014/main" id="{7C4D2AE3-E6CB-2C04-B349-535C15CFB0F8}"/>
                  </a:ext>
                </a:extLst>
              </p:cNvPr>
              <p:cNvSpPr/>
              <p:nvPr/>
            </p:nvSpPr>
            <p:spPr>
              <a:xfrm>
                <a:off x="7759109" y="2058901"/>
                <a:ext cx="1148015" cy="1398768"/>
              </a:xfrm>
              <a:custGeom>
                <a:avLst/>
                <a:gdLst>
                  <a:gd name="connsiteX0" fmla="*/ 809283 w 861011"/>
                  <a:gd name="connsiteY0" fmla="*/ 346120 h 1049076"/>
                  <a:gd name="connsiteX1" fmla="*/ 819898 w 861011"/>
                  <a:gd name="connsiteY1" fmla="*/ 342003 h 1049076"/>
                  <a:gd name="connsiteX2" fmla="*/ 822767 w 861011"/>
                  <a:gd name="connsiteY2" fmla="*/ 347110 h 1049076"/>
                  <a:gd name="connsiteX3" fmla="*/ 834645 w 861011"/>
                  <a:gd name="connsiteY3" fmla="*/ 356836 h 1049076"/>
                  <a:gd name="connsiteX4" fmla="*/ 847025 w 861011"/>
                  <a:gd name="connsiteY4" fmla="*/ 372616 h 1049076"/>
                  <a:gd name="connsiteX5" fmla="*/ 861011 w 861011"/>
                  <a:gd name="connsiteY5" fmla="*/ 394836 h 1049076"/>
                  <a:gd name="connsiteX6" fmla="*/ 861011 w 861011"/>
                  <a:gd name="connsiteY6" fmla="*/ 410258 h 1049076"/>
                  <a:gd name="connsiteX7" fmla="*/ 850367 w 861011"/>
                  <a:gd name="connsiteY7" fmla="*/ 435089 h 1049076"/>
                  <a:gd name="connsiteX8" fmla="*/ 827415 w 861011"/>
                  <a:gd name="connsiteY8" fmla="*/ 459806 h 1049076"/>
                  <a:gd name="connsiteX9" fmla="*/ 829409 w 861011"/>
                  <a:gd name="connsiteY9" fmla="*/ 481037 h 1049076"/>
                  <a:gd name="connsiteX10" fmla="*/ 829610 w 861011"/>
                  <a:gd name="connsiteY10" fmla="*/ 489758 h 1049076"/>
                  <a:gd name="connsiteX11" fmla="*/ 810115 w 861011"/>
                  <a:gd name="connsiteY11" fmla="*/ 495855 h 1049076"/>
                  <a:gd name="connsiteX12" fmla="*/ 790419 w 861011"/>
                  <a:gd name="connsiteY12" fmla="*/ 495855 h 1049076"/>
                  <a:gd name="connsiteX13" fmla="*/ 781597 w 861011"/>
                  <a:gd name="connsiteY13" fmla="*/ 503028 h 1049076"/>
                  <a:gd name="connsiteX14" fmla="*/ 784035 w 861011"/>
                  <a:gd name="connsiteY14" fmla="*/ 520142 h 1049076"/>
                  <a:gd name="connsiteX15" fmla="*/ 794651 w 861011"/>
                  <a:gd name="connsiteY15" fmla="*/ 533784 h 1049076"/>
                  <a:gd name="connsiteX16" fmla="*/ 805596 w 861011"/>
                  <a:gd name="connsiteY16" fmla="*/ 569718 h 1049076"/>
                  <a:gd name="connsiteX17" fmla="*/ 805768 w 861011"/>
                  <a:gd name="connsiteY17" fmla="*/ 577981 h 1049076"/>
                  <a:gd name="connsiteX18" fmla="*/ 803114 w 861011"/>
                  <a:gd name="connsiteY18" fmla="*/ 579115 h 1049076"/>
                  <a:gd name="connsiteX19" fmla="*/ 790462 w 861011"/>
                  <a:gd name="connsiteY19" fmla="*/ 577680 h 1049076"/>
                  <a:gd name="connsiteX20" fmla="*/ 783490 w 861011"/>
                  <a:gd name="connsiteY20" fmla="*/ 588439 h 1049076"/>
                  <a:gd name="connsiteX21" fmla="*/ 787450 w 861011"/>
                  <a:gd name="connsiteY21" fmla="*/ 613199 h 1049076"/>
                  <a:gd name="connsiteX22" fmla="*/ 795368 w 861011"/>
                  <a:gd name="connsiteY22" fmla="*/ 636954 h 1049076"/>
                  <a:gd name="connsiteX23" fmla="*/ 783591 w 861011"/>
                  <a:gd name="connsiteY23" fmla="*/ 659347 h 1049076"/>
                  <a:gd name="connsiteX24" fmla="*/ 787033 w 861011"/>
                  <a:gd name="connsiteY24" fmla="*/ 688712 h 1049076"/>
                  <a:gd name="connsiteX25" fmla="*/ 807016 w 861011"/>
                  <a:gd name="connsiteY25" fmla="*/ 703057 h 1049076"/>
                  <a:gd name="connsiteX26" fmla="*/ 814662 w 861011"/>
                  <a:gd name="connsiteY26" fmla="*/ 741918 h 1049076"/>
                  <a:gd name="connsiteX27" fmla="*/ 816240 w 861011"/>
                  <a:gd name="connsiteY27" fmla="*/ 787550 h 1049076"/>
                  <a:gd name="connsiteX28" fmla="*/ 830758 w 861011"/>
                  <a:gd name="connsiteY28" fmla="*/ 815724 h 1049076"/>
                  <a:gd name="connsiteX29" fmla="*/ 826798 w 861011"/>
                  <a:gd name="connsiteY29" fmla="*/ 849392 h 1049076"/>
                  <a:gd name="connsiteX30" fmla="*/ 826339 w 861011"/>
                  <a:gd name="connsiteY30" fmla="*/ 853351 h 1049076"/>
                  <a:gd name="connsiteX31" fmla="*/ 822036 w 861011"/>
                  <a:gd name="connsiteY31" fmla="*/ 864583 h 1049076"/>
                  <a:gd name="connsiteX32" fmla="*/ 822036 w 861011"/>
                  <a:gd name="connsiteY32" fmla="*/ 885599 h 1049076"/>
                  <a:gd name="connsiteX33" fmla="*/ 816914 w 861011"/>
                  <a:gd name="connsiteY33" fmla="*/ 907217 h 1049076"/>
                  <a:gd name="connsiteX34" fmla="*/ 805797 w 861011"/>
                  <a:gd name="connsiteY34" fmla="*/ 897807 h 1049076"/>
                  <a:gd name="connsiteX35" fmla="*/ 760108 w 861011"/>
                  <a:gd name="connsiteY35" fmla="*/ 917804 h 1049076"/>
                  <a:gd name="connsiteX36" fmla="*/ 730212 w 861011"/>
                  <a:gd name="connsiteY36" fmla="*/ 930500 h 1049076"/>
                  <a:gd name="connsiteX37" fmla="*/ 693646 w 861011"/>
                  <a:gd name="connsiteY37" fmla="*/ 959549 h 1049076"/>
                  <a:gd name="connsiteX38" fmla="*/ 683605 w 861011"/>
                  <a:gd name="connsiteY38" fmla="*/ 996573 h 1049076"/>
                  <a:gd name="connsiteX39" fmla="*/ 637700 w 861011"/>
                  <a:gd name="connsiteY39" fmla="*/ 1002512 h 1049076"/>
                  <a:gd name="connsiteX40" fmla="*/ 588066 w 861011"/>
                  <a:gd name="connsiteY40" fmla="*/ 1049077 h 1049076"/>
                  <a:gd name="connsiteX41" fmla="*/ 535434 w 861011"/>
                  <a:gd name="connsiteY41" fmla="*/ 1049077 h 1049076"/>
                  <a:gd name="connsiteX42" fmla="*/ 495037 w 861011"/>
                  <a:gd name="connsiteY42" fmla="*/ 1033297 h 1049076"/>
                  <a:gd name="connsiteX43" fmla="*/ 460437 w 861011"/>
                  <a:gd name="connsiteY43" fmla="*/ 1030012 h 1049076"/>
                  <a:gd name="connsiteX44" fmla="*/ 446450 w 861011"/>
                  <a:gd name="connsiteY44" fmla="*/ 1042808 h 1049076"/>
                  <a:gd name="connsiteX45" fmla="*/ 421016 w 861011"/>
                  <a:gd name="connsiteY45" fmla="*/ 1044917 h 1049076"/>
                  <a:gd name="connsiteX46" fmla="*/ 392326 w 861011"/>
                  <a:gd name="connsiteY46" fmla="*/ 1038203 h 1049076"/>
                  <a:gd name="connsiteX47" fmla="*/ 367021 w 861011"/>
                  <a:gd name="connsiteY47" fmla="*/ 1048804 h 1049076"/>
                  <a:gd name="connsiteX48" fmla="*/ 322092 w 861011"/>
                  <a:gd name="connsiteY48" fmla="*/ 1037715 h 1049076"/>
                  <a:gd name="connsiteX49" fmla="*/ 289772 w 861011"/>
                  <a:gd name="connsiteY49" fmla="*/ 1016513 h 1049076"/>
                  <a:gd name="connsiteX50" fmla="*/ 268025 w 861011"/>
                  <a:gd name="connsiteY50" fmla="*/ 981798 h 1049076"/>
                  <a:gd name="connsiteX51" fmla="*/ 237298 w 861011"/>
                  <a:gd name="connsiteY51" fmla="*/ 960280 h 1049076"/>
                  <a:gd name="connsiteX52" fmla="*/ 223785 w 861011"/>
                  <a:gd name="connsiteY52" fmla="*/ 923571 h 1049076"/>
                  <a:gd name="connsiteX53" fmla="*/ 229968 w 861011"/>
                  <a:gd name="connsiteY53" fmla="*/ 896444 h 1049076"/>
                  <a:gd name="connsiteX54" fmla="*/ 193143 w 861011"/>
                  <a:gd name="connsiteY54" fmla="*/ 854097 h 1049076"/>
                  <a:gd name="connsiteX55" fmla="*/ 162889 w 861011"/>
                  <a:gd name="connsiteY55" fmla="*/ 794809 h 1049076"/>
                  <a:gd name="connsiteX56" fmla="*/ 140468 w 861011"/>
                  <a:gd name="connsiteY56" fmla="*/ 775184 h 1049076"/>
                  <a:gd name="connsiteX57" fmla="*/ 102539 w 861011"/>
                  <a:gd name="connsiteY57" fmla="*/ 791323 h 1049076"/>
                  <a:gd name="connsiteX58" fmla="*/ 73490 w 861011"/>
                  <a:gd name="connsiteY58" fmla="*/ 788324 h 1049076"/>
                  <a:gd name="connsiteX59" fmla="*/ 65242 w 861011"/>
                  <a:gd name="connsiteY59" fmla="*/ 764612 h 1049076"/>
                  <a:gd name="connsiteX60" fmla="*/ 54483 w 861011"/>
                  <a:gd name="connsiteY60" fmla="*/ 734903 h 1049076"/>
                  <a:gd name="connsiteX61" fmla="*/ 6800 w 861011"/>
                  <a:gd name="connsiteY61" fmla="*/ 707920 h 1049076"/>
                  <a:gd name="connsiteX62" fmla="*/ 2496 w 861011"/>
                  <a:gd name="connsiteY62" fmla="*/ 707446 h 1049076"/>
                  <a:gd name="connsiteX63" fmla="*/ 0 w 861011"/>
                  <a:gd name="connsiteY63" fmla="*/ 685298 h 1049076"/>
                  <a:gd name="connsiteX64" fmla="*/ 27256 w 861011"/>
                  <a:gd name="connsiteY64" fmla="*/ 622738 h 1049076"/>
                  <a:gd name="connsiteX65" fmla="*/ 45187 w 861011"/>
                  <a:gd name="connsiteY65" fmla="*/ 583447 h 1049076"/>
                  <a:gd name="connsiteX66" fmla="*/ 52934 w 861011"/>
                  <a:gd name="connsiteY66" fmla="*/ 552476 h 1049076"/>
                  <a:gd name="connsiteX67" fmla="*/ 53307 w 861011"/>
                  <a:gd name="connsiteY67" fmla="*/ 540110 h 1049076"/>
                  <a:gd name="connsiteX68" fmla="*/ 61555 w 861011"/>
                  <a:gd name="connsiteY68" fmla="*/ 527572 h 1049076"/>
                  <a:gd name="connsiteX69" fmla="*/ 66547 w 861011"/>
                  <a:gd name="connsiteY69" fmla="*/ 524316 h 1049076"/>
                  <a:gd name="connsiteX70" fmla="*/ 73619 w 861011"/>
                  <a:gd name="connsiteY70" fmla="*/ 528620 h 1049076"/>
                  <a:gd name="connsiteX71" fmla="*/ 87965 w 861011"/>
                  <a:gd name="connsiteY71" fmla="*/ 545834 h 1049076"/>
                  <a:gd name="connsiteX72" fmla="*/ 105308 w 861011"/>
                  <a:gd name="connsiteY72" fmla="*/ 535720 h 1049076"/>
                  <a:gd name="connsiteX73" fmla="*/ 101593 w 861011"/>
                  <a:gd name="connsiteY73" fmla="*/ 520328 h 1049076"/>
                  <a:gd name="connsiteX74" fmla="*/ 101004 w 861011"/>
                  <a:gd name="connsiteY74" fmla="*/ 515350 h 1049076"/>
                  <a:gd name="connsiteX75" fmla="*/ 107029 w 861011"/>
                  <a:gd name="connsiteY75" fmla="*/ 519654 h 1049076"/>
                  <a:gd name="connsiteX76" fmla="*/ 125477 w 861011"/>
                  <a:gd name="connsiteY76" fmla="*/ 519654 h 1049076"/>
                  <a:gd name="connsiteX77" fmla="*/ 147468 w 861011"/>
                  <a:gd name="connsiteY77" fmla="*/ 509512 h 1049076"/>
                  <a:gd name="connsiteX78" fmla="*/ 167709 w 861011"/>
                  <a:gd name="connsiteY78" fmla="*/ 495999 h 1049076"/>
                  <a:gd name="connsiteX79" fmla="*/ 170005 w 861011"/>
                  <a:gd name="connsiteY79" fmla="*/ 477981 h 1049076"/>
                  <a:gd name="connsiteX80" fmla="*/ 183719 w 861011"/>
                  <a:gd name="connsiteY80" fmla="*/ 471124 h 1049076"/>
                  <a:gd name="connsiteX81" fmla="*/ 208579 w 861011"/>
                  <a:gd name="connsiteY81" fmla="*/ 447928 h 1049076"/>
                  <a:gd name="connsiteX82" fmla="*/ 216483 w 861011"/>
                  <a:gd name="connsiteY82" fmla="*/ 433784 h 1049076"/>
                  <a:gd name="connsiteX83" fmla="*/ 227098 w 861011"/>
                  <a:gd name="connsiteY83" fmla="*/ 407575 h 1049076"/>
                  <a:gd name="connsiteX84" fmla="*/ 240009 w 861011"/>
                  <a:gd name="connsiteY84" fmla="*/ 391351 h 1049076"/>
                  <a:gd name="connsiteX85" fmla="*/ 240439 w 861011"/>
                  <a:gd name="connsiteY85" fmla="*/ 358586 h 1049076"/>
                  <a:gd name="connsiteX86" fmla="*/ 236035 w 861011"/>
                  <a:gd name="connsiteY86" fmla="*/ 344686 h 1049076"/>
                  <a:gd name="connsiteX87" fmla="*/ 240554 w 861011"/>
                  <a:gd name="connsiteY87" fmla="*/ 332751 h 1049076"/>
                  <a:gd name="connsiteX88" fmla="*/ 247899 w 861011"/>
                  <a:gd name="connsiteY88" fmla="*/ 322709 h 1049076"/>
                  <a:gd name="connsiteX89" fmla="*/ 261254 w 861011"/>
                  <a:gd name="connsiteY89" fmla="*/ 316254 h 1049076"/>
                  <a:gd name="connsiteX90" fmla="*/ 261254 w 861011"/>
                  <a:gd name="connsiteY90" fmla="*/ 302941 h 1049076"/>
                  <a:gd name="connsiteX91" fmla="*/ 254526 w 861011"/>
                  <a:gd name="connsiteY91" fmla="*/ 295453 h 1049076"/>
                  <a:gd name="connsiteX92" fmla="*/ 245532 w 861011"/>
                  <a:gd name="connsiteY92" fmla="*/ 295453 h 1049076"/>
                  <a:gd name="connsiteX93" fmla="*/ 233611 w 861011"/>
                  <a:gd name="connsiteY93" fmla="*/ 287018 h 1049076"/>
                  <a:gd name="connsiteX94" fmla="*/ 243194 w 861011"/>
                  <a:gd name="connsiteY94" fmla="*/ 276977 h 1049076"/>
                  <a:gd name="connsiteX95" fmla="*/ 241673 w 861011"/>
                  <a:gd name="connsiteY95" fmla="*/ 259619 h 1049076"/>
                  <a:gd name="connsiteX96" fmla="*/ 233353 w 861011"/>
                  <a:gd name="connsiteY96" fmla="*/ 244126 h 1049076"/>
                  <a:gd name="connsiteX97" fmla="*/ 233912 w 861011"/>
                  <a:gd name="connsiteY97" fmla="*/ 235232 h 1049076"/>
                  <a:gd name="connsiteX98" fmla="*/ 239120 w 861011"/>
                  <a:gd name="connsiteY98" fmla="*/ 232621 h 1049076"/>
                  <a:gd name="connsiteX99" fmla="*/ 259203 w 861011"/>
                  <a:gd name="connsiteY99" fmla="*/ 237212 h 1049076"/>
                  <a:gd name="connsiteX100" fmla="*/ 275843 w 861011"/>
                  <a:gd name="connsiteY100" fmla="*/ 223828 h 1049076"/>
                  <a:gd name="connsiteX101" fmla="*/ 285971 w 861011"/>
                  <a:gd name="connsiteY101" fmla="*/ 205179 h 1049076"/>
                  <a:gd name="connsiteX102" fmla="*/ 289686 w 861011"/>
                  <a:gd name="connsiteY102" fmla="*/ 184608 h 1049076"/>
                  <a:gd name="connsiteX103" fmla="*/ 285196 w 861011"/>
                  <a:gd name="connsiteY103" fmla="*/ 173820 h 1049076"/>
                  <a:gd name="connsiteX104" fmla="*/ 287262 w 861011"/>
                  <a:gd name="connsiteY104" fmla="*/ 156047 h 1049076"/>
                  <a:gd name="connsiteX105" fmla="*/ 278038 w 861011"/>
                  <a:gd name="connsiteY105" fmla="*/ 135591 h 1049076"/>
                  <a:gd name="connsiteX106" fmla="*/ 261082 w 861011"/>
                  <a:gd name="connsiteY106" fmla="*/ 115249 h 1049076"/>
                  <a:gd name="connsiteX107" fmla="*/ 258371 w 861011"/>
                  <a:gd name="connsiteY107" fmla="*/ 103486 h 1049076"/>
                  <a:gd name="connsiteX108" fmla="*/ 264554 w 861011"/>
                  <a:gd name="connsiteY108" fmla="*/ 92856 h 1049076"/>
                  <a:gd name="connsiteX109" fmla="*/ 273849 w 861011"/>
                  <a:gd name="connsiteY109" fmla="*/ 77751 h 1049076"/>
                  <a:gd name="connsiteX110" fmla="*/ 288280 w 861011"/>
                  <a:gd name="connsiteY110" fmla="*/ 76775 h 1049076"/>
                  <a:gd name="connsiteX111" fmla="*/ 306571 w 861011"/>
                  <a:gd name="connsiteY111" fmla="*/ 74581 h 1049076"/>
                  <a:gd name="connsiteX112" fmla="*/ 316612 w 861011"/>
                  <a:gd name="connsiteY112" fmla="*/ 70019 h 1049076"/>
                  <a:gd name="connsiteX113" fmla="*/ 330427 w 861011"/>
                  <a:gd name="connsiteY113" fmla="*/ 70019 h 1049076"/>
                  <a:gd name="connsiteX114" fmla="*/ 339263 w 861011"/>
                  <a:gd name="connsiteY114" fmla="*/ 59475 h 1049076"/>
                  <a:gd name="connsiteX115" fmla="*/ 345805 w 861011"/>
                  <a:gd name="connsiteY115" fmla="*/ 55171 h 1049076"/>
                  <a:gd name="connsiteX116" fmla="*/ 357984 w 861011"/>
                  <a:gd name="connsiteY116" fmla="*/ 61139 h 1049076"/>
                  <a:gd name="connsiteX117" fmla="*/ 383949 w 861011"/>
                  <a:gd name="connsiteY117" fmla="*/ 66519 h 1049076"/>
                  <a:gd name="connsiteX118" fmla="*/ 394779 w 861011"/>
                  <a:gd name="connsiteY118" fmla="*/ 64582 h 1049076"/>
                  <a:gd name="connsiteX119" fmla="*/ 404821 w 861011"/>
                  <a:gd name="connsiteY119" fmla="*/ 56276 h 1049076"/>
                  <a:gd name="connsiteX120" fmla="*/ 404821 w 861011"/>
                  <a:gd name="connsiteY120" fmla="*/ 47138 h 1049076"/>
                  <a:gd name="connsiteX121" fmla="*/ 411993 w 861011"/>
                  <a:gd name="connsiteY121" fmla="*/ 34572 h 1049076"/>
                  <a:gd name="connsiteX122" fmla="*/ 421590 w 861011"/>
                  <a:gd name="connsiteY122" fmla="*/ 30555 h 1049076"/>
                  <a:gd name="connsiteX123" fmla="*/ 428763 w 861011"/>
                  <a:gd name="connsiteY123" fmla="*/ 24559 h 1049076"/>
                  <a:gd name="connsiteX124" fmla="*/ 441085 w 861011"/>
                  <a:gd name="connsiteY124" fmla="*/ 1793 h 1049076"/>
                  <a:gd name="connsiteX125" fmla="*/ 442003 w 861011"/>
                  <a:gd name="connsiteY125" fmla="*/ 0 h 1049076"/>
                  <a:gd name="connsiteX126" fmla="*/ 445317 w 861011"/>
                  <a:gd name="connsiteY126" fmla="*/ 5494 h 1049076"/>
                  <a:gd name="connsiteX127" fmla="*/ 454082 w 861011"/>
                  <a:gd name="connsiteY127" fmla="*/ 28805 h 1049076"/>
                  <a:gd name="connsiteX128" fmla="*/ 463449 w 861011"/>
                  <a:gd name="connsiteY128" fmla="*/ 40998 h 1049076"/>
                  <a:gd name="connsiteX129" fmla="*/ 460910 w 861011"/>
                  <a:gd name="connsiteY129" fmla="*/ 54899 h 1049076"/>
                  <a:gd name="connsiteX130" fmla="*/ 464167 w 861011"/>
                  <a:gd name="connsiteY130" fmla="*/ 64481 h 1049076"/>
                  <a:gd name="connsiteX131" fmla="*/ 466577 w 861011"/>
                  <a:gd name="connsiteY131" fmla="*/ 71152 h 1049076"/>
                  <a:gd name="connsiteX132" fmla="*/ 461169 w 861011"/>
                  <a:gd name="connsiteY132" fmla="*/ 80290 h 1049076"/>
                  <a:gd name="connsiteX133" fmla="*/ 457611 w 861011"/>
                  <a:gd name="connsiteY133" fmla="*/ 98580 h 1049076"/>
                  <a:gd name="connsiteX134" fmla="*/ 468040 w 861011"/>
                  <a:gd name="connsiteY134" fmla="*/ 112853 h 1049076"/>
                  <a:gd name="connsiteX135" fmla="*/ 479286 w 861011"/>
                  <a:gd name="connsiteY135" fmla="*/ 129939 h 1049076"/>
                  <a:gd name="connsiteX136" fmla="*/ 484379 w 861011"/>
                  <a:gd name="connsiteY136" fmla="*/ 135017 h 1049076"/>
                  <a:gd name="connsiteX137" fmla="*/ 491035 w 861011"/>
                  <a:gd name="connsiteY137" fmla="*/ 145302 h 1049076"/>
                  <a:gd name="connsiteX138" fmla="*/ 503759 w 861011"/>
                  <a:gd name="connsiteY138" fmla="*/ 155545 h 1049076"/>
                  <a:gd name="connsiteX139" fmla="*/ 503759 w 861011"/>
                  <a:gd name="connsiteY139" fmla="*/ 175155 h 1049076"/>
                  <a:gd name="connsiteX140" fmla="*/ 510401 w 861011"/>
                  <a:gd name="connsiteY140" fmla="*/ 194850 h 1049076"/>
                  <a:gd name="connsiteX141" fmla="*/ 511391 w 861011"/>
                  <a:gd name="connsiteY141" fmla="*/ 195826 h 1049076"/>
                  <a:gd name="connsiteX142" fmla="*/ 521648 w 861011"/>
                  <a:gd name="connsiteY142" fmla="*/ 204634 h 1049076"/>
                  <a:gd name="connsiteX143" fmla="*/ 534931 w 861011"/>
                  <a:gd name="connsiteY143" fmla="*/ 207173 h 1049076"/>
                  <a:gd name="connsiteX144" fmla="*/ 540067 w 861011"/>
                  <a:gd name="connsiteY144" fmla="*/ 208206 h 1049076"/>
                  <a:gd name="connsiteX145" fmla="*/ 544758 w 861011"/>
                  <a:gd name="connsiteY145" fmla="*/ 217114 h 1049076"/>
                  <a:gd name="connsiteX146" fmla="*/ 550826 w 861011"/>
                  <a:gd name="connsiteY146" fmla="*/ 232105 h 1049076"/>
                  <a:gd name="connsiteX147" fmla="*/ 549592 w 861011"/>
                  <a:gd name="connsiteY147" fmla="*/ 248932 h 1049076"/>
                  <a:gd name="connsiteX148" fmla="*/ 547813 w 861011"/>
                  <a:gd name="connsiteY148" fmla="*/ 256104 h 1049076"/>
                  <a:gd name="connsiteX149" fmla="*/ 550180 w 861011"/>
                  <a:gd name="connsiteY149" fmla="*/ 266533 h 1049076"/>
                  <a:gd name="connsiteX150" fmla="*/ 566950 w 861011"/>
                  <a:gd name="connsiteY150" fmla="*/ 278009 h 1049076"/>
                  <a:gd name="connsiteX151" fmla="*/ 583820 w 861011"/>
                  <a:gd name="connsiteY151" fmla="*/ 275140 h 1049076"/>
                  <a:gd name="connsiteX152" fmla="*/ 614131 w 861011"/>
                  <a:gd name="connsiteY152" fmla="*/ 273864 h 1049076"/>
                  <a:gd name="connsiteX153" fmla="*/ 621591 w 861011"/>
                  <a:gd name="connsiteY153" fmla="*/ 264826 h 1049076"/>
                  <a:gd name="connsiteX154" fmla="*/ 625335 w 861011"/>
                  <a:gd name="connsiteY154" fmla="*/ 264654 h 1049076"/>
                  <a:gd name="connsiteX155" fmla="*/ 635591 w 861011"/>
                  <a:gd name="connsiteY155" fmla="*/ 274925 h 1049076"/>
                  <a:gd name="connsiteX156" fmla="*/ 652318 w 861011"/>
                  <a:gd name="connsiteY156" fmla="*/ 271210 h 1049076"/>
                  <a:gd name="connsiteX157" fmla="*/ 664755 w 861011"/>
                  <a:gd name="connsiteY157" fmla="*/ 270736 h 1049076"/>
                  <a:gd name="connsiteX158" fmla="*/ 675270 w 861011"/>
                  <a:gd name="connsiteY158" fmla="*/ 280448 h 1049076"/>
                  <a:gd name="connsiteX159" fmla="*/ 688999 w 861011"/>
                  <a:gd name="connsiteY159" fmla="*/ 300847 h 1049076"/>
                  <a:gd name="connsiteX160" fmla="*/ 694206 w 861011"/>
                  <a:gd name="connsiteY160" fmla="*/ 316469 h 1049076"/>
                  <a:gd name="connsiteX161" fmla="*/ 689687 w 861011"/>
                  <a:gd name="connsiteY161" fmla="*/ 329035 h 1049076"/>
                  <a:gd name="connsiteX162" fmla="*/ 686072 w 861011"/>
                  <a:gd name="connsiteY162" fmla="*/ 336452 h 1049076"/>
                  <a:gd name="connsiteX163" fmla="*/ 684638 w 861011"/>
                  <a:gd name="connsiteY163" fmla="*/ 346967 h 1049076"/>
                  <a:gd name="connsiteX164" fmla="*/ 692427 w 861011"/>
                  <a:gd name="connsiteY164" fmla="*/ 350854 h 1049076"/>
                  <a:gd name="connsiteX165" fmla="*/ 704979 w 861011"/>
                  <a:gd name="connsiteY165" fmla="*/ 352289 h 1049076"/>
                  <a:gd name="connsiteX166" fmla="*/ 723427 w 861011"/>
                  <a:gd name="connsiteY166" fmla="*/ 347024 h 1049076"/>
                  <a:gd name="connsiteX167" fmla="*/ 742162 w 861011"/>
                  <a:gd name="connsiteY167" fmla="*/ 354641 h 1049076"/>
                  <a:gd name="connsiteX168" fmla="*/ 768284 w 861011"/>
                  <a:gd name="connsiteY168" fmla="*/ 348387 h 1049076"/>
                  <a:gd name="connsiteX169" fmla="*/ 774022 w 861011"/>
                  <a:gd name="connsiteY169" fmla="*/ 340153 h 1049076"/>
                  <a:gd name="connsiteX170" fmla="*/ 774912 w 861011"/>
                  <a:gd name="connsiteY170" fmla="*/ 339522 h 1049076"/>
                  <a:gd name="connsiteX171" fmla="*/ 778168 w 861011"/>
                  <a:gd name="connsiteY171" fmla="*/ 340411 h 1049076"/>
                  <a:gd name="connsiteX172" fmla="*/ 781238 w 861011"/>
                  <a:gd name="connsiteY172" fmla="*/ 345260 h 1049076"/>
                  <a:gd name="connsiteX173" fmla="*/ 793847 w 861011"/>
                  <a:gd name="connsiteY173" fmla="*/ 350998 h 104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861011" h="1049076">
                    <a:moveTo>
                      <a:pt x="809283" y="346120"/>
                    </a:moveTo>
                    <a:lnTo>
                      <a:pt x="819898" y="342003"/>
                    </a:lnTo>
                    <a:lnTo>
                      <a:pt x="822767" y="347110"/>
                    </a:lnTo>
                    <a:lnTo>
                      <a:pt x="834645" y="356836"/>
                    </a:lnTo>
                    <a:lnTo>
                      <a:pt x="847025" y="372616"/>
                    </a:lnTo>
                    <a:lnTo>
                      <a:pt x="861011" y="394836"/>
                    </a:lnTo>
                    <a:lnTo>
                      <a:pt x="861011" y="410258"/>
                    </a:lnTo>
                    <a:lnTo>
                      <a:pt x="850367" y="435089"/>
                    </a:lnTo>
                    <a:lnTo>
                      <a:pt x="827415" y="459806"/>
                    </a:lnTo>
                    <a:lnTo>
                      <a:pt x="829409" y="481037"/>
                    </a:lnTo>
                    <a:lnTo>
                      <a:pt x="829610" y="489758"/>
                    </a:lnTo>
                    <a:lnTo>
                      <a:pt x="810115" y="495855"/>
                    </a:lnTo>
                    <a:lnTo>
                      <a:pt x="790419" y="495855"/>
                    </a:lnTo>
                    <a:lnTo>
                      <a:pt x="781597" y="503028"/>
                    </a:lnTo>
                    <a:lnTo>
                      <a:pt x="784035" y="520142"/>
                    </a:lnTo>
                    <a:lnTo>
                      <a:pt x="794651" y="533784"/>
                    </a:lnTo>
                    <a:lnTo>
                      <a:pt x="805596" y="569718"/>
                    </a:lnTo>
                    <a:lnTo>
                      <a:pt x="805768" y="577981"/>
                    </a:lnTo>
                    <a:lnTo>
                      <a:pt x="803114" y="579115"/>
                    </a:lnTo>
                    <a:lnTo>
                      <a:pt x="790462" y="577680"/>
                    </a:lnTo>
                    <a:lnTo>
                      <a:pt x="783490" y="588439"/>
                    </a:lnTo>
                    <a:lnTo>
                      <a:pt x="787450" y="613199"/>
                    </a:lnTo>
                    <a:lnTo>
                      <a:pt x="795368" y="636954"/>
                    </a:lnTo>
                    <a:lnTo>
                      <a:pt x="783591" y="659347"/>
                    </a:lnTo>
                    <a:lnTo>
                      <a:pt x="787033" y="688712"/>
                    </a:lnTo>
                    <a:lnTo>
                      <a:pt x="807016" y="703057"/>
                    </a:lnTo>
                    <a:lnTo>
                      <a:pt x="814662" y="741918"/>
                    </a:lnTo>
                    <a:lnTo>
                      <a:pt x="816240" y="787550"/>
                    </a:lnTo>
                    <a:lnTo>
                      <a:pt x="830758" y="815724"/>
                    </a:lnTo>
                    <a:lnTo>
                      <a:pt x="826798" y="849392"/>
                    </a:lnTo>
                    <a:lnTo>
                      <a:pt x="826339" y="853351"/>
                    </a:lnTo>
                    <a:lnTo>
                      <a:pt x="822036" y="864583"/>
                    </a:lnTo>
                    <a:lnTo>
                      <a:pt x="822036" y="885599"/>
                    </a:lnTo>
                    <a:lnTo>
                      <a:pt x="816914" y="907217"/>
                    </a:lnTo>
                    <a:lnTo>
                      <a:pt x="805797" y="897807"/>
                    </a:lnTo>
                    <a:lnTo>
                      <a:pt x="760108" y="917804"/>
                    </a:lnTo>
                    <a:lnTo>
                      <a:pt x="730212" y="930500"/>
                    </a:lnTo>
                    <a:lnTo>
                      <a:pt x="693646" y="959549"/>
                    </a:lnTo>
                    <a:lnTo>
                      <a:pt x="683605" y="996573"/>
                    </a:lnTo>
                    <a:lnTo>
                      <a:pt x="637700" y="1002512"/>
                    </a:lnTo>
                    <a:lnTo>
                      <a:pt x="588066" y="1049077"/>
                    </a:lnTo>
                    <a:lnTo>
                      <a:pt x="535434" y="1049077"/>
                    </a:lnTo>
                    <a:lnTo>
                      <a:pt x="495037" y="1033297"/>
                    </a:lnTo>
                    <a:lnTo>
                      <a:pt x="460437" y="1030012"/>
                    </a:lnTo>
                    <a:lnTo>
                      <a:pt x="446450" y="1042808"/>
                    </a:lnTo>
                    <a:lnTo>
                      <a:pt x="421016" y="1044917"/>
                    </a:lnTo>
                    <a:lnTo>
                      <a:pt x="392326" y="1038203"/>
                    </a:lnTo>
                    <a:lnTo>
                      <a:pt x="367021" y="1048804"/>
                    </a:lnTo>
                    <a:lnTo>
                      <a:pt x="322092" y="1037715"/>
                    </a:lnTo>
                    <a:lnTo>
                      <a:pt x="289772" y="1016513"/>
                    </a:lnTo>
                    <a:lnTo>
                      <a:pt x="268025" y="981798"/>
                    </a:lnTo>
                    <a:lnTo>
                      <a:pt x="237298" y="960280"/>
                    </a:lnTo>
                    <a:lnTo>
                      <a:pt x="223785" y="923571"/>
                    </a:lnTo>
                    <a:lnTo>
                      <a:pt x="229968" y="896444"/>
                    </a:lnTo>
                    <a:lnTo>
                      <a:pt x="193143" y="854097"/>
                    </a:lnTo>
                    <a:lnTo>
                      <a:pt x="162889" y="794809"/>
                    </a:lnTo>
                    <a:lnTo>
                      <a:pt x="140468" y="775184"/>
                    </a:lnTo>
                    <a:lnTo>
                      <a:pt x="102539" y="791323"/>
                    </a:lnTo>
                    <a:lnTo>
                      <a:pt x="73490" y="788324"/>
                    </a:lnTo>
                    <a:lnTo>
                      <a:pt x="65242" y="764612"/>
                    </a:lnTo>
                    <a:lnTo>
                      <a:pt x="54483" y="734903"/>
                    </a:lnTo>
                    <a:lnTo>
                      <a:pt x="6800" y="707920"/>
                    </a:lnTo>
                    <a:lnTo>
                      <a:pt x="2496" y="707446"/>
                    </a:lnTo>
                    <a:lnTo>
                      <a:pt x="0" y="685298"/>
                    </a:lnTo>
                    <a:lnTo>
                      <a:pt x="27256" y="622738"/>
                    </a:lnTo>
                    <a:lnTo>
                      <a:pt x="45187" y="583447"/>
                    </a:lnTo>
                    <a:lnTo>
                      <a:pt x="52934" y="552476"/>
                    </a:lnTo>
                    <a:lnTo>
                      <a:pt x="53307" y="540110"/>
                    </a:lnTo>
                    <a:lnTo>
                      <a:pt x="61555" y="527572"/>
                    </a:lnTo>
                    <a:lnTo>
                      <a:pt x="66547" y="524316"/>
                    </a:lnTo>
                    <a:lnTo>
                      <a:pt x="73619" y="528620"/>
                    </a:lnTo>
                    <a:lnTo>
                      <a:pt x="87965" y="545834"/>
                    </a:lnTo>
                    <a:lnTo>
                      <a:pt x="105308" y="535720"/>
                    </a:lnTo>
                    <a:lnTo>
                      <a:pt x="101593" y="520328"/>
                    </a:lnTo>
                    <a:lnTo>
                      <a:pt x="101004" y="515350"/>
                    </a:lnTo>
                    <a:lnTo>
                      <a:pt x="107029" y="519654"/>
                    </a:lnTo>
                    <a:lnTo>
                      <a:pt x="125477" y="519654"/>
                    </a:lnTo>
                    <a:lnTo>
                      <a:pt x="147468" y="509512"/>
                    </a:lnTo>
                    <a:lnTo>
                      <a:pt x="167709" y="495999"/>
                    </a:lnTo>
                    <a:lnTo>
                      <a:pt x="170005" y="477981"/>
                    </a:lnTo>
                    <a:lnTo>
                      <a:pt x="183719" y="471124"/>
                    </a:lnTo>
                    <a:lnTo>
                      <a:pt x="208579" y="447928"/>
                    </a:lnTo>
                    <a:lnTo>
                      <a:pt x="216483" y="433784"/>
                    </a:lnTo>
                    <a:lnTo>
                      <a:pt x="227098" y="407575"/>
                    </a:lnTo>
                    <a:lnTo>
                      <a:pt x="240009" y="391351"/>
                    </a:lnTo>
                    <a:lnTo>
                      <a:pt x="240439" y="358586"/>
                    </a:lnTo>
                    <a:lnTo>
                      <a:pt x="236035" y="344686"/>
                    </a:lnTo>
                    <a:lnTo>
                      <a:pt x="240554" y="332751"/>
                    </a:lnTo>
                    <a:lnTo>
                      <a:pt x="247899" y="322709"/>
                    </a:lnTo>
                    <a:lnTo>
                      <a:pt x="261254" y="316254"/>
                    </a:lnTo>
                    <a:lnTo>
                      <a:pt x="261254" y="302941"/>
                    </a:lnTo>
                    <a:lnTo>
                      <a:pt x="254526" y="295453"/>
                    </a:lnTo>
                    <a:lnTo>
                      <a:pt x="245532" y="295453"/>
                    </a:lnTo>
                    <a:lnTo>
                      <a:pt x="233611" y="287018"/>
                    </a:lnTo>
                    <a:lnTo>
                      <a:pt x="243194" y="276977"/>
                    </a:lnTo>
                    <a:lnTo>
                      <a:pt x="241673" y="259619"/>
                    </a:lnTo>
                    <a:lnTo>
                      <a:pt x="233353" y="244126"/>
                    </a:lnTo>
                    <a:lnTo>
                      <a:pt x="233912" y="235232"/>
                    </a:lnTo>
                    <a:lnTo>
                      <a:pt x="239120" y="232621"/>
                    </a:lnTo>
                    <a:lnTo>
                      <a:pt x="259203" y="237212"/>
                    </a:lnTo>
                    <a:lnTo>
                      <a:pt x="275843" y="223828"/>
                    </a:lnTo>
                    <a:lnTo>
                      <a:pt x="285971" y="205179"/>
                    </a:lnTo>
                    <a:lnTo>
                      <a:pt x="289686" y="184608"/>
                    </a:lnTo>
                    <a:lnTo>
                      <a:pt x="285196" y="173820"/>
                    </a:lnTo>
                    <a:lnTo>
                      <a:pt x="287262" y="156047"/>
                    </a:lnTo>
                    <a:lnTo>
                      <a:pt x="278038" y="135591"/>
                    </a:lnTo>
                    <a:lnTo>
                      <a:pt x="261082" y="115249"/>
                    </a:lnTo>
                    <a:lnTo>
                      <a:pt x="258371" y="103486"/>
                    </a:lnTo>
                    <a:lnTo>
                      <a:pt x="264554" y="92856"/>
                    </a:lnTo>
                    <a:lnTo>
                      <a:pt x="273849" y="77751"/>
                    </a:lnTo>
                    <a:lnTo>
                      <a:pt x="288280" y="76775"/>
                    </a:lnTo>
                    <a:lnTo>
                      <a:pt x="306571" y="74581"/>
                    </a:lnTo>
                    <a:lnTo>
                      <a:pt x="316612" y="70019"/>
                    </a:lnTo>
                    <a:lnTo>
                      <a:pt x="330427" y="70019"/>
                    </a:lnTo>
                    <a:lnTo>
                      <a:pt x="339263" y="59475"/>
                    </a:lnTo>
                    <a:lnTo>
                      <a:pt x="345805" y="55171"/>
                    </a:lnTo>
                    <a:lnTo>
                      <a:pt x="357984" y="61139"/>
                    </a:lnTo>
                    <a:lnTo>
                      <a:pt x="383949" y="66519"/>
                    </a:lnTo>
                    <a:lnTo>
                      <a:pt x="394779" y="64582"/>
                    </a:lnTo>
                    <a:lnTo>
                      <a:pt x="404821" y="56276"/>
                    </a:lnTo>
                    <a:lnTo>
                      <a:pt x="404821" y="47138"/>
                    </a:lnTo>
                    <a:lnTo>
                      <a:pt x="411993" y="34572"/>
                    </a:lnTo>
                    <a:lnTo>
                      <a:pt x="421590" y="30555"/>
                    </a:lnTo>
                    <a:lnTo>
                      <a:pt x="428763" y="24559"/>
                    </a:lnTo>
                    <a:lnTo>
                      <a:pt x="441085" y="1793"/>
                    </a:lnTo>
                    <a:lnTo>
                      <a:pt x="442003" y="0"/>
                    </a:lnTo>
                    <a:lnTo>
                      <a:pt x="445317" y="5494"/>
                    </a:lnTo>
                    <a:lnTo>
                      <a:pt x="454082" y="28805"/>
                    </a:lnTo>
                    <a:lnTo>
                      <a:pt x="463449" y="40998"/>
                    </a:lnTo>
                    <a:lnTo>
                      <a:pt x="460910" y="54899"/>
                    </a:lnTo>
                    <a:lnTo>
                      <a:pt x="464167" y="64481"/>
                    </a:lnTo>
                    <a:lnTo>
                      <a:pt x="466577" y="71152"/>
                    </a:lnTo>
                    <a:lnTo>
                      <a:pt x="461169" y="80290"/>
                    </a:lnTo>
                    <a:lnTo>
                      <a:pt x="457611" y="98580"/>
                    </a:lnTo>
                    <a:lnTo>
                      <a:pt x="468040" y="112853"/>
                    </a:lnTo>
                    <a:lnTo>
                      <a:pt x="479286" y="129939"/>
                    </a:lnTo>
                    <a:lnTo>
                      <a:pt x="484379" y="135017"/>
                    </a:lnTo>
                    <a:lnTo>
                      <a:pt x="491035" y="145302"/>
                    </a:lnTo>
                    <a:lnTo>
                      <a:pt x="503759" y="155545"/>
                    </a:lnTo>
                    <a:lnTo>
                      <a:pt x="503759" y="175155"/>
                    </a:lnTo>
                    <a:lnTo>
                      <a:pt x="510401" y="194850"/>
                    </a:lnTo>
                    <a:lnTo>
                      <a:pt x="511391" y="195826"/>
                    </a:lnTo>
                    <a:cubicBezTo>
                      <a:pt x="519797" y="204017"/>
                      <a:pt x="520314" y="204189"/>
                      <a:pt x="521648" y="204634"/>
                    </a:cubicBezTo>
                    <a:cubicBezTo>
                      <a:pt x="522107" y="204792"/>
                      <a:pt x="522638" y="204964"/>
                      <a:pt x="534931" y="207173"/>
                    </a:cubicBezTo>
                    <a:lnTo>
                      <a:pt x="540067" y="208206"/>
                    </a:lnTo>
                    <a:lnTo>
                      <a:pt x="544758" y="217114"/>
                    </a:lnTo>
                    <a:lnTo>
                      <a:pt x="550826" y="232105"/>
                    </a:lnTo>
                    <a:lnTo>
                      <a:pt x="549592" y="248932"/>
                    </a:lnTo>
                    <a:lnTo>
                      <a:pt x="547813" y="256104"/>
                    </a:lnTo>
                    <a:lnTo>
                      <a:pt x="550180" y="266533"/>
                    </a:lnTo>
                    <a:lnTo>
                      <a:pt x="566950" y="278009"/>
                    </a:lnTo>
                    <a:lnTo>
                      <a:pt x="583820" y="275140"/>
                    </a:lnTo>
                    <a:lnTo>
                      <a:pt x="614131" y="273864"/>
                    </a:lnTo>
                    <a:lnTo>
                      <a:pt x="621591" y="264826"/>
                    </a:lnTo>
                    <a:lnTo>
                      <a:pt x="625335" y="264654"/>
                    </a:lnTo>
                    <a:lnTo>
                      <a:pt x="635591" y="274925"/>
                    </a:lnTo>
                    <a:lnTo>
                      <a:pt x="652318" y="271210"/>
                    </a:lnTo>
                    <a:lnTo>
                      <a:pt x="664755" y="270736"/>
                    </a:lnTo>
                    <a:lnTo>
                      <a:pt x="675270" y="280448"/>
                    </a:lnTo>
                    <a:lnTo>
                      <a:pt x="688999" y="300847"/>
                    </a:lnTo>
                    <a:lnTo>
                      <a:pt x="694206" y="316469"/>
                    </a:lnTo>
                    <a:lnTo>
                      <a:pt x="689687" y="329035"/>
                    </a:lnTo>
                    <a:lnTo>
                      <a:pt x="686072" y="336452"/>
                    </a:lnTo>
                    <a:lnTo>
                      <a:pt x="684638" y="346967"/>
                    </a:lnTo>
                    <a:lnTo>
                      <a:pt x="692427" y="350854"/>
                    </a:lnTo>
                    <a:lnTo>
                      <a:pt x="704979" y="352289"/>
                    </a:lnTo>
                    <a:lnTo>
                      <a:pt x="723427" y="347024"/>
                    </a:lnTo>
                    <a:lnTo>
                      <a:pt x="742162" y="354641"/>
                    </a:lnTo>
                    <a:lnTo>
                      <a:pt x="768284" y="348387"/>
                    </a:lnTo>
                    <a:lnTo>
                      <a:pt x="774022" y="340153"/>
                    </a:lnTo>
                    <a:lnTo>
                      <a:pt x="774912" y="339522"/>
                    </a:lnTo>
                    <a:lnTo>
                      <a:pt x="778168" y="340411"/>
                    </a:lnTo>
                    <a:lnTo>
                      <a:pt x="781238" y="345260"/>
                    </a:lnTo>
                    <a:lnTo>
                      <a:pt x="793847" y="350998"/>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5" name="Freeform: Shape 244">
                <a:extLst>
                  <a:ext uri="{FF2B5EF4-FFF2-40B4-BE49-F238E27FC236}">
                    <a16:creationId xmlns:a16="http://schemas.microsoft.com/office/drawing/2014/main" id="{70BD2706-05BB-38F4-E07C-571D112CB56B}"/>
                  </a:ext>
                </a:extLst>
              </p:cNvPr>
              <p:cNvSpPr/>
              <p:nvPr/>
            </p:nvSpPr>
            <p:spPr>
              <a:xfrm>
                <a:off x="8348523" y="1906958"/>
                <a:ext cx="721045" cy="608540"/>
              </a:xfrm>
              <a:custGeom>
                <a:avLst/>
                <a:gdLst>
                  <a:gd name="connsiteX0" fmla="*/ 516426 w 540784"/>
                  <a:gd name="connsiteY0" fmla="*/ 183059 h 456405"/>
                  <a:gd name="connsiteX1" fmla="*/ 512883 w 540784"/>
                  <a:gd name="connsiteY1" fmla="*/ 195611 h 456405"/>
                  <a:gd name="connsiteX2" fmla="*/ 515020 w 540784"/>
                  <a:gd name="connsiteY2" fmla="*/ 209626 h 456405"/>
                  <a:gd name="connsiteX3" fmla="*/ 522594 w 540784"/>
                  <a:gd name="connsiteY3" fmla="*/ 221662 h 456405"/>
                  <a:gd name="connsiteX4" fmla="*/ 524230 w 540784"/>
                  <a:gd name="connsiteY4" fmla="*/ 239550 h 456405"/>
                  <a:gd name="connsiteX5" fmla="*/ 527099 w 540784"/>
                  <a:gd name="connsiteY5" fmla="*/ 252575 h 456405"/>
                  <a:gd name="connsiteX6" fmla="*/ 536682 w 540784"/>
                  <a:gd name="connsiteY6" fmla="*/ 260695 h 456405"/>
                  <a:gd name="connsiteX7" fmla="*/ 540210 w 540784"/>
                  <a:gd name="connsiteY7" fmla="*/ 260695 h 456405"/>
                  <a:gd name="connsiteX8" fmla="*/ 540784 w 540784"/>
                  <a:gd name="connsiteY8" fmla="*/ 262904 h 456405"/>
                  <a:gd name="connsiteX9" fmla="*/ 539350 w 540784"/>
                  <a:gd name="connsiteY9" fmla="*/ 272558 h 456405"/>
                  <a:gd name="connsiteX10" fmla="*/ 533196 w 540784"/>
                  <a:gd name="connsiteY10" fmla="*/ 279114 h 456405"/>
                  <a:gd name="connsiteX11" fmla="*/ 527773 w 540784"/>
                  <a:gd name="connsiteY11" fmla="*/ 292383 h 456405"/>
                  <a:gd name="connsiteX12" fmla="*/ 524904 w 540784"/>
                  <a:gd name="connsiteY12" fmla="*/ 292383 h 456405"/>
                  <a:gd name="connsiteX13" fmla="*/ 514977 w 540784"/>
                  <a:gd name="connsiteY13" fmla="*/ 305294 h 456405"/>
                  <a:gd name="connsiteX14" fmla="*/ 510875 w 540784"/>
                  <a:gd name="connsiteY14" fmla="*/ 316397 h 456405"/>
                  <a:gd name="connsiteX15" fmla="*/ 503114 w 540784"/>
                  <a:gd name="connsiteY15" fmla="*/ 325908 h 456405"/>
                  <a:gd name="connsiteX16" fmla="*/ 503114 w 540784"/>
                  <a:gd name="connsiteY16" fmla="*/ 357281 h 456405"/>
                  <a:gd name="connsiteX17" fmla="*/ 495224 w 540784"/>
                  <a:gd name="connsiteY17" fmla="*/ 356234 h 456405"/>
                  <a:gd name="connsiteX18" fmla="*/ 479588 w 540784"/>
                  <a:gd name="connsiteY18" fmla="*/ 360537 h 456405"/>
                  <a:gd name="connsiteX19" fmla="*/ 465673 w 540784"/>
                  <a:gd name="connsiteY19" fmla="*/ 361627 h 456405"/>
                  <a:gd name="connsiteX20" fmla="*/ 445174 w 540784"/>
                  <a:gd name="connsiteY20" fmla="*/ 359189 h 456405"/>
                  <a:gd name="connsiteX21" fmla="*/ 430355 w 540784"/>
                  <a:gd name="connsiteY21" fmla="*/ 364339 h 456405"/>
                  <a:gd name="connsiteX22" fmla="*/ 418879 w 540784"/>
                  <a:gd name="connsiteY22" fmla="*/ 369288 h 456405"/>
                  <a:gd name="connsiteX23" fmla="*/ 406657 w 540784"/>
                  <a:gd name="connsiteY23" fmla="*/ 365960 h 456405"/>
                  <a:gd name="connsiteX24" fmla="*/ 399857 w 540784"/>
                  <a:gd name="connsiteY24" fmla="*/ 378727 h 456405"/>
                  <a:gd name="connsiteX25" fmla="*/ 391551 w 540784"/>
                  <a:gd name="connsiteY25" fmla="*/ 392441 h 456405"/>
                  <a:gd name="connsiteX26" fmla="*/ 397562 w 540784"/>
                  <a:gd name="connsiteY26" fmla="*/ 405122 h 456405"/>
                  <a:gd name="connsiteX27" fmla="*/ 396859 w 540784"/>
                  <a:gd name="connsiteY27" fmla="*/ 418850 h 456405"/>
                  <a:gd name="connsiteX28" fmla="*/ 386818 w 540784"/>
                  <a:gd name="connsiteY28" fmla="*/ 428892 h 456405"/>
                  <a:gd name="connsiteX29" fmla="*/ 375341 w 540784"/>
                  <a:gd name="connsiteY29" fmla="*/ 435677 h 456405"/>
                  <a:gd name="connsiteX30" fmla="*/ 374782 w 540784"/>
                  <a:gd name="connsiteY30" fmla="*/ 444772 h 456405"/>
                  <a:gd name="connsiteX31" fmla="*/ 363492 w 540784"/>
                  <a:gd name="connsiteY31" fmla="*/ 449076 h 456405"/>
                  <a:gd name="connsiteX32" fmla="*/ 352432 w 540784"/>
                  <a:gd name="connsiteY32" fmla="*/ 452504 h 456405"/>
                  <a:gd name="connsiteX33" fmla="*/ 346952 w 540784"/>
                  <a:gd name="connsiteY33" fmla="*/ 450008 h 456405"/>
                  <a:gd name="connsiteX34" fmla="*/ 343337 w 540784"/>
                  <a:gd name="connsiteY34" fmla="*/ 444270 h 456405"/>
                  <a:gd name="connsiteX35" fmla="*/ 330427 w 540784"/>
                  <a:gd name="connsiteY35" fmla="*/ 440827 h 456405"/>
                  <a:gd name="connsiteX36" fmla="*/ 323469 w 540784"/>
                  <a:gd name="connsiteY36" fmla="*/ 445704 h 456405"/>
                  <a:gd name="connsiteX37" fmla="*/ 319037 w 540784"/>
                  <a:gd name="connsiteY37" fmla="*/ 452016 h 456405"/>
                  <a:gd name="connsiteX38" fmla="*/ 301019 w 540784"/>
                  <a:gd name="connsiteY38" fmla="*/ 456406 h 456405"/>
                  <a:gd name="connsiteX39" fmla="*/ 282012 w 540784"/>
                  <a:gd name="connsiteY39" fmla="*/ 448703 h 456405"/>
                  <a:gd name="connsiteX40" fmla="*/ 261928 w 540784"/>
                  <a:gd name="connsiteY40" fmla="*/ 454441 h 456405"/>
                  <a:gd name="connsiteX41" fmla="*/ 255258 w 540784"/>
                  <a:gd name="connsiteY41" fmla="*/ 453680 h 456405"/>
                  <a:gd name="connsiteX42" fmla="*/ 258127 w 540784"/>
                  <a:gd name="connsiteY42" fmla="*/ 447698 h 456405"/>
                  <a:gd name="connsiteX43" fmla="*/ 264338 w 540784"/>
                  <a:gd name="connsiteY43" fmla="*/ 430484 h 456405"/>
                  <a:gd name="connsiteX44" fmla="*/ 257381 w 540784"/>
                  <a:gd name="connsiteY44" fmla="*/ 409569 h 456405"/>
                  <a:gd name="connsiteX45" fmla="*/ 242017 w 540784"/>
                  <a:gd name="connsiteY45" fmla="*/ 386746 h 456405"/>
                  <a:gd name="connsiteX46" fmla="*/ 226998 w 540784"/>
                  <a:gd name="connsiteY46" fmla="*/ 372874 h 456405"/>
                  <a:gd name="connsiteX47" fmla="*/ 208765 w 540784"/>
                  <a:gd name="connsiteY47" fmla="*/ 373577 h 456405"/>
                  <a:gd name="connsiteX48" fmla="*/ 197203 w 540784"/>
                  <a:gd name="connsiteY48" fmla="*/ 376145 h 456405"/>
                  <a:gd name="connsiteX49" fmla="*/ 187836 w 540784"/>
                  <a:gd name="connsiteY49" fmla="*/ 366777 h 456405"/>
                  <a:gd name="connsiteX50" fmla="*/ 173892 w 540784"/>
                  <a:gd name="connsiteY50" fmla="*/ 367380 h 456405"/>
                  <a:gd name="connsiteX51" fmla="*/ 166418 w 540784"/>
                  <a:gd name="connsiteY51" fmla="*/ 376417 h 456405"/>
                  <a:gd name="connsiteX52" fmla="*/ 140898 w 540784"/>
                  <a:gd name="connsiteY52" fmla="*/ 377479 h 456405"/>
                  <a:gd name="connsiteX53" fmla="*/ 127529 w 540784"/>
                  <a:gd name="connsiteY53" fmla="*/ 379731 h 456405"/>
                  <a:gd name="connsiteX54" fmla="*/ 118362 w 540784"/>
                  <a:gd name="connsiteY54" fmla="*/ 373477 h 456405"/>
                  <a:gd name="connsiteX55" fmla="*/ 117602 w 540784"/>
                  <a:gd name="connsiteY55" fmla="*/ 370148 h 456405"/>
                  <a:gd name="connsiteX56" fmla="*/ 118964 w 540784"/>
                  <a:gd name="connsiteY56" fmla="*/ 364712 h 456405"/>
                  <a:gd name="connsiteX57" fmla="*/ 120399 w 540784"/>
                  <a:gd name="connsiteY57" fmla="*/ 344212 h 456405"/>
                  <a:gd name="connsiteX58" fmla="*/ 113226 w 540784"/>
                  <a:gd name="connsiteY58" fmla="*/ 326467 h 456405"/>
                  <a:gd name="connsiteX59" fmla="*/ 105623 w 540784"/>
                  <a:gd name="connsiteY59" fmla="*/ 311921 h 456405"/>
                  <a:gd name="connsiteX60" fmla="*/ 94965 w 540784"/>
                  <a:gd name="connsiteY60" fmla="*/ 309798 h 456405"/>
                  <a:gd name="connsiteX61" fmla="*/ 83905 w 540784"/>
                  <a:gd name="connsiteY61" fmla="*/ 307747 h 456405"/>
                  <a:gd name="connsiteX62" fmla="*/ 78325 w 540784"/>
                  <a:gd name="connsiteY62" fmla="*/ 302482 h 456405"/>
                  <a:gd name="connsiteX63" fmla="*/ 73232 w 540784"/>
                  <a:gd name="connsiteY63" fmla="*/ 287133 h 456405"/>
                  <a:gd name="connsiteX64" fmla="*/ 73232 w 540784"/>
                  <a:gd name="connsiteY64" fmla="*/ 263965 h 456405"/>
                  <a:gd name="connsiteX65" fmla="*/ 57639 w 540784"/>
                  <a:gd name="connsiteY65" fmla="*/ 251399 h 456405"/>
                  <a:gd name="connsiteX66" fmla="*/ 51327 w 540784"/>
                  <a:gd name="connsiteY66" fmla="*/ 241644 h 456405"/>
                  <a:gd name="connsiteX67" fmla="*/ 46220 w 540784"/>
                  <a:gd name="connsiteY67" fmla="*/ 236523 h 456405"/>
                  <a:gd name="connsiteX68" fmla="*/ 35533 w 540784"/>
                  <a:gd name="connsiteY68" fmla="*/ 220313 h 456405"/>
                  <a:gd name="connsiteX69" fmla="*/ 27801 w 540784"/>
                  <a:gd name="connsiteY69" fmla="*/ 209712 h 456405"/>
                  <a:gd name="connsiteX70" fmla="*/ 29910 w 540784"/>
                  <a:gd name="connsiteY70" fmla="*/ 198437 h 456405"/>
                  <a:gd name="connsiteX71" fmla="*/ 37082 w 540784"/>
                  <a:gd name="connsiteY71" fmla="*/ 186358 h 456405"/>
                  <a:gd name="connsiteX72" fmla="*/ 32779 w 540784"/>
                  <a:gd name="connsiteY72" fmla="*/ 174667 h 456405"/>
                  <a:gd name="connsiteX73" fmla="*/ 30512 w 540784"/>
                  <a:gd name="connsiteY73" fmla="*/ 168039 h 456405"/>
                  <a:gd name="connsiteX74" fmla="*/ 33467 w 540784"/>
                  <a:gd name="connsiteY74" fmla="*/ 152059 h 456405"/>
                  <a:gd name="connsiteX75" fmla="*/ 21991 w 540784"/>
                  <a:gd name="connsiteY75" fmla="*/ 137140 h 456405"/>
                  <a:gd name="connsiteX76" fmla="*/ 13470 w 540784"/>
                  <a:gd name="connsiteY76" fmla="*/ 114460 h 456405"/>
                  <a:gd name="connsiteX77" fmla="*/ 5193 w 540784"/>
                  <a:gd name="connsiteY77" fmla="*/ 100746 h 456405"/>
                  <a:gd name="connsiteX78" fmla="*/ 5193 w 540784"/>
                  <a:gd name="connsiteY78" fmla="*/ 100746 h 456405"/>
                  <a:gd name="connsiteX79" fmla="*/ 6355 w 540784"/>
                  <a:gd name="connsiteY79" fmla="*/ 84235 h 456405"/>
                  <a:gd name="connsiteX80" fmla="*/ 1305 w 540784"/>
                  <a:gd name="connsiteY80" fmla="*/ 73835 h 456405"/>
                  <a:gd name="connsiteX81" fmla="*/ 0 w 540784"/>
                  <a:gd name="connsiteY81" fmla="*/ 66504 h 456405"/>
                  <a:gd name="connsiteX82" fmla="*/ 4088 w 540784"/>
                  <a:gd name="connsiteY82" fmla="*/ 63248 h 456405"/>
                  <a:gd name="connsiteX83" fmla="*/ 14130 w 540784"/>
                  <a:gd name="connsiteY83" fmla="*/ 58829 h 456405"/>
                  <a:gd name="connsiteX84" fmla="*/ 32291 w 540784"/>
                  <a:gd name="connsiteY84" fmla="*/ 55960 h 456405"/>
                  <a:gd name="connsiteX85" fmla="*/ 49103 w 540784"/>
                  <a:gd name="connsiteY85" fmla="*/ 39793 h 456405"/>
                  <a:gd name="connsiteX86" fmla="*/ 60479 w 540784"/>
                  <a:gd name="connsiteY86" fmla="*/ 15235 h 456405"/>
                  <a:gd name="connsiteX87" fmla="*/ 67035 w 540784"/>
                  <a:gd name="connsiteY87" fmla="*/ 0 h 456405"/>
                  <a:gd name="connsiteX88" fmla="*/ 68814 w 540784"/>
                  <a:gd name="connsiteY88" fmla="*/ 1922 h 456405"/>
                  <a:gd name="connsiteX89" fmla="*/ 72630 w 540784"/>
                  <a:gd name="connsiteY89" fmla="*/ 10013 h 456405"/>
                  <a:gd name="connsiteX90" fmla="*/ 80491 w 540784"/>
                  <a:gd name="connsiteY90" fmla="*/ 16913 h 456405"/>
                  <a:gd name="connsiteX91" fmla="*/ 92555 w 540784"/>
                  <a:gd name="connsiteY91" fmla="*/ 19782 h 456405"/>
                  <a:gd name="connsiteX92" fmla="*/ 101435 w 540784"/>
                  <a:gd name="connsiteY92" fmla="*/ 18936 h 456405"/>
                  <a:gd name="connsiteX93" fmla="*/ 108607 w 540784"/>
                  <a:gd name="connsiteY93" fmla="*/ 21690 h 456405"/>
                  <a:gd name="connsiteX94" fmla="*/ 121016 w 540784"/>
                  <a:gd name="connsiteY94" fmla="*/ 25893 h 456405"/>
                  <a:gd name="connsiteX95" fmla="*/ 134558 w 540784"/>
                  <a:gd name="connsiteY95" fmla="*/ 24129 h 456405"/>
                  <a:gd name="connsiteX96" fmla="*/ 155358 w 540784"/>
                  <a:gd name="connsiteY96" fmla="*/ 14532 h 456405"/>
                  <a:gd name="connsiteX97" fmla="*/ 163406 w 540784"/>
                  <a:gd name="connsiteY97" fmla="*/ 13441 h 456405"/>
                  <a:gd name="connsiteX98" fmla="*/ 182815 w 540784"/>
                  <a:gd name="connsiteY98" fmla="*/ 21475 h 456405"/>
                  <a:gd name="connsiteX99" fmla="*/ 196558 w 540784"/>
                  <a:gd name="connsiteY99" fmla="*/ 29637 h 456405"/>
                  <a:gd name="connsiteX100" fmla="*/ 205767 w 540784"/>
                  <a:gd name="connsiteY100" fmla="*/ 35375 h 456405"/>
                  <a:gd name="connsiteX101" fmla="*/ 216239 w 540784"/>
                  <a:gd name="connsiteY101" fmla="*/ 33439 h 456405"/>
                  <a:gd name="connsiteX102" fmla="*/ 226410 w 540784"/>
                  <a:gd name="connsiteY102" fmla="*/ 27241 h 456405"/>
                  <a:gd name="connsiteX103" fmla="*/ 230842 w 540784"/>
                  <a:gd name="connsiteY103" fmla="*/ 26395 h 456405"/>
                  <a:gd name="connsiteX104" fmla="*/ 245188 w 540784"/>
                  <a:gd name="connsiteY104" fmla="*/ 40310 h 456405"/>
                  <a:gd name="connsiteX105" fmla="*/ 269201 w 540784"/>
                  <a:gd name="connsiteY105" fmla="*/ 45747 h 456405"/>
                  <a:gd name="connsiteX106" fmla="*/ 278870 w 540784"/>
                  <a:gd name="connsiteY106" fmla="*/ 55286 h 456405"/>
                  <a:gd name="connsiteX107" fmla="*/ 286731 w 540784"/>
                  <a:gd name="connsiteY107" fmla="*/ 58413 h 456405"/>
                  <a:gd name="connsiteX108" fmla="*/ 294463 w 540784"/>
                  <a:gd name="connsiteY108" fmla="*/ 68857 h 456405"/>
                  <a:gd name="connsiteX109" fmla="*/ 317301 w 540784"/>
                  <a:gd name="connsiteY109" fmla="*/ 65830 h 456405"/>
                  <a:gd name="connsiteX110" fmla="*/ 332822 w 540784"/>
                  <a:gd name="connsiteY110" fmla="*/ 71267 h 456405"/>
                  <a:gd name="connsiteX111" fmla="*/ 352906 w 540784"/>
                  <a:gd name="connsiteY111" fmla="*/ 78855 h 456405"/>
                  <a:gd name="connsiteX112" fmla="*/ 366447 w 540784"/>
                  <a:gd name="connsiteY112" fmla="*/ 71468 h 456405"/>
                  <a:gd name="connsiteX113" fmla="*/ 386459 w 540784"/>
                  <a:gd name="connsiteY113" fmla="*/ 74796 h 456405"/>
                  <a:gd name="connsiteX114" fmla="*/ 402726 w 540784"/>
                  <a:gd name="connsiteY114" fmla="*/ 73160 h 456405"/>
                  <a:gd name="connsiteX115" fmla="*/ 420285 w 540784"/>
                  <a:gd name="connsiteY115" fmla="*/ 72759 h 456405"/>
                  <a:gd name="connsiteX116" fmla="*/ 435864 w 540784"/>
                  <a:gd name="connsiteY116" fmla="*/ 67652 h 456405"/>
                  <a:gd name="connsiteX117" fmla="*/ 446206 w 540784"/>
                  <a:gd name="connsiteY117" fmla="*/ 71410 h 456405"/>
                  <a:gd name="connsiteX118" fmla="*/ 451643 w 540784"/>
                  <a:gd name="connsiteY118" fmla="*/ 80562 h 456405"/>
                  <a:gd name="connsiteX119" fmla="*/ 451643 w 540784"/>
                  <a:gd name="connsiteY119" fmla="*/ 97777 h 456405"/>
                  <a:gd name="connsiteX120" fmla="*/ 467839 w 540784"/>
                  <a:gd name="connsiteY120" fmla="*/ 118204 h 456405"/>
                  <a:gd name="connsiteX121" fmla="*/ 484379 w 540784"/>
                  <a:gd name="connsiteY121" fmla="*/ 134084 h 456405"/>
                  <a:gd name="connsiteX122" fmla="*/ 490390 w 540784"/>
                  <a:gd name="connsiteY122" fmla="*/ 148659 h 456405"/>
                  <a:gd name="connsiteX123" fmla="*/ 505366 w 540784"/>
                  <a:gd name="connsiteY123" fmla="*/ 154081 h 456405"/>
                  <a:gd name="connsiteX124" fmla="*/ 515608 w 540784"/>
                  <a:gd name="connsiteY124" fmla="*/ 167236 h 456405"/>
                  <a:gd name="connsiteX125" fmla="*/ 526410 w 540784"/>
                  <a:gd name="connsiteY125" fmla="*/ 177507 h 456405"/>
                  <a:gd name="connsiteX126" fmla="*/ 526109 w 540784"/>
                  <a:gd name="connsiteY126" fmla="*/ 177665 h 45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40784" h="456405">
                    <a:moveTo>
                      <a:pt x="516426" y="183059"/>
                    </a:moveTo>
                    <a:lnTo>
                      <a:pt x="512883" y="195611"/>
                    </a:lnTo>
                    <a:lnTo>
                      <a:pt x="515020" y="209626"/>
                    </a:lnTo>
                    <a:lnTo>
                      <a:pt x="522594" y="221662"/>
                    </a:lnTo>
                    <a:lnTo>
                      <a:pt x="524230" y="239550"/>
                    </a:lnTo>
                    <a:lnTo>
                      <a:pt x="527099" y="252575"/>
                    </a:lnTo>
                    <a:lnTo>
                      <a:pt x="536682" y="260695"/>
                    </a:lnTo>
                    <a:lnTo>
                      <a:pt x="540210" y="260695"/>
                    </a:lnTo>
                    <a:lnTo>
                      <a:pt x="540784" y="262904"/>
                    </a:lnTo>
                    <a:lnTo>
                      <a:pt x="539350" y="272558"/>
                    </a:lnTo>
                    <a:lnTo>
                      <a:pt x="533196" y="279114"/>
                    </a:lnTo>
                    <a:lnTo>
                      <a:pt x="527773" y="292383"/>
                    </a:lnTo>
                    <a:lnTo>
                      <a:pt x="524904" y="292383"/>
                    </a:lnTo>
                    <a:lnTo>
                      <a:pt x="514977" y="305294"/>
                    </a:lnTo>
                    <a:lnTo>
                      <a:pt x="510875" y="316397"/>
                    </a:lnTo>
                    <a:lnTo>
                      <a:pt x="503114" y="325908"/>
                    </a:lnTo>
                    <a:lnTo>
                      <a:pt x="503114" y="357281"/>
                    </a:lnTo>
                    <a:lnTo>
                      <a:pt x="495224" y="356234"/>
                    </a:lnTo>
                    <a:lnTo>
                      <a:pt x="479588" y="360537"/>
                    </a:lnTo>
                    <a:lnTo>
                      <a:pt x="465673" y="361627"/>
                    </a:lnTo>
                    <a:lnTo>
                      <a:pt x="445174" y="359189"/>
                    </a:lnTo>
                    <a:lnTo>
                      <a:pt x="430355" y="364339"/>
                    </a:lnTo>
                    <a:lnTo>
                      <a:pt x="418879" y="369288"/>
                    </a:lnTo>
                    <a:lnTo>
                      <a:pt x="406657" y="365960"/>
                    </a:lnTo>
                    <a:lnTo>
                      <a:pt x="399857" y="378727"/>
                    </a:lnTo>
                    <a:lnTo>
                      <a:pt x="391551" y="392441"/>
                    </a:lnTo>
                    <a:lnTo>
                      <a:pt x="397562" y="405122"/>
                    </a:lnTo>
                    <a:lnTo>
                      <a:pt x="396859" y="418850"/>
                    </a:lnTo>
                    <a:lnTo>
                      <a:pt x="386818" y="428892"/>
                    </a:lnTo>
                    <a:lnTo>
                      <a:pt x="375341" y="435677"/>
                    </a:lnTo>
                    <a:lnTo>
                      <a:pt x="374782" y="444772"/>
                    </a:lnTo>
                    <a:lnTo>
                      <a:pt x="363492" y="449076"/>
                    </a:lnTo>
                    <a:lnTo>
                      <a:pt x="352432" y="452504"/>
                    </a:lnTo>
                    <a:lnTo>
                      <a:pt x="346952" y="450008"/>
                    </a:lnTo>
                    <a:lnTo>
                      <a:pt x="343337" y="444270"/>
                    </a:lnTo>
                    <a:lnTo>
                      <a:pt x="330427" y="440827"/>
                    </a:lnTo>
                    <a:lnTo>
                      <a:pt x="323469" y="445704"/>
                    </a:lnTo>
                    <a:lnTo>
                      <a:pt x="319037" y="452016"/>
                    </a:lnTo>
                    <a:lnTo>
                      <a:pt x="301019" y="456406"/>
                    </a:lnTo>
                    <a:lnTo>
                      <a:pt x="282012" y="448703"/>
                    </a:lnTo>
                    <a:lnTo>
                      <a:pt x="261928" y="454441"/>
                    </a:lnTo>
                    <a:lnTo>
                      <a:pt x="255258" y="453680"/>
                    </a:lnTo>
                    <a:lnTo>
                      <a:pt x="258127" y="447698"/>
                    </a:lnTo>
                    <a:lnTo>
                      <a:pt x="264338" y="430484"/>
                    </a:lnTo>
                    <a:lnTo>
                      <a:pt x="257381" y="409569"/>
                    </a:lnTo>
                    <a:lnTo>
                      <a:pt x="242017" y="386746"/>
                    </a:lnTo>
                    <a:lnTo>
                      <a:pt x="226998" y="372874"/>
                    </a:lnTo>
                    <a:lnTo>
                      <a:pt x="208765" y="373577"/>
                    </a:lnTo>
                    <a:lnTo>
                      <a:pt x="197203" y="376145"/>
                    </a:lnTo>
                    <a:lnTo>
                      <a:pt x="187836" y="366777"/>
                    </a:lnTo>
                    <a:lnTo>
                      <a:pt x="173892" y="367380"/>
                    </a:lnTo>
                    <a:lnTo>
                      <a:pt x="166418" y="376417"/>
                    </a:lnTo>
                    <a:lnTo>
                      <a:pt x="140898" y="377479"/>
                    </a:lnTo>
                    <a:lnTo>
                      <a:pt x="127529" y="379731"/>
                    </a:lnTo>
                    <a:lnTo>
                      <a:pt x="118362" y="373477"/>
                    </a:lnTo>
                    <a:lnTo>
                      <a:pt x="117602" y="370148"/>
                    </a:lnTo>
                    <a:lnTo>
                      <a:pt x="118964" y="364712"/>
                    </a:lnTo>
                    <a:lnTo>
                      <a:pt x="120399" y="344212"/>
                    </a:lnTo>
                    <a:lnTo>
                      <a:pt x="113226" y="326467"/>
                    </a:lnTo>
                    <a:lnTo>
                      <a:pt x="105623" y="311921"/>
                    </a:lnTo>
                    <a:lnTo>
                      <a:pt x="94965" y="309798"/>
                    </a:lnTo>
                    <a:cubicBezTo>
                      <a:pt x="90661" y="309038"/>
                      <a:pt x="86042" y="308163"/>
                      <a:pt x="83905" y="307747"/>
                    </a:cubicBezTo>
                    <a:cubicBezTo>
                      <a:pt x="82700" y="306671"/>
                      <a:pt x="80433" y="304519"/>
                      <a:pt x="78325" y="302482"/>
                    </a:cubicBezTo>
                    <a:lnTo>
                      <a:pt x="73232" y="287133"/>
                    </a:lnTo>
                    <a:lnTo>
                      <a:pt x="73232" y="263965"/>
                    </a:lnTo>
                    <a:lnTo>
                      <a:pt x="57639" y="251399"/>
                    </a:lnTo>
                    <a:lnTo>
                      <a:pt x="51327" y="241644"/>
                    </a:lnTo>
                    <a:lnTo>
                      <a:pt x="46220" y="236523"/>
                    </a:lnTo>
                    <a:lnTo>
                      <a:pt x="35533" y="220313"/>
                    </a:lnTo>
                    <a:lnTo>
                      <a:pt x="27801" y="209712"/>
                    </a:lnTo>
                    <a:lnTo>
                      <a:pt x="29910" y="198437"/>
                    </a:lnTo>
                    <a:lnTo>
                      <a:pt x="37082" y="186358"/>
                    </a:lnTo>
                    <a:lnTo>
                      <a:pt x="32779" y="174667"/>
                    </a:lnTo>
                    <a:lnTo>
                      <a:pt x="30512" y="168039"/>
                    </a:lnTo>
                    <a:lnTo>
                      <a:pt x="33467" y="152059"/>
                    </a:lnTo>
                    <a:lnTo>
                      <a:pt x="21991" y="137140"/>
                    </a:lnTo>
                    <a:lnTo>
                      <a:pt x="13470" y="114460"/>
                    </a:lnTo>
                    <a:lnTo>
                      <a:pt x="5193" y="100746"/>
                    </a:lnTo>
                    <a:lnTo>
                      <a:pt x="5193" y="100746"/>
                    </a:lnTo>
                    <a:lnTo>
                      <a:pt x="6355" y="84235"/>
                    </a:lnTo>
                    <a:lnTo>
                      <a:pt x="1305" y="73835"/>
                    </a:lnTo>
                    <a:lnTo>
                      <a:pt x="0" y="66504"/>
                    </a:lnTo>
                    <a:lnTo>
                      <a:pt x="4088" y="63248"/>
                    </a:lnTo>
                    <a:lnTo>
                      <a:pt x="14130" y="58829"/>
                    </a:lnTo>
                    <a:lnTo>
                      <a:pt x="32291" y="55960"/>
                    </a:lnTo>
                    <a:lnTo>
                      <a:pt x="49103" y="39793"/>
                    </a:lnTo>
                    <a:lnTo>
                      <a:pt x="60479" y="15235"/>
                    </a:lnTo>
                    <a:lnTo>
                      <a:pt x="67035" y="0"/>
                    </a:lnTo>
                    <a:lnTo>
                      <a:pt x="68814" y="1922"/>
                    </a:lnTo>
                    <a:lnTo>
                      <a:pt x="72630" y="10013"/>
                    </a:lnTo>
                    <a:lnTo>
                      <a:pt x="80491" y="16913"/>
                    </a:lnTo>
                    <a:lnTo>
                      <a:pt x="92555" y="19782"/>
                    </a:lnTo>
                    <a:lnTo>
                      <a:pt x="101435" y="18936"/>
                    </a:lnTo>
                    <a:lnTo>
                      <a:pt x="108607" y="21690"/>
                    </a:lnTo>
                    <a:lnTo>
                      <a:pt x="121016" y="25893"/>
                    </a:lnTo>
                    <a:lnTo>
                      <a:pt x="134558" y="24129"/>
                    </a:lnTo>
                    <a:lnTo>
                      <a:pt x="155358" y="14532"/>
                    </a:lnTo>
                    <a:lnTo>
                      <a:pt x="163406" y="13441"/>
                    </a:lnTo>
                    <a:lnTo>
                      <a:pt x="182815" y="21475"/>
                    </a:lnTo>
                    <a:lnTo>
                      <a:pt x="196558" y="29637"/>
                    </a:lnTo>
                    <a:lnTo>
                      <a:pt x="205767" y="35375"/>
                    </a:lnTo>
                    <a:lnTo>
                      <a:pt x="216239" y="33439"/>
                    </a:lnTo>
                    <a:lnTo>
                      <a:pt x="226410" y="27241"/>
                    </a:lnTo>
                    <a:lnTo>
                      <a:pt x="230842" y="26395"/>
                    </a:lnTo>
                    <a:lnTo>
                      <a:pt x="245188" y="40310"/>
                    </a:lnTo>
                    <a:lnTo>
                      <a:pt x="269201" y="45747"/>
                    </a:lnTo>
                    <a:lnTo>
                      <a:pt x="278870" y="55286"/>
                    </a:lnTo>
                    <a:lnTo>
                      <a:pt x="286731" y="58413"/>
                    </a:lnTo>
                    <a:lnTo>
                      <a:pt x="294463" y="68857"/>
                    </a:lnTo>
                    <a:lnTo>
                      <a:pt x="317301" y="65830"/>
                    </a:lnTo>
                    <a:lnTo>
                      <a:pt x="332822" y="71267"/>
                    </a:lnTo>
                    <a:lnTo>
                      <a:pt x="352906" y="78855"/>
                    </a:lnTo>
                    <a:lnTo>
                      <a:pt x="366447" y="71468"/>
                    </a:lnTo>
                    <a:lnTo>
                      <a:pt x="386459" y="74796"/>
                    </a:lnTo>
                    <a:lnTo>
                      <a:pt x="402726" y="73160"/>
                    </a:lnTo>
                    <a:lnTo>
                      <a:pt x="420285" y="72759"/>
                    </a:lnTo>
                    <a:lnTo>
                      <a:pt x="435864" y="67652"/>
                    </a:lnTo>
                    <a:lnTo>
                      <a:pt x="446206" y="71410"/>
                    </a:lnTo>
                    <a:lnTo>
                      <a:pt x="451643" y="80562"/>
                    </a:lnTo>
                    <a:lnTo>
                      <a:pt x="451643" y="97777"/>
                    </a:lnTo>
                    <a:lnTo>
                      <a:pt x="467839" y="118204"/>
                    </a:lnTo>
                    <a:lnTo>
                      <a:pt x="484379" y="134084"/>
                    </a:lnTo>
                    <a:lnTo>
                      <a:pt x="490390" y="148659"/>
                    </a:lnTo>
                    <a:lnTo>
                      <a:pt x="505366" y="154081"/>
                    </a:lnTo>
                    <a:lnTo>
                      <a:pt x="515608" y="167236"/>
                    </a:lnTo>
                    <a:lnTo>
                      <a:pt x="526410" y="177507"/>
                    </a:lnTo>
                    <a:lnTo>
                      <a:pt x="526109" y="177665"/>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7" name="Freeform: Shape 245">
                <a:extLst>
                  <a:ext uri="{FF2B5EF4-FFF2-40B4-BE49-F238E27FC236}">
                    <a16:creationId xmlns:a16="http://schemas.microsoft.com/office/drawing/2014/main" id="{BB001B8B-1130-CE3E-BD80-43DE0B4FE767}"/>
                  </a:ext>
                </a:extLst>
              </p:cNvPr>
              <p:cNvSpPr/>
              <p:nvPr/>
            </p:nvSpPr>
            <p:spPr>
              <a:xfrm>
                <a:off x="8358870" y="882063"/>
                <a:ext cx="1004677" cy="1251664"/>
              </a:xfrm>
              <a:custGeom>
                <a:avLst/>
                <a:gdLst>
                  <a:gd name="connsiteX0" fmla="*/ 445 w 753508"/>
                  <a:gd name="connsiteY0" fmla="*/ 379100 h 938748"/>
                  <a:gd name="connsiteX1" fmla="*/ 0 w 753508"/>
                  <a:gd name="connsiteY1" fmla="*/ 378311 h 938748"/>
                  <a:gd name="connsiteX2" fmla="*/ 18362 w 753508"/>
                  <a:gd name="connsiteY2" fmla="*/ 363621 h 938748"/>
                  <a:gd name="connsiteX3" fmla="*/ 40296 w 753508"/>
                  <a:gd name="connsiteY3" fmla="*/ 348588 h 938748"/>
                  <a:gd name="connsiteX4" fmla="*/ 54139 w 753508"/>
                  <a:gd name="connsiteY4" fmla="*/ 356664 h 938748"/>
                  <a:gd name="connsiteX5" fmla="*/ 73777 w 753508"/>
                  <a:gd name="connsiteY5" fmla="*/ 372860 h 938748"/>
                  <a:gd name="connsiteX6" fmla="*/ 84163 w 753508"/>
                  <a:gd name="connsiteY6" fmla="*/ 380936 h 938748"/>
                  <a:gd name="connsiteX7" fmla="*/ 98021 w 753508"/>
                  <a:gd name="connsiteY7" fmla="*/ 378626 h 938748"/>
                  <a:gd name="connsiteX8" fmla="*/ 102640 w 753508"/>
                  <a:gd name="connsiteY8" fmla="*/ 364783 h 938748"/>
                  <a:gd name="connsiteX9" fmla="*/ 79515 w 753508"/>
                  <a:gd name="connsiteY9" fmla="*/ 341688 h 938748"/>
                  <a:gd name="connsiteX10" fmla="*/ 51829 w 753508"/>
                  <a:gd name="connsiteY10" fmla="*/ 319754 h 938748"/>
                  <a:gd name="connsiteX11" fmla="*/ 50682 w 753508"/>
                  <a:gd name="connsiteY11" fmla="*/ 289744 h 938748"/>
                  <a:gd name="connsiteX12" fmla="*/ 59920 w 753508"/>
                  <a:gd name="connsiteY12" fmla="*/ 238948 h 938748"/>
                  <a:gd name="connsiteX13" fmla="*/ 74925 w 753508"/>
                  <a:gd name="connsiteY13" fmla="*/ 203171 h 938748"/>
                  <a:gd name="connsiteX14" fmla="*/ 73763 w 753508"/>
                  <a:gd name="connsiteY14" fmla="*/ 182385 h 938748"/>
                  <a:gd name="connsiteX15" fmla="*/ 66834 w 753508"/>
                  <a:gd name="connsiteY15" fmla="*/ 148917 h 938748"/>
                  <a:gd name="connsiteX16" fmla="*/ 71453 w 753508"/>
                  <a:gd name="connsiteY16" fmla="*/ 122364 h 938748"/>
                  <a:gd name="connsiteX17" fmla="*/ 73777 w 753508"/>
                  <a:gd name="connsiteY17" fmla="*/ 87735 h 938748"/>
                  <a:gd name="connsiteX18" fmla="*/ 108407 w 753508"/>
                  <a:gd name="connsiteY18" fmla="*/ 61182 h 938748"/>
                  <a:gd name="connsiteX19" fmla="*/ 145345 w 753508"/>
                  <a:gd name="connsiteY19" fmla="*/ 34629 h 938748"/>
                  <a:gd name="connsiteX20" fmla="*/ 207689 w 753508"/>
                  <a:gd name="connsiteY20" fmla="*/ 18477 h 938748"/>
                  <a:gd name="connsiteX21" fmla="*/ 275786 w 753508"/>
                  <a:gd name="connsiteY21" fmla="*/ 10386 h 938748"/>
                  <a:gd name="connsiteX22" fmla="*/ 319639 w 753508"/>
                  <a:gd name="connsiteY22" fmla="*/ 0 h 938748"/>
                  <a:gd name="connsiteX23" fmla="*/ 336954 w 753508"/>
                  <a:gd name="connsiteY23" fmla="*/ 2310 h 938748"/>
                  <a:gd name="connsiteX24" fmla="*/ 354268 w 753508"/>
                  <a:gd name="connsiteY24" fmla="*/ 31172 h 938748"/>
                  <a:gd name="connsiteX25" fmla="*/ 353121 w 753508"/>
                  <a:gd name="connsiteY25" fmla="*/ 63492 h 938748"/>
                  <a:gd name="connsiteX26" fmla="*/ 357812 w 753508"/>
                  <a:gd name="connsiteY26" fmla="*/ 88940 h 938748"/>
                  <a:gd name="connsiteX27" fmla="*/ 371655 w 753508"/>
                  <a:gd name="connsiteY27" fmla="*/ 112036 h 938748"/>
                  <a:gd name="connsiteX28" fmla="*/ 395826 w 753508"/>
                  <a:gd name="connsiteY28" fmla="*/ 142017 h 938748"/>
                  <a:gd name="connsiteX29" fmla="*/ 409684 w 753508"/>
                  <a:gd name="connsiteY29" fmla="*/ 152403 h 938748"/>
                  <a:gd name="connsiteX30" fmla="*/ 420070 w 753508"/>
                  <a:gd name="connsiteY30" fmla="*/ 160479 h 938748"/>
                  <a:gd name="connsiteX31" fmla="*/ 429308 w 753508"/>
                  <a:gd name="connsiteY31" fmla="*/ 157022 h 938748"/>
                  <a:gd name="connsiteX32" fmla="*/ 425851 w 753508"/>
                  <a:gd name="connsiteY32" fmla="*/ 142017 h 938748"/>
                  <a:gd name="connsiteX33" fmla="*/ 423541 w 753508"/>
                  <a:gd name="connsiteY33" fmla="*/ 129322 h 938748"/>
                  <a:gd name="connsiteX34" fmla="*/ 455861 w 753508"/>
                  <a:gd name="connsiteY34" fmla="*/ 125850 h 938748"/>
                  <a:gd name="connsiteX35" fmla="*/ 470866 w 753508"/>
                  <a:gd name="connsiteY35" fmla="*/ 125850 h 938748"/>
                  <a:gd name="connsiteX36" fmla="*/ 490490 w 753508"/>
                  <a:gd name="connsiteY36" fmla="*/ 154713 h 938748"/>
                  <a:gd name="connsiteX37" fmla="*/ 506643 w 753508"/>
                  <a:gd name="connsiteY37" fmla="*/ 192813 h 938748"/>
                  <a:gd name="connsiteX38" fmla="*/ 518119 w 753508"/>
                  <a:gd name="connsiteY38" fmla="*/ 220514 h 938748"/>
                  <a:gd name="connsiteX39" fmla="*/ 529595 w 753508"/>
                  <a:gd name="connsiteY39" fmla="*/ 237829 h 938748"/>
                  <a:gd name="connsiteX40" fmla="*/ 558458 w 753508"/>
                  <a:gd name="connsiteY40" fmla="*/ 238976 h 938748"/>
                  <a:gd name="connsiteX41" fmla="*/ 572301 w 753508"/>
                  <a:gd name="connsiteY41" fmla="*/ 243595 h 938748"/>
                  <a:gd name="connsiteX42" fmla="*/ 590777 w 753508"/>
                  <a:gd name="connsiteY42" fmla="*/ 257453 h 938748"/>
                  <a:gd name="connsiteX43" fmla="*/ 606930 w 753508"/>
                  <a:gd name="connsiteY43" fmla="*/ 279387 h 938748"/>
                  <a:gd name="connsiteX44" fmla="*/ 608092 w 753508"/>
                  <a:gd name="connsiteY44" fmla="*/ 319783 h 938748"/>
                  <a:gd name="connsiteX45" fmla="*/ 623097 w 753508"/>
                  <a:gd name="connsiteY45" fmla="*/ 333640 h 938748"/>
                  <a:gd name="connsiteX46" fmla="*/ 635792 w 753508"/>
                  <a:gd name="connsiteY46" fmla="*/ 331330 h 938748"/>
                  <a:gd name="connsiteX47" fmla="*/ 643869 w 753508"/>
                  <a:gd name="connsiteY47" fmla="*/ 317473 h 938748"/>
                  <a:gd name="connsiteX48" fmla="*/ 663493 w 753508"/>
                  <a:gd name="connsiteY48" fmla="*/ 317473 h 938748"/>
                  <a:gd name="connsiteX49" fmla="*/ 692355 w 753508"/>
                  <a:gd name="connsiteY49" fmla="*/ 324402 h 938748"/>
                  <a:gd name="connsiteX50" fmla="*/ 720056 w 753508"/>
                  <a:gd name="connsiteY50" fmla="*/ 329021 h 938748"/>
                  <a:gd name="connsiteX51" fmla="*/ 739680 w 753508"/>
                  <a:gd name="connsiteY51" fmla="*/ 339407 h 938748"/>
                  <a:gd name="connsiteX52" fmla="*/ 746609 w 753508"/>
                  <a:gd name="connsiteY52" fmla="*/ 354412 h 938748"/>
                  <a:gd name="connsiteX53" fmla="*/ 743152 w 753508"/>
                  <a:gd name="connsiteY53" fmla="*/ 391351 h 938748"/>
                  <a:gd name="connsiteX54" fmla="*/ 748890 w 753508"/>
                  <a:gd name="connsiteY54" fmla="*/ 424832 h 938748"/>
                  <a:gd name="connsiteX55" fmla="*/ 753509 w 753508"/>
                  <a:gd name="connsiteY55" fmla="*/ 456004 h 938748"/>
                  <a:gd name="connsiteX56" fmla="*/ 742033 w 753508"/>
                  <a:gd name="connsiteY56" fmla="*/ 457152 h 938748"/>
                  <a:gd name="connsiteX57" fmla="*/ 727028 w 753508"/>
                  <a:gd name="connsiteY57" fmla="*/ 459462 h 938748"/>
                  <a:gd name="connsiteX58" fmla="*/ 724718 w 753508"/>
                  <a:gd name="connsiteY58" fmla="*/ 471009 h 938748"/>
                  <a:gd name="connsiteX59" fmla="*/ 732809 w 753508"/>
                  <a:gd name="connsiteY59" fmla="*/ 481395 h 938748"/>
                  <a:gd name="connsiteX60" fmla="*/ 745633 w 753508"/>
                  <a:gd name="connsiteY60" fmla="*/ 485570 h 938748"/>
                  <a:gd name="connsiteX61" fmla="*/ 743037 w 753508"/>
                  <a:gd name="connsiteY61" fmla="*/ 504677 h 938748"/>
                  <a:gd name="connsiteX62" fmla="*/ 744902 w 753508"/>
                  <a:gd name="connsiteY62" fmla="*/ 519310 h 938748"/>
                  <a:gd name="connsiteX63" fmla="*/ 737198 w 753508"/>
                  <a:gd name="connsiteY63" fmla="*/ 535850 h 938748"/>
                  <a:gd name="connsiteX64" fmla="*/ 737198 w 753508"/>
                  <a:gd name="connsiteY64" fmla="*/ 552519 h 938748"/>
                  <a:gd name="connsiteX65" fmla="*/ 739766 w 753508"/>
                  <a:gd name="connsiteY65" fmla="*/ 568528 h 938748"/>
                  <a:gd name="connsiteX66" fmla="*/ 740053 w 753508"/>
                  <a:gd name="connsiteY66" fmla="*/ 576891 h 938748"/>
                  <a:gd name="connsiteX67" fmla="*/ 732163 w 753508"/>
                  <a:gd name="connsiteY67" fmla="*/ 583332 h 938748"/>
                  <a:gd name="connsiteX68" fmla="*/ 716140 w 753508"/>
                  <a:gd name="connsiteY68" fmla="*/ 591222 h 938748"/>
                  <a:gd name="connsiteX69" fmla="*/ 710732 w 753508"/>
                  <a:gd name="connsiteY69" fmla="*/ 609426 h 938748"/>
                  <a:gd name="connsiteX70" fmla="*/ 699413 w 753508"/>
                  <a:gd name="connsiteY70" fmla="*/ 613916 h 938748"/>
                  <a:gd name="connsiteX71" fmla="*/ 688927 w 753508"/>
                  <a:gd name="connsiteY71" fmla="*/ 620816 h 938748"/>
                  <a:gd name="connsiteX72" fmla="*/ 685125 w 753508"/>
                  <a:gd name="connsiteY72" fmla="*/ 637657 h 938748"/>
                  <a:gd name="connsiteX73" fmla="*/ 693159 w 753508"/>
                  <a:gd name="connsiteY73" fmla="*/ 650008 h 938748"/>
                  <a:gd name="connsiteX74" fmla="*/ 693015 w 753508"/>
                  <a:gd name="connsiteY74" fmla="*/ 658888 h 938748"/>
                  <a:gd name="connsiteX75" fmla="*/ 682802 w 753508"/>
                  <a:gd name="connsiteY75" fmla="*/ 673821 h 938748"/>
                  <a:gd name="connsiteX76" fmla="*/ 686130 w 753508"/>
                  <a:gd name="connsiteY76" fmla="*/ 690261 h 938748"/>
                  <a:gd name="connsiteX77" fmla="*/ 691681 w 753508"/>
                  <a:gd name="connsiteY77" fmla="*/ 696702 h 938748"/>
                  <a:gd name="connsiteX78" fmla="*/ 684336 w 753508"/>
                  <a:gd name="connsiteY78" fmla="*/ 707461 h 938748"/>
                  <a:gd name="connsiteX79" fmla="*/ 684336 w 753508"/>
                  <a:gd name="connsiteY79" fmla="*/ 724718 h 938748"/>
                  <a:gd name="connsiteX80" fmla="*/ 683634 w 753508"/>
                  <a:gd name="connsiteY80" fmla="*/ 726698 h 938748"/>
                  <a:gd name="connsiteX81" fmla="*/ 678455 w 753508"/>
                  <a:gd name="connsiteY81" fmla="*/ 720357 h 938748"/>
                  <a:gd name="connsiteX82" fmla="*/ 663679 w 753508"/>
                  <a:gd name="connsiteY82" fmla="*/ 711148 h 938748"/>
                  <a:gd name="connsiteX83" fmla="*/ 649463 w 753508"/>
                  <a:gd name="connsiteY83" fmla="*/ 705280 h 938748"/>
                  <a:gd name="connsiteX84" fmla="*/ 640670 w 753508"/>
                  <a:gd name="connsiteY84" fmla="*/ 720931 h 938748"/>
                  <a:gd name="connsiteX85" fmla="*/ 635132 w 753508"/>
                  <a:gd name="connsiteY85" fmla="*/ 732479 h 938748"/>
                  <a:gd name="connsiteX86" fmla="*/ 630944 w 753508"/>
                  <a:gd name="connsiteY86" fmla="*/ 733684 h 938748"/>
                  <a:gd name="connsiteX87" fmla="*/ 615523 w 753508"/>
                  <a:gd name="connsiteY87" fmla="*/ 729481 h 938748"/>
                  <a:gd name="connsiteX88" fmla="*/ 601178 w 753508"/>
                  <a:gd name="connsiteY88" fmla="*/ 735090 h 938748"/>
                  <a:gd name="connsiteX89" fmla="*/ 583547 w 753508"/>
                  <a:gd name="connsiteY89" fmla="*/ 743855 h 938748"/>
                  <a:gd name="connsiteX90" fmla="*/ 576992 w 753508"/>
                  <a:gd name="connsiteY90" fmla="*/ 765143 h 938748"/>
                  <a:gd name="connsiteX91" fmla="*/ 578842 w 753508"/>
                  <a:gd name="connsiteY91" fmla="*/ 790232 h 938748"/>
                  <a:gd name="connsiteX92" fmla="*/ 592140 w 753508"/>
                  <a:gd name="connsiteY92" fmla="*/ 800375 h 938748"/>
                  <a:gd name="connsiteX93" fmla="*/ 595210 w 753508"/>
                  <a:gd name="connsiteY93" fmla="*/ 807117 h 938748"/>
                  <a:gd name="connsiteX94" fmla="*/ 595525 w 753508"/>
                  <a:gd name="connsiteY94" fmla="*/ 812611 h 938748"/>
                  <a:gd name="connsiteX95" fmla="*/ 592958 w 753508"/>
                  <a:gd name="connsiteY95" fmla="*/ 814203 h 938748"/>
                  <a:gd name="connsiteX96" fmla="*/ 584437 w 753508"/>
                  <a:gd name="connsiteY96" fmla="*/ 814964 h 938748"/>
                  <a:gd name="connsiteX97" fmla="*/ 574395 w 753508"/>
                  <a:gd name="connsiteY97" fmla="*/ 819741 h 938748"/>
                  <a:gd name="connsiteX98" fmla="*/ 564038 w 753508"/>
                  <a:gd name="connsiteY98" fmla="*/ 825765 h 938748"/>
                  <a:gd name="connsiteX99" fmla="*/ 564038 w 753508"/>
                  <a:gd name="connsiteY99" fmla="*/ 833612 h 938748"/>
                  <a:gd name="connsiteX100" fmla="*/ 562704 w 753508"/>
                  <a:gd name="connsiteY100" fmla="*/ 843654 h 938748"/>
                  <a:gd name="connsiteX101" fmla="*/ 555847 w 753508"/>
                  <a:gd name="connsiteY101" fmla="*/ 853480 h 938748"/>
                  <a:gd name="connsiteX102" fmla="*/ 560982 w 753508"/>
                  <a:gd name="connsiteY102" fmla="*/ 866707 h 938748"/>
                  <a:gd name="connsiteX103" fmla="*/ 573463 w 753508"/>
                  <a:gd name="connsiteY103" fmla="*/ 868141 h 938748"/>
                  <a:gd name="connsiteX104" fmla="*/ 573463 w 753508"/>
                  <a:gd name="connsiteY104" fmla="*/ 870164 h 938748"/>
                  <a:gd name="connsiteX105" fmla="*/ 566878 w 753508"/>
                  <a:gd name="connsiteY105" fmla="*/ 882443 h 938748"/>
                  <a:gd name="connsiteX106" fmla="*/ 560308 w 753508"/>
                  <a:gd name="connsiteY106" fmla="*/ 899858 h 938748"/>
                  <a:gd name="connsiteX107" fmla="*/ 555847 w 753508"/>
                  <a:gd name="connsiteY107" fmla="*/ 906758 h 938748"/>
                  <a:gd name="connsiteX108" fmla="*/ 546522 w 753508"/>
                  <a:gd name="connsiteY108" fmla="*/ 911062 h 938748"/>
                  <a:gd name="connsiteX109" fmla="*/ 530097 w 753508"/>
                  <a:gd name="connsiteY109" fmla="*/ 934545 h 938748"/>
                  <a:gd name="connsiteX110" fmla="*/ 527329 w 753508"/>
                  <a:gd name="connsiteY110" fmla="*/ 938748 h 938748"/>
                  <a:gd name="connsiteX111" fmla="*/ 516340 w 753508"/>
                  <a:gd name="connsiteY111" fmla="*/ 928276 h 938748"/>
                  <a:gd name="connsiteX112" fmla="*/ 504577 w 753508"/>
                  <a:gd name="connsiteY112" fmla="*/ 913156 h 938748"/>
                  <a:gd name="connsiteX113" fmla="*/ 491250 w 753508"/>
                  <a:gd name="connsiteY113" fmla="*/ 908351 h 938748"/>
                  <a:gd name="connsiteX114" fmla="*/ 486258 w 753508"/>
                  <a:gd name="connsiteY114" fmla="*/ 896215 h 938748"/>
                  <a:gd name="connsiteX115" fmla="*/ 468929 w 753508"/>
                  <a:gd name="connsiteY115" fmla="*/ 879359 h 938748"/>
                  <a:gd name="connsiteX116" fmla="*/ 455488 w 753508"/>
                  <a:gd name="connsiteY116" fmla="*/ 862389 h 938748"/>
                  <a:gd name="connsiteX117" fmla="*/ 455488 w 753508"/>
                  <a:gd name="connsiteY117" fmla="*/ 845920 h 938748"/>
                  <a:gd name="connsiteX118" fmla="*/ 446121 w 753508"/>
                  <a:gd name="connsiteY118" fmla="*/ 830585 h 938748"/>
                  <a:gd name="connsiteX119" fmla="*/ 428189 w 753508"/>
                  <a:gd name="connsiteY119" fmla="*/ 824116 h 938748"/>
                  <a:gd name="connsiteX120" fmla="*/ 410602 w 753508"/>
                  <a:gd name="connsiteY120" fmla="*/ 829983 h 938748"/>
                  <a:gd name="connsiteX121" fmla="*/ 394564 w 753508"/>
                  <a:gd name="connsiteY121" fmla="*/ 830342 h 938748"/>
                  <a:gd name="connsiteX122" fmla="*/ 379157 w 753508"/>
                  <a:gd name="connsiteY122" fmla="*/ 831877 h 938748"/>
                  <a:gd name="connsiteX123" fmla="*/ 356750 w 753508"/>
                  <a:gd name="connsiteY123" fmla="*/ 828132 h 938748"/>
                  <a:gd name="connsiteX124" fmla="*/ 344356 w 753508"/>
                  <a:gd name="connsiteY124" fmla="*/ 834889 h 938748"/>
                  <a:gd name="connsiteX125" fmla="*/ 329150 w 753508"/>
                  <a:gd name="connsiteY125" fmla="*/ 829151 h 938748"/>
                  <a:gd name="connsiteX126" fmla="*/ 310817 w 753508"/>
                  <a:gd name="connsiteY126" fmla="*/ 822753 h 938748"/>
                  <a:gd name="connsiteX127" fmla="*/ 292010 w 753508"/>
                  <a:gd name="connsiteY127" fmla="*/ 825249 h 938748"/>
                  <a:gd name="connsiteX128" fmla="*/ 286358 w 753508"/>
                  <a:gd name="connsiteY128" fmla="*/ 817617 h 938748"/>
                  <a:gd name="connsiteX129" fmla="*/ 277622 w 753508"/>
                  <a:gd name="connsiteY129" fmla="*/ 814146 h 938748"/>
                  <a:gd name="connsiteX130" fmla="*/ 267265 w 753508"/>
                  <a:gd name="connsiteY130" fmla="*/ 803932 h 938748"/>
                  <a:gd name="connsiteX131" fmla="*/ 243222 w 753508"/>
                  <a:gd name="connsiteY131" fmla="*/ 798481 h 938748"/>
                  <a:gd name="connsiteX132" fmla="*/ 226898 w 753508"/>
                  <a:gd name="connsiteY132" fmla="*/ 782615 h 938748"/>
                  <a:gd name="connsiteX133" fmla="*/ 214518 w 753508"/>
                  <a:gd name="connsiteY133" fmla="*/ 785011 h 938748"/>
                  <a:gd name="connsiteX134" fmla="*/ 204376 w 753508"/>
                  <a:gd name="connsiteY134" fmla="*/ 791194 h 938748"/>
                  <a:gd name="connsiteX135" fmla="*/ 200402 w 753508"/>
                  <a:gd name="connsiteY135" fmla="*/ 791925 h 938748"/>
                  <a:gd name="connsiteX136" fmla="*/ 194922 w 753508"/>
                  <a:gd name="connsiteY136" fmla="*/ 788525 h 938748"/>
                  <a:gd name="connsiteX137" fmla="*/ 180319 w 753508"/>
                  <a:gd name="connsiteY137" fmla="*/ 779918 h 938748"/>
                  <a:gd name="connsiteX138" fmla="*/ 157280 w 753508"/>
                  <a:gd name="connsiteY138" fmla="*/ 770336 h 938748"/>
                  <a:gd name="connsiteX139" fmla="*/ 144370 w 753508"/>
                  <a:gd name="connsiteY139" fmla="*/ 772086 h 938748"/>
                  <a:gd name="connsiteX140" fmla="*/ 123598 w 753508"/>
                  <a:gd name="connsiteY140" fmla="*/ 781668 h 938748"/>
                  <a:gd name="connsiteX141" fmla="*/ 114446 w 753508"/>
                  <a:gd name="connsiteY141" fmla="*/ 782845 h 938748"/>
                  <a:gd name="connsiteX142" fmla="*/ 104921 w 753508"/>
                  <a:gd name="connsiteY142" fmla="*/ 779646 h 938748"/>
                  <a:gd name="connsiteX143" fmla="*/ 95367 w 753508"/>
                  <a:gd name="connsiteY143" fmla="*/ 775945 h 938748"/>
                  <a:gd name="connsiteX144" fmla="*/ 85684 w 753508"/>
                  <a:gd name="connsiteY144" fmla="*/ 776863 h 938748"/>
                  <a:gd name="connsiteX145" fmla="*/ 78282 w 753508"/>
                  <a:gd name="connsiteY145" fmla="*/ 775070 h 938748"/>
                  <a:gd name="connsiteX146" fmla="*/ 74365 w 753508"/>
                  <a:gd name="connsiteY146" fmla="*/ 771641 h 938748"/>
                  <a:gd name="connsiteX147" fmla="*/ 70822 w 753508"/>
                  <a:gd name="connsiteY147" fmla="*/ 764124 h 938748"/>
                  <a:gd name="connsiteX148" fmla="*/ 62889 w 753508"/>
                  <a:gd name="connsiteY148" fmla="*/ 755517 h 938748"/>
                  <a:gd name="connsiteX149" fmla="*/ 62889 w 753508"/>
                  <a:gd name="connsiteY149" fmla="*/ 755517 h 938748"/>
                  <a:gd name="connsiteX150" fmla="*/ 61627 w 753508"/>
                  <a:gd name="connsiteY150" fmla="*/ 749478 h 938748"/>
                  <a:gd name="connsiteX151" fmla="*/ 65443 w 753508"/>
                  <a:gd name="connsiteY151" fmla="*/ 750554 h 938748"/>
                  <a:gd name="connsiteX152" fmla="*/ 71927 w 753508"/>
                  <a:gd name="connsiteY152" fmla="*/ 760323 h 938748"/>
                  <a:gd name="connsiteX153" fmla="*/ 85110 w 753508"/>
                  <a:gd name="connsiteY153" fmla="*/ 756349 h 938748"/>
                  <a:gd name="connsiteX154" fmla="*/ 88969 w 753508"/>
                  <a:gd name="connsiteY154" fmla="*/ 740125 h 938748"/>
                  <a:gd name="connsiteX155" fmla="*/ 89285 w 753508"/>
                  <a:gd name="connsiteY155" fmla="*/ 718119 h 938748"/>
                  <a:gd name="connsiteX156" fmla="*/ 83661 w 753508"/>
                  <a:gd name="connsiteY156" fmla="*/ 702211 h 938748"/>
                  <a:gd name="connsiteX157" fmla="*/ 74308 w 753508"/>
                  <a:gd name="connsiteY157" fmla="*/ 689300 h 938748"/>
                  <a:gd name="connsiteX158" fmla="*/ 74781 w 753508"/>
                  <a:gd name="connsiteY158" fmla="*/ 674553 h 938748"/>
                  <a:gd name="connsiteX159" fmla="*/ 88854 w 753508"/>
                  <a:gd name="connsiteY159" fmla="*/ 656191 h 938748"/>
                  <a:gd name="connsiteX160" fmla="*/ 85727 w 753508"/>
                  <a:gd name="connsiteY160" fmla="*/ 642520 h 938748"/>
                  <a:gd name="connsiteX161" fmla="*/ 76976 w 753508"/>
                  <a:gd name="connsiteY161" fmla="*/ 625593 h 938748"/>
                  <a:gd name="connsiteX162" fmla="*/ 73562 w 753508"/>
                  <a:gd name="connsiteY162" fmla="*/ 604563 h 938748"/>
                  <a:gd name="connsiteX163" fmla="*/ 81739 w 753508"/>
                  <a:gd name="connsiteY163" fmla="*/ 585484 h 938748"/>
                  <a:gd name="connsiteX164" fmla="*/ 87721 w 753508"/>
                  <a:gd name="connsiteY164" fmla="*/ 570536 h 938748"/>
                  <a:gd name="connsiteX165" fmla="*/ 80118 w 753508"/>
                  <a:gd name="connsiteY165" fmla="*/ 560495 h 938748"/>
                  <a:gd name="connsiteX166" fmla="*/ 82987 w 753508"/>
                  <a:gd name="connsiteY166" fmla="*/ 550094 h 938748"/>
                  <a:gd name="connsiteX167" fmla="*/ 92168 w 753508"/>
                  <a:gd name="connsiteY167" fmla="*/ 529236 h 938748"/>
                  <a:gd name="connsiteX168" fmla="*/ 84995 w 753508"/>
                  <a:gd name="connsiteY168" fmla="*/ 499886 h 938748"/>
                  <a:gd name="connsiteX169" fmla="*/ 67451 w 753508"/>
                  <a:gd name="connsiteY169" fmla="*/ 464497 h 938748"/>
                  <a:gd name="connsiteX170" fmla="*/ 45532 w 753508"/>
                  <a:gd name="connsiteY170" fmla="*/ 443495 h 938748"/>
                  <a:gd name="connsiteX171" fmla="*/ 26280 w 753508"/>
                  <a:gd name="connsiteY171" fmla="*/ 424617 h 93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753508" h="938748">
                    <a:moveTo>
                      <a:pt x="445" y="379100"/>
                    </a:moveTo>
                    <a:lnTo>
                      <a:pt x="0" y="378311"/>
                    </a:lnTo>
                    <a:lnTo>
                      <a:pt x="18362" y="363621"/>
                    </a:lnTo>
                    <a:lnTo>
                      <a:pt x="40296" y="348588"/>
                    </a:lnTo>
                    <a:lnTo>
                      <a:pt x="54139" y="356664"/>
                    </a:lnTo>
                    <a:lnTo>
                      <a:pt x="73777" y="372860"/>
                    </a:lnTo>
                    <a:lnTo>
                      <a:pt x="84163" y="380936"/>
                    </a:lnTo>
                    <a:lnTo>
                      <a:pt x="98021" y="378626"/>
                    </a:lnTo>
                    <a:lnTo>
                      <a:pt x="102640" y="364783"/>
                    </a:lnTo>
                    <a:lnTo>
                      <a:pt x="79515" y="341688"/>
                    </a:lnTo>
                    <a:lnTo>
                      <a:pt x="51829" y="319754"/>
                    </a:lnTo>
                    <a:lnTo>
                      <a:pt x="50682" y="289744"/>
                    </a:lnTo>
                    <a:lnTo>
                      <a:pt x="59920" y="238948"/>
                    </a:lnTo>
                    <a:lnTo>
                      <a:pt x="74925" y="203171"/>
                    </a:lnTo>
                    <a:lnTo>
                      <a:pt x="73763" y="182385"/>
                    </a:lnTo>
                    <a:lnTo>
                      <a:pt x="66834" y="148917"/>
                    </a:lnTo>
                    <a:lnTo>
                      <a:pt x="71453" y="122364"/>
                    </a:lnTo>
                    <a:lnTo>
                      <a:pt x="73777" y="87735"/>
                    </a:lnTo>
                    <a:lnTo>
                      <a:pt x="108407" y="61182"/>
                    </a:lnTo>
                    <a:lnTo>
                      <a:pt x="145345" y="34629"/>
                    </a:lnTo>
                    <a:lnTo>
                      <a:pt x="207689" y="18477"/>
                    </a:lnTo>
                    <a:lnTo>
                      <a:pt x="275786" y="10386"/>
                    </a:lnTo>
                    <a:lnTo>
                      <a:pt x="319639" y="0"/>
                    </a:lnTo>
                    <a:lnTo>
                      <a:pt x="336954" y="2310"/>
                    </a:lnTo>
                    <a:lnTo>
                      <a:pt x="354268" y="31172"/>
                    </a:lnTo>
                    <a:lnTo>
                      <a:pt x="353121" y="63492"/>
                    </a:lnTo>
                    <a:lnTo>
                      <a:pt x="357812" y="88940"/>
                    </a:lnTo>
                    <a:lnTo>
                      <a:pt x="371655" y="112036"/>
                    </a:lnTo>
                    <a:lnTo>
                      <a:pt x="395826" y="142017"/>
                    </a:lnTo>
                    <a:lnTo>
                      <a:pt x="409684" y="152403"/>
                    </a:lnTo>
                    <a:lnTo>
                      <a:pt x="420070" y="160479"/>
                    </a:lnTo>
                    <a:lnTo>
                      <a:pt x="429308" y="157022"/>
                    </a:lnTo>
                    <a:lnTo>
                      <a:pt x="425851" y="142017"/>
                    </a:lnTo>
                    <a:lnTo>
                      <a:pt x="423541" y="129322"/>
                    </a:lnTo>
                    <a:lnTo>
                      <a:pt x="455861" y="125850"/>
                    </a:lnTo>
                    <a:lnTo>
                      <a:pt x="470866" y="125850"/>
                    </a:lnTo>
                    <a:lnTo>
                      <a:pt x="490490" y="154713"/>
                    </a:lnTo>
                    <a:lnTo>
                      <a:pt x="506643" y="192813"/>
                    </a:lnTo>
                    <a:lnTo>
                      <a:pt x="518119" y="220514"/>
                    </a:lnTo>
                    <a:lnTo>
                      <a:pt x="529595" y="237829"/>
                    </a:lnTo>
                    <a:lnTo>
                      <a:pt x="558458" y="238976"/>
                    </a:lnTo>
                    <a:lnTo>
                      <a:pt x="572301" y="243595"/>
                    </a:lnTo>
                    <a:lnTo>
                      <a:pt x="590777" y="257453"/>
                    </a:lnTo>
                    <a:lnTo>
                      <a:pt x="606930" y="279387"/>
                    </a:lnTo>
                    <a:lnTo>
                      <a:pt x="608092" y="319783"/>
                    </a:lnTo>
                    <a:lnTo>
                      <a:pt x="623097" y="333640"/>
                    </a:lnTo>
                    <a:lnTo>
                      <a:pt x="635792" y="331330"/>
                    </a:lnTo>
                    <a:lnTo>
                      <a:pt x="643869" y="317473"/>
                    </a:lnTo>
                    <a:lnTo>
                      <a:pt x="663493" y="317473"/>
                    </a:lnTo>
                    <a:lnTo>
                      <a:pt x="692355" y="324402"/>
                    </a:lnTo>
                    <a:lnTo>
                      <a:pt x="720056" y="329021"/>
                    </a:lnTo>
                    <a:lnTo>
                      <a:pt x="739680" y="339407"/>
                    </a:lnTo>
                    <a:lnTo>
                      <a:pt x="746609" y="354412"/>
                    </a:lnTo>
                    <a:lnTo>
                      <a:pt x="743152" y="391351"/>
                    </a:lnTo>
                    <a:lnTo>
                      <a:pt x="748890" y="424832"/>
                    </a:lnTo>
                    <a:lnTo>
                      <a:pt x="753509" y="456004"/>
                    </a:lnTo>
                    <a:lnTo>
                      <a:pt x="742033" y="457152"/>
                    </a:lnTo>
                    <a:lnTo>
                      <a:pt x="727028" y="459462"/>
                    </a:lnTo>
                    <a:lnTo>
                      <a:pt x="724718" y="471009"/>
                    </a:lnTo>
                    <a:cubicBezTo>
                      <a:pt x="724718" y="471009"/>
                      <a:pt x="729337" y="479086"/>
                      <a:pt x="732809" y="481395"/>
                    </a:cubicBezTo>
                    <a:cubicBezTo>
                      <a:pt x="733870" y="482113"/>
                      <a:pt x="739020" y="483705"/>
                      <a:pt x="745633" y="485570"/>
                    </a:cubicBezTo>
                    <a:lnTo>
                      <a:pt x="743037" y="504677"/>
                    </a:lnTo>
                    <a:lnTo>
                      <a:pt x="744902" y="519310"/>
                    </a:lnTo>
                    <a:lnTo>
                      <a:pt x="737198" y="535850"/>
                    </a:lnTo>
                    <a:lnTo>
                      <a:pt x="737198" y="552519"/>
                    </a:lnTo>
                    <a:lnTo>
                      <a:pt x="739766" y="568528"/>
                    </a:lnTo>
                    <a:lnTo>
                      <a:pt x="740053" y="576891"/>
                    </a:lnTo>
                    <a:lnTo>
                      <a:pt x="732163" y="583332"/>
                    </a:lnTo>
                    <a:lnTo>
                      <a:pt x="716140" y="591222"/>
                    </a:lnTo>
                    <a:lnTo>
                      <a:pt x="710732" y="609426"/>
                    </a:lnTo>
                    <a:lnTo>
                      <a:pt x="699413" y="613916"/>
                    </a:lnTo>
                    <a:lnTo>
                      <a:pt x="688927" y="620816"/>
                    </a:lnTo>
                    <a:lnTo>
                      <a:pt x="685125" y="637657"/>
                    </a:lnTo>
                    <a:lnTo>
                      <a:pt x="693159" y="650008"/>
                    </a:lnTo>
                    <a:lnTo>
                      <a:pt x="693015" y="658888"/>
                    </a:lnTo>
                    <a:lnTo>
                      <a:pt x="682802" y="673821"/>
                    </a:lnTo>
                    <a:lnTo>
                      <a:pt x="686130" y="690261"/>
                    </a:lnTo>
                    <a:lnTo>
                      <a:pt x="691681" y="696702"/>
                    </a:lnTo>
                    <a:lnTo>
                      <a:pt x="684336" y="707461"/>
                    </a:lnTo>
                    <a:lnTo>
                      <a:pt x="684336" y="724718"/>
                    </a:lnTo>
                    <a:lnTo>
                      <a:pt x="683634" y="726698"/>
                    </a:lnTo>
                    <a:lnTo>
                      <a:pt x="678455" y="720357"/>
                    </a:lnTo>
                    <a:lnTo>
                      <a:pt x="663679" y="711148"/>
                    </a:lnTo>
                    <a:lnTo>
                      <a:pt x="649463" y="705280"/>
                    </a:lnTo>
                    <a:lnTo>
                      <a:pt x="640670" y="720931"/>
                    </a:lnTo>
                    <a:lnTo>
                      <a:pt x="635132" y="732479"/>
                    </a:lnTo>
                    <a:lnTo>
                      <a:pt x="630944" y="733684"/>
                    </a:lnTo>
                    <a:lnTo>
                      <a:pt x="615523" y="729481"/>
                    </a:lnTo>
                    <a:lnTo>
                      <a:pt x="601178" y="735090"/>
                    </a:lnTo>
                    <a:lnTo>
                      <a:pt x="583547" y="743855"/>
                    </a:lnTo>
                    <a:lnTo>
                      <a:pt x="576992" y="765143"/>
                    </a:lnTo>
                    <a:lnTo>
                      <a:pt x="578842" y="790232"/>
                    </a:lnTo>
                    <a:lnTo>
                      <a:pt x="592140" y="800375"/>
                    </a:lnTo>
                    <a:lnTo>
                      <a:pt x="595210" y="807117"/>
                    </a:lnTo>
                    <a:lnTo>
                      <a:pt x="595525" y="812611"/>
                    </a:lnTo>
                    <a:lnTo>
                      <a:pt x="592958" y="814203"/>
                    </a:lnTo>
                    <a:lnTo>
                      <a:pt x="584437" y="814964"/>
                    </a:lnTo>
                    <a:lnTo>
                      <a:pt x="574395" y="819741"/>
                    </a:lnTo>
                    <a:lnTo>
                      <a:pt x="564038" y="825765"/>
                    </a:lnTo>
                    <a:lnTo>
                      <a:pt x="564038" y="833612"/>
                    </a:lnTo>
                    <a:lnTo>
                      <a:pt x="562704" y="843654"/>
                    </a:lnTo>
                    <a:lnTo>
                      <a:pt x="555847" y="853480"/>
                    </a:lnTo>
                    <a:lnTo>
                      <a:pt x="560982" y="866707"/>
                    </a:lnTo>
                    <a:lnTo>
                      <a:pt x="573463" y="868141"/>
                    </a:lnTo>
                    <a:lnTo>
                      <a:pt x="573463" y="870164"/>
                    </a:lnTo>
                    <a:lnTo>
                      <a:pt x="566878" y="882443"/>
                    </a:lnTo>
                    <a:lnTo>
                      <a:pt x="560308" y="899858"/>
                    </a:lnTo>
                    <a:lnTo>
                      <a:pt x="555847" y="906758"/>
                    </a:lnTo>
                    <a:lnTo>
                      <a:pt x="546522" y="911062"/>
                    </a:lnTo>
                    <a:lnTo>
                      <a:pt x="530097" y="934545"/>
                    </a:lnTo>
                    <a:lnTo>
                      <a:pt x="527329" y="938748"/>
                    </a:lnTo>
                    <a:lnTo>
                      <a:pt x="516340" y="928276"/>
                    </a:lnTo>
                    <a:lnTo>
                      <a:pt x="504577" y="913156"/>
                    </a:lnTo>
                    <a:lnTo>
                      <a:pt x="491250" y="908351"/>
                    </a:lnTo>
                    <a:lnTo>
                      <a:pt x="486258" y="896215"/>
                    </a:lnTo>
                    <a:lnTo>
                      <a:pt x="468929" y="879359"/>
                    </a:lnTo>
                    <a:lnTo>
                      <a:pt x="455488" y="862389"/>
                    </a:lnTo>
                    <a:lnTo>
                      <a:pt x="455488" y="845920"/>
                    </a:lnTo>
                    <a:lnTo>
                      <a:pt x="446121" y="830585"/>
                    </a:lnTo>
                    <a:lnTo>
                      <a:pt x="428189" y="824116"/>
                    </a:lnTo>
                    <a:lnTo>
                      <a:pt x="410602" y="829983"/>
                    </a:lnTo>
                    <a:lnTo>
                      <a:pt x="394564" y="830342"/>
                    </a:lnTo>
                    <a:lnTo>
                      <a:pt x="379157" y="831877"/>
                    </a:lnTo>
                    <a:lnTo>
                      <a:pt x="356750" y="828132"/>
                    </a:lnTo>
                    <a:lnTo>
                      <a:pt x="344356" y="834889"/>
                    </a:lnTo>
                    <a:lnTo>
                      <a:pt x="329150" y="829151"/>
                    </a:lnTo>
                    <a:lnTo>
                      <a:pt x="310817" y="822753"/>
                    </a:lnTo>
                    <a:lnTo>
                      <a:pt x="292010" y="825249"/>
                    </a:lnTo>
                    <a:lnTo>
                      <a:pt x="286358" y="817617"/>
                    </a:lnTo>
                    <a:lnTo>
                      <a:pt x="277622" y="814146"/>
                    </a:lnTo>
                    <a:lnTo>
                      <a:pt x="267265" y="803932"/>
                    </a:lnTo>
                    <a:lnTo>
                      <a:pt x="243222" y="798481"/>
                    </a:lnTo>
                    <a:lnTo>
                      <a:pt x="226898" y="782615"/>
                    </a:lnTo>
                    <a:lnTo>
                      <a:pt x="214518" y="785011"/>
                    </a:lnTo>
                    <a:lnTo>
                      <a:pt x="204376" y="791194"/>
                    </a:lnTo>
                    <a:lnTo>
                      <a:pt x="200402" y="791925"/>
                    </a:lnTo>
                    <a:lnTo>
                      <a:pt x="194922" y="788525"/>
                    </a:lnTo>
                    <a:lnTo>
                      <a:pt x="180319" y="779918"/>
                    </a:lnTo>
                    <a:lnTo>
                      <a:pt x="157280" y="770336"/>
                    </a:lnTo>
                    <a:lnTo>
                      <a:pt x="144370" y="772086"/>
                    </a:lnTo>
                    <a:lnTo>
                      <a:pt x="123598" y="781668"/>
                    </a:lnTo>
                    <a:lnTo>
                      <a:pt x="114446" y="782845"/>
                    </a:lnTo>
                    <a:lnTo>
                      <a:pt x="104921" y="779646"/>
                    </a:lnTo>
                    <a:lnTo>
                      <a:pt x="95367" y="775945"/>
                    </a:lnTo>
                    <a:lnTo>
                      <a:pt x="85684" y="776863"/>
                    </a:lnTo>
                    <a:lnTo>
                      <a:pt x="78282" y="775070"/>
                    </a:lnTo>
                    <a:lnTo>
                      <a:pt x="74365" y="771641"/>
                    </a:lnTo>
                    <a:lnTo>
                      <a:pt x="70822" y="764124"/>
                    </a:lnTo>
                    <a:lnTo>
                      <a:pt x="62889" y="755517"/>
                    </a:lnTo>
                    <a:lnTo>
                      <a:pt x="62889" y="755517"/>
                    </a:lnTo>
                    <a:lnTo>
                      <a:pt x="61627" y="749478"/>
                    </a:lnTo>
                    <a:lnTo>
                      <a:pt x="65443" y="750554"/>
                    </a:lnTo>
                    <a:lnTo>
                      <a:pt x="71927" y="760323"/>
                    </a:lnTo>
                    <a:lnTo>
                      <a:pt x="85110" y="756349"/>
                    </a:lnTo>
                    <a:lnTo>
                      <a:pt x="88969" y="740125"/>
                    </a:lnTo>
                    <a:lnTo>
                      <a:pt x="89285" y="718119"/>
                    </a:lnTo>
                    <a:lnTo>
                      <a:pt x="83661" y="702211"/>
                    </a:lnTo>
                    <a:lnTo>
                      <a:pt x="74308" y="689300"/>
                    </a:lnTo>
                    <a:lnTo>
                      <a:pt x="74781" y="674553"/>
                    </a:lnTo>
                    <a:lnTo>
                      <a:pt x="88854" y="656191"/>
                    </a:lnTo>
                    <a:lnTo>
                      <a:pt x="85727" y="642520"/>
                    </a:lnTo>
                    <a:lnTo>
                      <a:pt x="76976" y="625593"/>
                    </a:lnTo>
                    <a:lnTo>
                      <a:pt x="73562" y="604563"/>
                    </a:lnTo>
                    <a:lnTo>
                      <a:pt x="81739" y="585484"/>
                    </a:lnTo>
                    <a:lnTo>
                      <a:pt x="87721" y="570536"/>
                    </a:lnTo>
                    <a:lnTo>
                      <a:pt x="80118" y="560495"/>
                    </a:lnTo>
                    <a:lnTo>
                      <a:pt x="82987" y="550094"/>
                    </a:lnTo>
                    <a:lnTo>
                      <a:pt x="92168" y="529236"/>
                    </a:lnTo>
                    <a:lnTo>
                      <a:pt x="84995" y="499886"/>
                    </a:lnTo>
                    <a:lnTo>
                      <a:pt x="67451" y="464497"/>
                    </a:lnTo>
                    <a:lnTo>
                      <a:pt x="45532" y="443495"/>
                    </a:lnTo>
                    <a:lnTo>
                      <a:pt x="26280" y="424617"/>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8" name="Freeform: Shape 246">
                <a:extLst>
                  <a:ext uri="{FF2B5EF4-FFF2-40B4-BE49-F238E27FC236}">
                    <a16:creationId xmlns:a16="http://schemas.microsoft.com/office/drawing/2014/main" id="{DBC16B44-8BEB-81D1-E516-8D0BC3394FB6}"/>
                  </a:ext>
                </a:extLst>
              </p:cNvPr>
              <p:cNvSpPr/>
              <p:nvPr/>
            </p:nvSpPr>
            <p:spPr>
              <a:xfrm>
                <a:off x="7409257" y="4216359"/>
                <a:ext cx="2062931" cy="1514008"/>
              </a:xfrm>
              <a:custGeom>
                <a:avLst/>
                <a:gdLst>
                  <a:gd name="connsiteX0" fmla="*/ 1412081 w 1547198"/>
                  <a:gd name="connsiteY0" fmla="*/ 646695 h 1135506"/>
                  <a:gd name="connsiteX1" fmla="*/ 1372689 w 1547198"/>
                  <a:gd name="connsiteY1" fmla="*/ 683677 h 1135506"/>
                  <a:gd name="connsiteX2" fmla="*/ 1369648 w 1547198"/>
                  <a:gd name="connsiteY2" fmla="*/ 686531 h 1135506"/>
                  <a:gd name="connsiteX3" fmla="*/ 1357383 w 1547198"/>
                  <a:gd name="connsiteY3" fmla="*/ 684150 h 1135506"/>
                  <a:gd name="connsiteX4" fmla="*/ 1330830 w 1547198"/>
                  <a:gd name="connsiteY4" fmla="*/ 664526 h 1135506"/>
                  <a:gd name="connsiteX5" fmla="*/ 1326211 w 1547198"/>
                  <a:gd name="connsiteY5" fmla="*/ 641444 h 1135506"/>
                  <a:gd name="connsiteX6" fmla="*/ 1265029 w 1547198"/>
                  <a:gd name="connsiteY6" fmla="*/ 651830 h 1135506"/>
                  <a:gd name="connsiteX7" fmla="*/ 1220014 w 1547198"/>
                  <a:gd name="connsiteY7" fmla="*/ 702627 h 1135506"/>
                  <a:gd name="connsiteX8" fmla="*/ 1147284 w 1547198"/>
                  <a:gd name="connsiteY8" fmla="*/ 755718 h 1135506"/>
                  <a:gd name="connsiteX9" fmla="*/ 1101107 w 1547198"/>
                  <a:gd name="connsiteY9" fmla="*/ 749951 h 1135506"/>
                  <a:gd name="connsiteX10" fmla="*/ 1071097 w 1547198"/>
                  <a:gd name="connsiteY10" fmla="*/ 767266 h 1135506"/>
                  <a:gd name="connsiteX11" fmla="*/ 1036467 w 1547198"/>
                  <a:gd name="connsiteY11" fmla="*/ 814591 h 1135506"/>
                  <a:gd name="connsiteX12" fmla="*/ 996071 w 1547198"/>
                  <a:gd name="connsiteY12" fmla="*/ 876935 h 1135506"/>
                  <a:gd name="connsiteX13" fmla="*/ 991452 w 1547198"/>
                  <a:gd name="connsiteY13" fmla="*/ 948503 h 1135506"/>
                  <a:gd name="connsiteX14" fmla="*/ 986833 w 1547198"/>
                  <a:gd name="connsiteY14" fmla="*/ 1028147 h 1135506"/>
                  <a:gd name="connsiteX15" fmla="*/ 1012224 w 1547198"/>
                  <a:gd name="connsiteY15" fmla="*/ 1075486 h 1135506"/>
                  <a:gd name="connsiteX16" fmla="*/ 1018005 w 1547198"/>
                  <a:gd name="connsiteY16" fmla="*/ 1104335 h 1135506"/>
                  <a:gd name="connsiteX17" fmla="*/ 1014533 w 1547198"/>
                  <a:gd name="connsiteY17" fmla="*/ 1111263 h 1135506"/>
                  <a:gd name="connsiteX18" fmla="*/ 1004147 w 1547198"/>
                  <a:gd name="connsiteY18" fmla="*/ 1111263 h 1135506"/>
                  <a:gd name="connsiteX19" fmla="*/ 954513 w 1547198"/>
                  <a:gd name="connsiteY19" fmla="*/ 1084710 h 1135506"/>
                  <a:gd name="connsiteX20" fmla="*/ 929122 w 1547198"/>
                  <a:gd name="connsiteY20" fmla="*/ 1088182 h 1135506"/>
                  <a:gd name="connsiteX21" fmla="*/ 877164 w 1547198"/>
                  <a:gd name="connsiteY21" fmla="*/ 1106644 h 1135506"/>
                  <a:gd name="connsiteX22" fmla="*/ 867940 w 1547198"/>
                  <a:gd name="connsiteY22" fmla="*/ 1125121 h 1135506"/>
                  <a:gd name="connsiteX23" fmla="*/ 849464 w 1547198"/>
                  <a:gd name="connsiteY23" fmla="*/ 1135507 h 1135506"/>
                  <a:gd name="connsiteX24" fmla="*/ 824073 w 1547198"/>
                  <a:gd name="connsiteY24" fmla="*/ 1123959 h 1135506"/>
                  <a:gd name="connsiteX25" fmla="*/ 775586 w 1547198"/>
                  <a:gd name="connsiteY25" fmla="*/ 1112425 h 1135506"/>
                  <a:gd name="connsiteX26" fmla="*/ 751343 w 1547198"/>
                  <a:gd name="connsiteY26" fmla="*/ 1097420 h 1135506"/>
                  <a:gd name="connsiteX27" fmla="*/ 695927 w 1547198"/>
                  <a:gd name="connsiteY27" fmla="*/ 1103187 h 1135506"/>
                  <a:gd name="connsiteX28" fmla="*/ 663607 w 1547198"/>
                  <a:gd name="connsiteY28" fmla="*/ 1115882 h 1135506"/>
                  <a:gd name="connsiteX29" fmla="*/ 637055 w 1547198"/>
                  <a:gd name="connsiteY29" fmla="*/ 1083563 h 1135506"/>
                  <a:gd name="connsiteX30" fmla="*/ 625521 w 1547198"/>
                  <a:gd name="connsiteY30" fmla="*/ 1057010 h 1135506"/>
                  <a:gd name="connsiteX31" fmla="*/ 607045 w 1547198"/>
                  <a:gd name="connsiteY31" fmla="*/ 1043152 h 1135506"/>
                  <a:gd name="connsiteX32" fmla="*/ 595511 w 1547198"/>
                  <a:gd name="connsiteY32" fmla="*/ 1030457 h 1135506"/>
                  <a:gd name="connsiteX33" fmla="*/ 595511 w 1547198"/>
                  <a:gd name="connsiteY33" fmla="*/ 1014304 h 1135506"/>
                  <a:gd name="connsiteX34" fmla="*/ 562029 w 1547198"/>
                  <a:gd name="connsiteY34" fmla="*/ 999299 h 1135506"/>
                  <a:gd name="connsiteX35" fmla="*/ 532019 w 1547198"/>
                  <a:gd name="connsiteY35" fmla="*/ 994680 h 1135506"/>
                  <a:gd name="connsiteX36" fmla="*/ 512395 w 1547198"/>
                  <a:gd name="connsiteY36" fmla="*/ 993518 h 1135506"/>
                  <a:gd name="connsiteX37" fmla="*/ 491609 w 1547198"/>
                  <a:gd name="connsiteY37" fmla="*/ 978513 h 1135506"/>
                  <a:gd name="connsiteX38" fmla="*/ 483533 w 1547198"/>
                  <a:gd name="connsiteY38" fmla="*/ 950812 h 1135506"/>
                  <a:gd name="connsiteX39" fmla="*/ 448903 w 1547198"/>
                  <a:gd name="connsiteY39" fmla="*/ 938117 h 1135506"/>
                  <a:gd name="connsiteX40" fmla="*/ 413112 w 1547198"/>
                  <a:gd name="connsiteY40" fmla="*/ 942736 h 1135506"/>
                  <a:gd name="connsiteX41" fmla="*/ 392340 w 1547198"/>
                  <a:gd name="connsiteY41" fmla="*/ 925422 h 1135506"/>
                  <a:gd name="connsiteX42" fmla="*/ 357711 w 1547198"/>
                  <a:gd name="connsiteY42" fmla="*/ 913874 h 1135506"/>
                  <a:gd name="connsiteX43" fmla="*/ 306915 w 1547198"/>
                  <a:gd name="connsiteY43" fmla="*/ 891940 h 1135506"/>
                  <a:gd name="connsiteX44" fmla="*/ 289600 w 1547198"/>
                  <a:gd name="connsiteY44" fmla="*/ 885011 h 1135506"/>
                  <a:gd name="connsiteX45" fmla="*/ 271124 w 1547198"/>
                  <a:gd name="connsiteY45" fmla="*/ 902326 h 1135506"/>
                  <a:gd name="connsiteX46" fmla="*/ 271124 w 1547198"/>
                  <a:gd name="connsiteY46" fmla="*/ 930026 h 1135506"/>
                  <a:gd name="connsiteX47" fmla="*/ 251499 w 1547198"/>
                  <a:gd name="connsiteY47" fmla="*/ 942736 h 1135506"/>
                  <a:gd name="connsiteX48" fmla="*/ 185713 w 1547198"/>
                  <a:gd name="connsiteY48" fmla="*/ 934645 h 1135506"/>
                  <a:gd name="connsiteX49" fmla="*/ 171855 w 1547198"/>
                  <a:gd name="connsiteY49" fmla="*/ 949650 h 1135506"/>
                  <a:gd name="connsiteX50" fmla="*/ 157998 w 1547198"/>
                  <a:gd name="connsiteY50" fmla="*/ 936955 h 1135506"/>
                  <a:gd name="connsiteX51" fmla="*/ 154540 w 1547198"/>
                  <a:gd name="connsiteY51" fmla="*/ 919640 h 1135506"/>
                  <a:gd name="connsiteX52" fmla="*/ 129150 w 1547198"/>
                  <a:gd name="connsiteY52" fmla="*/ 925422 h 1135506"/>
                  <a:gd name="connsiteX53" fmla="*/ 78353 w 1547198"/>
                  <a:gd name="connsiteY53" fmla="*/ 923112 h 1135506"/>
                  <a:gd name="connsiteX54" fmla="*/ 58729 w 1547198"/>
                  <a:gd name="connsiteY54" fmla="*/ 926569 h 1135506"/>
                  <a:gd name="connsiteX55" fmla="*/ 22938 w 1547198"/>
                  <a:gd name="connsiteY55" fmla="*/ 885011 h 1135506"/>
                  <a:gd name="connsiteX56" fmla="*/ 0 w 1547198"/>
                  <a:gd name="connsiteY56" fmla="*/ 881123 h 1135506"/>
                  <a:gd name="connsiteX57" fmla="*/ 0 w 1547198"/>
                  <a:gd name="connsiteY57" fmla="*/ 853825 h 1135506"/>
                  <a:gd name="connsiteX58" fmla="*/ 3256 w 1547198"/>
                  <a:gd name="connsiteY58" fmla="*/ 824517 h 1135506"/>
                  <a:gd name="connsiteX59" fmla="*/ 16726 w 1547198"/>
                  <a:gd name="connsiteY59" fmla="*/ 797592 h 1135506"/>
                  <a:gd name="connsiteX60" fmla="*/ 48558 w 1547198"/>
                  <a:gd name="connsiteY60" fmla="*/ 754872 h 1135506"/>
                  <a:gd name="connsiteX61" fmla="*/ 85655 w 1547198"/>
                  <a:gd name="connsiteY61" fmla="*/ 729624 h 1135506"/>
                  <a:gd name="connsiteX62" fmla="*/ 94133 w 1547198"/>
                  <a:gd name="connsiteY62" fmla="*/ 687564 h 1135506"/>
                  <a:gd name="connsiteX63" fmla="*/ 119237 w 1547198"/>
                  <a:gd name="connsiteY63" fmla="*/ 652892 h 1135506"/>
                  <a:gd name="connsiteX64" fmla="*/ 119237 w 1547198"/>
                  <a:gd name="connsiteY64" fmla="*/ 625234 h 1135506"/>
                  <a:gd name="connsiteX65" fmla="*/ 96844 w 1547198"/>
                  <a:gd name="connsiteY65" fmla="*/ 622724 h 1135506"/>
                  <a:gd name="connsiteX66" fmla="*/ 94319 w 1547198"/>
                  <a:gd name="connsiteY66" fmla="*/ 612998 h 1135506"/>
                  <a:gd name="connsiteX67" fmla="*/ 106599 w 1547198"/>
                  <a:gd name="connsiteY67" fmla="*/ 592312 h 1135506"/>
                  <a:gd name="connsiteX68" fmla="*/ 71339 w 1547198"/>
                  <a:gd name="connsiteY68" fmla="*/ 557712 h 1135506"/>
                  <a:gd name="connsiteX69" fmla="*/ 45890 w 1547198"/>
                  <a:gd name="connsiteY69" fmla="*/ 547110 h 1135506"/>
                  <a:gd name="connsiteX70" fmla="*/ 48444 w 1547198"/>
                  <a:gd name="connsiteY70" fmla="*/ 516441 h 1135506"/>
                  <a:gd name="connsiteX71" fmla="*/ 55860 w 1547198"/>
                  <a:gd name="connsiteY71" fmla="*/ 489084 h 1135506"/>
                  <a:gd name="connsiteX72" fmla="*/ 74279 w 1547198"/>
                  <a:gd name="connsiteY72" fmla="*/ 447483 h 1135506"/>
                  <a:gd name="connsiteX73" fmla="*/ 77980 w 1547198"/>
                  <a:gd name="connsiteY73" fmla="*/ 421031 h 1135506"/>
                  <a:gd name="connsiteX74" fmla="*/ 110845 w 1547198"/>
                  <a:gd name="connsiteY74" fmla="*/ 412452 h 1135506"/>
                  <a:gd name="connsiteX75" fmla="*/ 121102 w 1547198"/>
                  <a:gd name="connsiteY75" fmla="*/ 428648 h 1135506"/>
                  <a:gd name="connsiteX76" fmla="*/ 152274 w 1547198"/>
                  <a:gd name="connsiteY76" fmla="*/ 435060 h 1135506"/>
                  <a:gd name="connsiteX77" fmla="*/ 157295 w 1547198"/>
                  <a:gd name="connsiteY77" fmla="*/ 407503 h 1135506"/>
                  <a:gd name="connsiteX78" fmla="*/ 192469 w 1547198"/>
                  <a:gd name="connsiteY78" fmla="*/ 403358 h 1135506"/>
                  <a:gd name="connsiteX79" fmla="*/ 239206 w 1547198"/>
                  <a:gd name="connsiteY79" fmla="*/ 408751 h 1135506"/>
                  <a:gd name="connsiteX80" fmla="*/ 282958 w 1547198"/>
                  <a:gd name="connsiteY80" fmla="*/ 391609 h 1135506"/>
                  <a:gd name="connsiteX81" fmla="*/ 325191 w 1547198"/>
                  <a:gd name="connsiteY81" fmla="*/ 394535 h 1135506"/>
                  <a:gd name="connsiteX82" fmla="*/ 365228 w 1547198"/>
                  <a:gd name="connsiteY82" fmla="*/ 381840 h 1135506"/>
                  <a:gd name="connsiteX83" fmla="*/ 383432 w 1547198"/>
                  <a:gd name="connsiteY83" fmla="*/ 356090 h 1135506"/>
                  <a:gd name="connsiteX84" fmla="*/ 414174 w 1547198"/>
                  <a:gd name="connsiteY84" fmla="*/ 301435 h 1135506"/>
                  <a:gd name="connsiteX85" fmla="*/ 411032 w 1547198"/>
                  <a:gd name="connsiteY85" fmla="*/ 278282 h 1135506"/>
                  <a:gd name="connsiteX86" fmla="*/ 432464 w 1547198"/>
                  <a:gd name="connsiteY86" fmla="*/ 270980 h 1135506"/>
                  <a:gd name="connsiteX87" fmla="*/ 461126 w 1547198"/>
                  <a:gd name="connsiteY87" fmla="*/ 258041 h 1135506"/>
                  <a:gd name="connsiteX88" fmla="*/ 461126 w 1547198"/>
                  <a:gd name="connsiteY88" fmla="*/ 226869 h 1135506"/>
                  <a:gd name="connsiteX89" fmla="*/ 447483 w 1547198"/>
                  <a:gd name="connsiteY89" fmla="*/ 202712 h 1135506"/>
                  <a:gd name="connsiteX90" fmla="*/ 479014 w 1547198"/>
                  <a:gd name="connsiteY90" fmla="*/ 177464 h 1135506"/>
                  <a:gd name="connsiteX91" fmla="*/ 479358 w 1547198"/>
                  <a:gd name="connsiteY91" fmla="*/ 177206 h 1135506"/>
                  <a:gd name="connsiteX92" fmla="*/ 522666 w 1547198"/>
                  <a:gd name="connsiteY92" fmla="*/ 130311 h 1135506"/>
                  <a:gd name="connsiteX93" fmla="*/ 575758 w 1547198"/>
                  <a:gd name="connsiteY93" fmla="*/ 61570 h 1135506"/>
                  <a:gd name="connsiteX94" fmla="*/ 581768 w 1547198"/>
                  <a:gd name="connsiteY94" fmla="*/ 24372 h 1135506"/>
                  <a:gd name="connsiteX95" fmla="*/ 593216 w 1547198"/>
                  <a:gd name="connsiteY95" fmla="*/ 0 h 1135506"/>
                  <a:gd name="connsiteX96" fmla="*/ 622423 w 1547198"/>
                  <a:gd name="connsiteY96" fmla="*/ 3457 h 1135506"/>
                  <a:gd name="connsiteX97" fmla="*/ 656779 w 1547198"/>
                  <a:gd name="connsiteY97" fmla="*/ 27285 h 1135506"/>
                  <a:gd name="connsiteX98" fmla="*/ 672774 w 1547198"/>
                  <a:gd name="connsiteY98" fmla="*/ 53967 h 1135506"/>
                  <a:gd name="connsiteX99" fmla="*/ 718435 w 1547198"/>
                  <a:gd name="connsiteY99" fmla="*/ 36222 h 1135506"/>
                  <a:gd name="connsiteX100" fmla="*/ 763679 w 1547198"/>
                  <a:gd name="connsiteY100" fmla="*/ 41472 h 1135506"/>
                  <a:gd name="connsiteX101" fmla="*/ 772774 w 1547198"/>
                  <a:gd name="connsiteY101" fmla="*/ 79415 h 1135506"/>
                  <a:gd name="connsiteX102" fmla="*/ 780679 w 1547198"/>
                  <a:gd name="connsiteY102" fmla="*/ 104892 h 1135506"/>
                  <a:gd name="connsiteX103" fmla="*/ 769446 w 1547198"/>
                  <a:gd name="connsiteY103" fmla="*/ 159188 h 1135506"/>
                  <a:gd name="connsiteX104" fmla="*/ 807231 w 1547198"/>
                  <a:gd name="connsiteY104" fmla="*/ 176718 h 1135506"/>
                  <a:gd name="connsiteX105" fmla="*/ 849951 w 1547198"/>
                  <a:gd name="connsiteY105" fmla="*/ 185383 h 1135506"/>
                  <a:gd name="connsiteX106" fmla="*/ 890333 w 1547198"/>
                  <a:gd name="connsiteY106" fmla="*/ 173677 h 1135506"/>
                  <a:gd name="connsiteX107" fmla="*/ 920243 w 1547198"/>
                  <a:gd name="connsiteY107" fmla="*/ 112021 h 1135506"/>
                  <a:gd name="connsiteX108" fmla="*/ 939896 w 1547198"/>
                  <a:gd name="connsiteY108" fmla="*/ 78296 h 1135506"/>
                  <a:gd name="connsiteX109" fmla="*/ 957698 w 1547198"/>
                  <a:gd name="connsiteY109" fmla="*/ 69187 h 1135506"/>
                  <a:gd name="connsiteX110" fmla="*/ 980779 w 1547198"/>
                  <a:gd name="connsiteY110" fmla="*/ 91766 h 1135506"/>
                  <a:gd name="connsiteX111" fmla="*/ 997592 w 1547198"/>
                  <a:gd name="connsiteY111" fmla="*/ 146852 h 1135506"/>
                  <a:gd name="connsiteX112" fmla="*/ 1019009 w 1547198"/>
                  <a:gd name="connsiteY112" fmla="*/ 188998 h 1135506"/>
                  <a:gd name="connsiteX113" fmla="*/ 1041502 w 1547198"/>
                  <a:gd name="connsiteY113" fmla="*/ 174279 h 1135506"/>
                  <a:gd name="connsiteX114" fmla="*/ 1054341 w 1547198"/>
                  <a:gd name="connsiteY114" fmla="*/ 130311 h 1135506"/>
                  <a:gd name="connsiteX115" fmla="*/ 1070150 w 1547198"/>
                  <a:gd name="connsiteY115" fmla="*/ 99240 h 1135506"/>
                  <a:gd name="connsiteX116" fmla="*/ 1108451 w 1547198"/>
                  <a:gd name="connsiteY116" fmla="*/ 85512 h 1135506"/>
                  <a:gd name="connsiteX117" fmla="*/ 1130543 w 1547198"/>
                  <a:gd name="connsiteY117" fmla="*/ 67021 h 1135506"/>
                  <a:gd name="connsiteX118" fmla="*/ 1149321 w 1547198"/>
                  <a:gd name="connsiteY118" fmla="*/ 85799 h 1135506"/>
                  <a:gd name="connsiteX119" fmla="*/ 1169174 w 1547198"/>
                  <a:gd name="connsiteY119" fmla="*/ 117831 h 1135506"/>
                  <a:gd name="connsiteX120" fmla="*/ 1223657 w 1547198"/>
                  <a:gd name="connsiteY120" fmla="*/ 111189 h 1135506"/>
                  <a:gd name="connsiteX121" fmla="*/ 1270537 w 1547198"/>
                  <a:gd name="connsiteY121" fmla="*/ 144843 h 1135506"/>
                  <a:gd name="connsiteX122" fmla="*/ 1283089 w 1547198"/>
                  <a:gd name="connsiteY122" fmla="*/ 176991 h 1135506"/>
                  <a:gd name="connsiteX123" fmla="*/ 1283089 w 1547198"/>
                  <a:gd name="connsiteY123" fmla="*/ 228490 h 1135506"/>
                  <a:gd name="connsiteX124" fmla="*/ 1313673 w 1547198"/>
                  <a:gd name="connsiteY124" fmla="*/ 249290 h 1135506"/>
                  <a:gd name="connsiteX125" fmla="*/ 1331519 w 1547198"/>
                  <a:gd name="connsiteY125" fmla="*/ 291437 h 1135506"/>
                  <a:gd name="connsiteX126" fmla="*/ 1318077 w 1547198"/>
                  <a:gd name="connsiteY126" fmla="*/ 322781 h 1135506"/>
                  <a:gd name="connsiteX127" fmla="*/ 1350727 w 1547198"/>
                  <a:gd name="connsiteY127" fmla="*/ 341544 h 1135506"/>
                  <a:gd name="connsiteX128" fmla="*/ 1392629 w 1547198"/>
                  <a:gd name="connsiteY128" fmla="*/ 355832 h 1135506"/>
                  <a:gd name="connsiteX129" fmla="*/ 1420674 w 1547198"/>
                  <a:gd name="connsiteY129" fmla="*/ 339665 h 1135506"/>
                  <a:gd name="connsiteX130" fmla="*/ 1456680 w 1547198"/>
                  <a:gd name="connsiteY130" fmla="*/ 339665 h 1135506"/>
                  <a:gd name="connsiteX131" fmla="*/ 1488025 w 1547198"/>
                  <a:gd name="connsiteY131" fmla="*/ 348057 h 1135506"/>
                  <a:gd name="connsiteX132" fmla="*/ 1510260 w 1547198"/>
                  <a:gd name="connsiteY132" fmla="*/ 363162 h 1135506"/>
                  <a:gd name="connsiteX133" fmla="*/ 1518063 w 1547198"/>
                  <a:gd name="connsiteY133" fmla="*/ 411061 h 1135506"/>
                  <a:gd name="connsiteX134" fmla="*/ 1531046 w 1547198"/>
                  <a:gd name="connsiteY134" fmla="*/ 440597 h 1135506"/>
                  <a:gd name="connsiteX135" fmla="*/ 1547198 w 1547198"/>
                  <a:gd name="connsiteY135" fmla="*/ 471942 h 1135506"/>
                  <a:gd name="connsiteX136" fmla="*/ 1531003 w 1547198"/>
                  <a:gd name="connsiteY136" fmla="*/ 481825 h 1135506"/>
                  <a:gd name="connsiteX137" fmla="*/ 1474669 w 1547198"/>
                  <a:gd name="connsiteY137" fmla="*/ 525880 h 1135506"/>
                  <a:gd name="connsiteX138" fmla="*/ 1479475 w 1547198"/>
                  <a:gd name="connsiteY138" fmla="*/ 554756 h 1135506"/>
                  <a:gd name="connsiteX139" fmla="*/ 1466550 w 1547198"/>
                  <a:gd name="connsiteY139" fmla="*/ 574653 h 1135506"/>
                  <a:gd name="connsiteX140" fmla="*/ 1445950 w 1547198"/>
                  <a:gd name="connsiteY140" fmla="*/ 584953 h 1135506"/>
                  <a:gd name="connsiteX141" fmla="*/ 1429855 w 1547198"/>
                  <a:gd name="connsiteY141" fmla="*/ 606413 h 1135506"/>
                  <a:gd name="connsiteX142" fmla="*/ 1432136 w 1547198"/>
                  <a:gd name="connsiteY142" fmla="*/ 622480 h 1135506"/>
                  <a:gd name="connsiteX143" fmla="*/ 1424518 w 1547198"/>
                  <a:gd name="connsiteY143" fmla="*/ 632005 h 1135506"/>
                  <a:gd name="connsiteX144" fmla="*/ 1412081 w 1547198"/>
                  <a:gd name="connsiteY144" fmla="*/ 646695 h 113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47198" h="1135506">
                    <a:moveTo>
                      <a:pt x="1412081" y="646695"/>
                    </a:moveTo>
                    <a:lnTo>
                      <a:pt x="1372689" y="683677"/>
                    </a:lnTo>
                    <a:lnTo>
                      <a:pt x="1369648" y="686531"/>
                    </a:lnTo>
                    <a:lnTo>
                      <a:pt x="1357383" y="684150"/>
                    </a:lnTo>
                    <a:lnTo>
                      <a:pt x="1330830" y="664526"/>
                    </a:lnTo>
                    <a:lnTo>
                      <a:pt x="1326211" y="641444"/>
                    </a:lnTo>
                    <a:lnTo>
                      <a:pt x="1265029" y="651830"/>
                    </a:lnTo>
                    <a:lnTo>
                      <a:pt x="1220014" y="702627"/>
                    </a:lnTo>
                    <a:lnTo>
                      <a:pt x="1147284" y="755718"/>
                    </a:lnTo>
                    <a:lnTo>
                      <a:pt x="1101107" y="749951"/>
                    </a:lnTo>
                    <a:lnTo>
                      <a:pt x="1071097" y="767266"/>
                    </a:lnTo>
                    <a:lnTo>
                      <a:pt x="1036467" y="814591"/>
                    </a:lnTo>
                    <a:lnTo>
                      <a:pt x="996071" y="876935"/>
                    </a:lnTo>
                    <a:lnTo>
                      <a:pt x="991452" y="948503"/>
                    </a:lnTo>
                    <a:lnTo>
                      <a:pt x="986833" y="1028147"/>
                    </a:lnTo>
                    <a:lnTo>
                      <a:pt x="1012224" y="1075486"/>
                    </a:lnTo>
                    <a:lnTo>
                      <a:pt x="1018005" y="1104335"/>
                    </a:lnTo>
                    <a:lnTo>
                      <a:pt x="1014533" y="1111263"/>
                    </a:lnTo>
                    <a:lnTo>
                      <a:pt x="1004147" y="1111263"/>
                    </a:lnTo>
                    <a:lnTo>
                      <a:pt x="954513" y="1084710"/>
                    </a:lnTo>
                    <a:lnTo>
                      <a:pt x="929122" y="1088182"/>
                    </a:lnTo>
                    <a:lnTo>
                      <a:pt x="877164" y="1106644"/>
                    </a:lnTo>
                    <a:lnTo>
                      <a:pt x="867940" y="1125121"/>
                    </a:lnTo>
                    <a:lnTo>
                      <a:pt x="849464" y="1135507"/>
                    </a:lnTo>
                    <a:lnTo>
                      <a:pt x="824073" y="1123959"/>
                    </a:lnTo>
                    <a:lnTo>
                      <a:pt x="775586" y="1112425"/>
                    </a:lnTo>
                    <a:lnTo>
                      <a:pt x="751343" y="1097420"/>
                    </a:lnTo>
                    <a:lnTo>
                      <a:pt x="695927" y="1103187"/>
                    </a:lnTo>
                    <a:lnTo>
                      <a:pt x="663607" y="1115882"/>
                    </a:lnTo>
                    <a:lnTo>
                      <a:pt x="637055" y="1083563"/>
                    </a:lnTo>
                    <a:lnTo>
                      <a:pt x="625521" y="1057010"/>
                    </a:lnTo>
                    <a:lnTo>
                      <a:pt x="607045" y="1043152"/>
                    </a:lnTo>
                    <a:lnTo>
                      <a:pt x="595511" y="1030457"/>
                    </a:lnTo>
                    <a:lnTo>
                      <a:pt x="595511" y="1014304"/>
                    </a:lnTo>
                    <a:lnTo>
                      <a:pt x="562029" y="999299"/>
                    </a:lnTo>
                    <a:lnTo>
                      <a:pt x="532019" y="994680"/>
                    </a:lnTo>
                    <a:lnTo>
                      <a:pt x="512395" y="993518"/>
                    </a:lnTo>
                    <a:lnTo>
                      <a:pt x="491609" y="978513"/>
                    </a:lnTo>
                    <a:lnTo>
                      <a:pt x="483533" y="950812"/>
                    </a:lnTo>
                    <a:lnTo>
                      <a:pt x="448903" y="938117"/>
                    </a:lnTo>
                    <a:lnTo>
                      <a:pt x="413112" y="942736"/>
                    </a:lnTo>
                    <a:lnTo>
                      <a:pt x="392340" y="925422"/>
                    </a:lnTo>
                    <a:lnTo>
                      <a:pt x="357711" y="913874"/>
                    </a:lnTo>
                    <a:lnTo>
                      <a:pt x="306915" y="891940"/>
                    </a:lnTo>
                    <a:lnTo>
                      <a:pt x="289600" y="885011"/>
                    </a:lnTo>
                    <a:lnTo>
                      <a:pt x="271124" y="902326"/>
                    </a:lnTo>
                    <a:lnTo>
                      <a:pt x="271124" y="930026"/>
                    </a:lnTo>
                    <a:lnTo>
                      <a:pt x="251499" y="942736"/>
                    </a:lnTo>
                    <a:lnTo>
                      <a:pt x="185713" y="934645"/>
                    </a:lnTo>
                    <a:lnTo>
                      <a:pt x="171855" y="949650"/>
                    </a:lnTo>
                    <a:lnTo>
                      <a:pt x="157998" y="936955"/>
                    </a:lnTo>
                    <a:lnTo>
                      <a:pt x="154540" y="919640"/>
                    </a:lnTo>
                    <a:lnTo>
                      <a:pt x="129150" y="925422"/>
                    </a:lnTo>
                    <a:lnTo>
                      <a:pt x="78353" y="923112"/>
                    </a:lnTo>
                    <a:lnTo>
                      <a:pt x="58729" y="926569"/>
                    </a:lnTo>
                    <a:lnTo>
                      <a:pt x="22938" y="885011"/>
                    </a:lnTo>
                    <a:lnTo>
                      <a:pt x="0" y="881123"/>
                    </a:lnTo>
                    <a:lnTo>
                      <a:pt x="0" y="853825"/>
                    </a:lnTo>
                    <a:lnTo>
                      <a:pt x="3256" y="824517"/>
                    </a:lnTo>
                    <a:lnTo>
                      <a:pt x="16726" y="797592"/>
                    </a:lnTo>
                    <a:lnTo>
                      <a:pt x="48558" y="754872"/>
                    </a:lnTo>
                    <a:lnTo>
                      <a:pt x="85655" y="729624"/>
                    </a:lnTo>
                    <a:lnTo>
                      <a:pt x="94133" y="687564"/>
                    </a:lnTo>
                    <a:lnTo>
                      <a:pt x="119237" y="652892"/>
                    </a:lnTo>
                    <a:lnTo>
                      <a:pt x="119237" y="625234"/>
                    </a:lnTo>
                    <a:lnTo>
                      <a:pt x="96844" y="622724"/>
                    </a:lnTo>
                    <a:lnTo>
                      <a:pt x="94319" y="612998"/>
                    </a:lnTo>
                    <a:lnTo>
                      <a:pt x="106599" y="592312"/>
                    </a:lnTo>
                    <a:lnTo>
                      <a:pt x="71339" y="557712"/>
                    </a:lnTo>
                    <a:lnTo>
                      <a:pt x="45890" y="547110"/>
                    </a:lnTo>
                    <a:lnTo>
                      <a:pt x="48444" y="516441"/>
                    </a:lnTo>
                    <a:lnTo>
                      <a:pt x="55860" y="489084"/>
                    </a:lnTo>
                    <a:lnTo>
                      <a:pt x="74279" y="447483"/>
                    </a:lnTo>
                    <a:lnTo>
                      <a:pt x="77980" y="421031"/>
                    </a:lnTo>
                    <a:lnTo>
                      <a:pt x="110845" y="412452"/>
                    </a:lnTo>
                    <a:lnTo>
                      <a:pt x="121102" y="428648"/>
                    </a:lnTo>
                    <a:lnTo>
                      <a:pt x="152274" y="435060"/>
                    </a:lnTo>
                    <a:lnTo>
                      <a:pt x="157295" y="407503"/>
                    </a:lnTo>
                    <a:lnTo>
                      <a:pt x="192469" y="403358"/>
                    </a:lnTo>
                    <a:lnTo>
                      <a:pt x="239206" y="408751"/>
                    </a:lnTo>
                    <a:lnTo>
                      <a:pt x="282958" y="391609"/>
                    </a:lnTo>
                    <a:lnTo>
                      <a:pt x="325191" y="394535"/>
                    </a:lnTo>
                    <a:lnTo>
                      <a:pt x="365228" y="381840"/>
                    </a:lnTo>
                    <a:lnTo>
                      <a:pt x="383432" y="356090"/>
                    </a:lnTo>
                    <a:lnTo>
                      <a:pt x="414174" y="301435"/>
                    </a:lnTo>
                    <a:lnTo>
                      <a:pt x="411032" y="278282"/>
                    </a:lnTo>
                    <a:lnTo>
                      <a:pt x="432464" y="270980"/>
                    </a:lnTo>
                    <a:lnTo>
                      <a:pt x="461126" y="258041"/>
                    </a:lnTo>
                    <a:lnTo>
                      <a:pt x="461126" y="226869"/>
                    </a:lnTo>
                    <a:lnTo>
                      <a:pt x="447483" y="202712"/>
                    </a:lnTo>
                    <a:lnTo>
                      <a:pt x="479014" y="177464"/>
                    </a:lnTo>
                    <a:lnTo>
                      <a:pt x="479358" y="177206"/>
                    </a:lnTo>
                    <a:lnTo>
                      <a:pt x="522666" y="130311"/>
                    </a:lnTo>
                    <a:lnTo>
                      <a:pt x="575758" y="61570"/>
                    </a:lnTo>
                    <a:lnTo>
                      <a:pt x="581768" y="24372"/>
                    </a:lnTo>
                    <a:lnTo>
                      <a:pt x="593216" y="0"/>
                    </a:lnTo>
                    <a:lnTo>
                      <a:pt x="622423" y="3457"/>
                    </a:lnTo>
                    <a:lnTo>
                      <a:pt x="656779" y="27285"/>
                    </a:lnTo>
                    <a:lnTo>
                      <a:pt x="672774" y="53967"/>
                    </a:lnTo>
                    <a:lnTo>
                      <a:pt x="718435" y="36222"/>
                    </a:lnTo>
                    <a:lnTo>
                      <a:pt x="763679" y="41472"/>
                    </a:lnTo>
                    <a:lnTo>
                      <a:pt x="772774" y="79415"/>
                    </a:lnTo>
                    <a:lnTo>
                      <a:pt x="780679" y="104892"/>
                    </a:lnTo>
                    <a:lnTo>
                      <a:pt x="769446" y="159188"/>
                    </a:lnTo>
                    <a:lnTo>
                      <a:pt x="807231" y="176718"/>
                    </a:lnTo>
                    <a:lnTo>
                      <a:pt x="849951" y="185383"/>
                    </a:lnTo>
                    <a:lnTo>
                      <a:pt x="890333" y="173677"/>
                    </a:lnTo>
                    <a:lnTo>
                      <a:pt x="920243" y="112021"/>
                    </a:lnTo>
                    <a:lnTo>
                      <a:pt x="939896" y="78296"/>
                    </a:lnTo>
                    <a:lnTo>
                      <a:pt x="957698" y="69187"/>
                    </a:lnTo>
                    <a:lnTo>
                      <a:pt x="980779" y="91766"/>
                    </a:lnTo>
                    <a:lnTo>
                      <a:pt x="997592" y="146852"/>
                    </a:lnTo>
                    <a:lnTo>
                      <a:pt x="1019009" y="188998"/>
                    </a:lnTo>
                    <a:lnTo>
                      <a:pt x="1041502" y="174279"/>
                    </a:lnTo>
                    <a:lnTo>
                      <a:pt x="1054341" y="130311"/>
                    </a:lnTo>
                    <a:lnTo>
                      <a:pt x="1070150" y="99240"/>
                    </a:lnTo>
                    <a:lnTo>
                      <a:pt x="1108451" y="85512"/>
                    </a:lnTo>
                    <a:lnTo>
                      <a:pt x="1130543" y="67021"/>
                    </a:lnTo>
                    <a:lnTo>
                      <a:pt x="1149321" y="85799"/>
                    </a:lnTo>
                    <a:lnTo>
                      <a:pt x="1169174" y="117831"/>
                    </a:lnTo>
                    <a:lnTo>
                      <a:pt x="1223657" y="111189"/>
                    </a:lnTo>
                    <a:lnTo>
                      <a:pt x="1270537" y="144843"/>
                    </a:lnTo>
                    <a:lnTo>
                      <a:pt x="1283089" y="176991"/>
                    </a:lnTo>
                    <a:lnTo>
                      <a:pt x="1283089" y="228490"/>
                    </a:lnTo>
                    <a:lnTo>
                      <a:pt x="1313673" y="249290"/>
                    </a:lnTo>
                    <a:lnTo>
                      <a:pt x="1331519" y="291437"/>
                    </a:lnTo>
                    <a:lnTo>
                      <a:pt x="1318077" y="322781"/>
                    </a:lnTo>
                    <a:lnTo>
                      <a:pt x="1350727" y="341544"/>
                    </a:lnTo>
                    <a:lnTo>
                      <a:pt x="1392629" y="355832"/>
                    </a:lnTo>
                    <a:lnTo>
                      <a:pt x="1420674" y="339665"/>
                    </a:lnTo>
                    <a:lnTo>
                      <a:pt x="1456680" y="339665"/>
                    </a:lnTo>
                    <a:lnTo>
                      <a:pt x="1488025" y="348057"/>
                    </a:lnTo>
                    <a:lnTo>
                      <a:pt x="1510260" y="363162"/>
                    </a:lnTo>
                    <a:lnTo>
                      <a:pt x="1518063" y="411061"/>
                    </a:lnTo>
                    <a:lnTo>
                      <a:pt x="1531046" y="440597"/>
                    </a:lnTo>
                    <a:lnTo>
                      <a:pt x="1547198" y="471942"/>
                    </a:lnTo>
                    <a:lnTo>
                      <a:pt x="1531003" y="481825"/>
                    </a:lnTo>
                    <a:lnTo>
                      <a:pt x="1474669" y="525880"/>
                    </a:lnTo>
                    <a:lnTo>
                      <a:pt x="1479475" y="554756"/>
                    </a:lnTo>
                    <a:lnTo>
                      <a:pt x="1466550" y="574653"/>
                    </a:lnTo>
                    <a:lnTo>
                      <a:pt x="1445950" y="584953"/>
                    </a:lnTo>
                    <a:lnTo>
                      <a:pt x="1429855" y="606413"/>
                    </a:lnTo>
                    <a:lnTo>
                      <a:pt x="1432136" y="622480"/>
                    </a:lnTo>
                    <a:lnTo>
                      <a:pt x="1424518" y="632005"/>
                    </a:lnTo>
                    <a:lnTo>
                      <a:pt x="1412081" y="646695"/>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9" name="Freeform: Shape 247">
                <a:extLst>
                  <a:ext uri="{FF2B5EF4-FFF2-40B4-BE49-F238E27FC236}">
                    <a16:creationId xmlns:a16="http://schemas.microsoft.com/office/drawing/2014/main" id="{2DF93BB7-1741-3B2C-FA61-9E4CDD84E337}"/>
                  </a:ext>
                </a:extLst>
              </p:cNvPr>
              <p:cNvSpPr/>
              <p:nvPr/>
            </p:nvSpPr>
            <p:spPr>
              <a:xfrm>
                <a:off x="8817667" y="2397600"/>
                <a:ext cx="1573435" cy="1221232"/>
              </a:xfrm>
              <a:custGeom>
                <a:avLst/>
                <a:gdLst>
                  <a:gd name="connsiteX0" fmla="*/ 37828 w 1180076"/>
                  <a:gd name="connsiteY0" fmla="*/ 85555 h 915924"/>
                  <a:gd name="connsiteX1" fmla="*/ 34457 w 1180076"/>
                  <a:gd name="connsiteY1" fmla="*/ 79458 h 915924"/>
                  <a:gd name="connsiteX2" fmla="*/ 34758 w 1180076"/>
                  <a:gd name="connsiteY2" fmla="*/ 74451 h 915924"/>
                  <a:gd name="connsiteX3" fmla="*/ 42189 w 1180076"/>
                  <a:gd name="connsiteY3" fmla="*/ 70048 h 915924"/>
                  <a:gd name="connsiteX4" fmla="*/ 56362 w 1180076"/>
                  <a:gd name="connsiteY4" fmla="*/ 55860 h 915924"/>
                  <a:gd name="connsiteX5" fmla="*/ 57424 w 1180076"/>
                  <a:gd name="connsiteY5" fmla="*/ 34830 h 915924"/>
                  <a:gd name="connsiteX6" fmla="*/ 52833 w 1180076"/>
                  <a:gd name="connsiteY6" fmla="*/ 25118 h 915924"/>
                  <a:gd name="connsiteX7" fmla="*/ 57998 w 1180076"/>
                  <a:gd name="connsiteY7" fmla="*/ 16569 h 915924"/>
                  <a:gd name="connsiteX8" fmla="*/ 60709 w 1180076"/>
                  <a:gd name="connsiteY8" fmla="*/ 11519 h 915924"/>
                  <a:gd name="connsiteX9" fmla="*/ 67939 w 1180076"/>
                  <a:gd name="connsiteY9" fmla="*/ 13484 h 915924"/>
                  <a:gd name="connsiteX10" fmla="*/ 82557 w 1180076"/>
                  <a:gd name="connsiteY10" fmla="*/ 7173 h 915924"/>
                  <a:gd name="connsiteX11" fmla="*/ 94664 w 1180076"/>
                  <a:gd name="connsiteY11" fmla="*/ 2969 h 915924"/>
                  <a:gd name="connsiteX12" fmla="*/ 113657 w 1180076"/>
                  <a:gd name="connsiteY12" fmla="*/ 5222 h 915924"/>
                  <a:gd name="connsiteX13" fmla="*/ 129795 w 1180076"/>
                  <a:gd name="connsiteY13" fmla="*/ 3974 h 915924"/>
                  <a:gd name="connsiteX14" fmla="*/ 144241 w 1180076"/>
                  <a:gd name="connsiteY14" fmla="*/ 0 h 915924"/>
                  <a:gd name="connsiteX15" fmla="*/ 151327 w 1180076"/>
                  <a:gd name="connsiteY15" fmla="*/ 932 h 915924"/>
                  <a:gd name="connsiteX16" fmla="*/ 162875 w 1180076"/>
                  <a:gd name="connsiteY16" fmla="*/ 2453 h 915924"/>
                  <a:gd name="connsiteX17" fmla="*/ 165041 w 1180076"/>
                  <a:gd name="connsiteY17" fmla="*/ 2740 h 915924"/>
                  <a:gd name="connsiteX18" fmla="*/ 185770 w 1180076"/>
                  <a:gd name="connsiteY18" fmla="*/ 8765 h 915924"/>
                  <a:gd name="connsiteX19" fmla="*/ 200761 w 1180076"/>
                  <a:gd name="connsiteY19" fmla="*/ 33123 h 915924"/>
                  <a:gd name="connsiteX20" fmla="*/ 205236 w 1180076"/>
                  <a:gd name="connsiteY20" fmla="*/ 46550 h 915924"/>
                  <a:gd name="connsiteX21" fmla="*/ 199671 w 1180076"/>
                  <a:gd name="connsiteY21" fmla="*/ 62688 h 915924"/>
                  <a:gd name="connsiteX22" fmla="*/ 195152 w 1180076"/>
                  <a:gd name="connsiteY22" fmla="*/ 84278 h 915924"/>
                  <a:gd name="connsiteX23" fmla="*/ 211749 w 1180076"/>
                  <a:gd name="connsiteY23" fmla="*/ 88969 h 915924"/>
                  <a:gd name="connsiteX24" fmla="*/ 222522 w 1180076"/>
                  <a:gd name="connsiteY24" fmla="*/ 106140 h 915924"/>
                  <a:gd name="connsiteX25" fmla="*/ 233353 w 1180076"/>
                  <a:gd name="connsiteY25" fmla="*/ 110128 h 915924"/>
                  <a:gd name="connsiteX26" fmla="*/ 246737 w 1180076"/>
                  <a:gd name="connsiteY26" fmla="*/ 97318 h 915924"/>
                  <a:gd name="connsiteX27" fmla="*/ 249262 w 1180076"/>
                  <a:gd name="connsiteY27" fmla="*/ 109755 h 915924"/>
                  <a:gd name="connsiteX28" fmla="*/ 261369 w 1180076"/>
                  <a:gd name="connsiteY28" fmla="*/ 125692 h 915924"/>
                  <a:gd name="connsiteX29" fmla="*/ 264927 w 1180076"/>
                  <a:gd name="connsiteY29" fmla="*/ 141859 h 915924"/>
                  <a:gd name="connsiteX30" fmla="*/ 271339 w 1180076"/>
                  <a:gd name="connsiteY30" fmla="*/ 163693 h 915924"/>
                  <a:gd name="connsiteX31" fmla="*/ 279774 w 1180076"/>
                  <a:gd name="connsiteY31" fmla="*/ 172128 h 915924"/>
                  <a:gd name="connsiteX32" fmla="*/ 282829 w 1180076"/>
                  <a:gd name="connsiteY32" fmla="*/ 173734 h 915924"/>
                  <a:gd name="connsiteX33" fmla="*/ 284121 w 1180076"/>
                  <a:gd name="connsiteY33" fmla="*/ 186344 h 915924"/>
                  <a:gd name="connsiteX34" fmla="*/ 292355 w 1180076"/>
                  <a:gd name="connsiteY34" fmla="*/ 200574 h 915924"/>
                  <a:gd name="connsiteX35" fmla="*/ 309497 w 1180076"/>
                  <a:gd name="connsiteY35" fmla="*/ 195080 h 915924"/>
                  <a:gd name="connsiteX36" fmla="*/ 327429 w 1180076"/>
                  <a:gd name="connsiteY36" fmla="*/ 202554 h 915924"/>
                  <a:gd name="connsiteX37" fmla="*/ 343811 w 1180076"/>
                  <a:gd name="connsiteY37" fmla="*/ 195869 h 915924"/>
                  <a:gd name="connsiteX38" fmla="*/ 363162 w 1180076"/>
                  <a:gd name="connsiteY38" fmla="*/ 190102 h 915924"/>
                  <a:gd name="connsiteX39" fmla="*/ 371382 w 1180076"/>
                  <a:gd name="connsiteY39" fmla="*/ 188094 h 915924"/>
                  <a:gd name="connsiteX40" fmla="*/ 381797 w 1180076"/>
                  <a:gd name="connsiteY40" fmla="*/ 201951 h 915924"/>
                  <a:gd name="connsiteX41" fmla="*/ 405194 w 1180076"/>
                  <a:gd name="connsiteY41" fmla="*/ 189557 h 915924"/>
                  <a:gd name="connsiteX42" fmla="*/ 434888 w 1180076"/>
                  <a:gd name="connsiteY42" fmla="*/ 186473 h 915924"/>
                  <a:gd name="connsiteX43" fmla="*/ 461169 w 1180076"/>
                  <a:gd name="connsiteY43" fmla="*/ 187793 h 915924"/>
                  <a:gd name="connsiteX44" fmla="*/ 473046 w 1180076"/>
                  <a:gd name="connsiteY44" fmla="*/ 171167 h 915924"/>
                  <a:gd name="connsiteX45" fmla="*/ 483059 w 1180076"/>
                  <a:gd name="connsiteY45" fmla="*/ 161154 h 915924"/>
                  <a:gd name="connsiteX46" fmla="*/ 501536 w 1180076"/>
                  <a:gd name="connsiteY46" fmla="*/ 165902 h 915924"/>
                  <a:gd name="connsiteX47" fmla="*/ 515494 w 1180076"/>
                  <a:gd name="connsiteY47" fmla="*/ 170292 h 915924"/>
                  <a:gd name="connsiteX48" fmla="*/ 527845 w 1180076"/>
                  <a:gd name="connsiteY48" fmla="*/ 179343 h 915924"/>
                  <a:gd name="connsiteX49" fmla="*/ 539479 w 1180076"/>
                  <a:gd name="connsiteY49" fmla="*/ 188998 h 915924"/>
                  <a:gd name="connsiteX50" fmla="*/ 539479 w 1180076"/>
                  <a:gd name="connsiteY50" fmla="*/ 198308 h 915924"/>
                  <a:gd name="connsiteX51" fmla="*/ 543912 w 1180076"/>
                  <a:gd name="connsiteY51" fmla="*/ 213628 h 915924"/>
                  <a:gd name="connsiteX52" fmla="*/ 559849 w 1180076"/>
                  <a:gd name="connsiteY52" fmla="*/ 216999 h 915924"/>
                  <a:gd name="connsiteX53" fmla="*/ 568485 w 1180076"/>
                  <a:gd name="connsiteY53" fmla="*/ 223770 h 915924"/>
                  <a:gd name="connsiteX54" fmla="*/ 573090 w 1180076"/>
                  <a:gd name="connsiteY54" fmla="*/ 235146 h 915924"/>
                  <a:gd name="connsiteX55" fmla="*/ 573090 w 1180076"/>
                  <a:gd name="connsiteY55" fmla="*/ 249735 h 915924"/>
                  <a:gd name="connsiteX56" fmla="*/ 566964 w 1180076"/>
                  <a:gd name="connsiteY56" fmla="*/ 261670 h 915924"/>
                  <a:gd name="connsiteX57" fmla="*/ 569719 w 1180076"/>
                  <a:gd name="connsiteY57" fmla="*/ 278913 h 915924"/>
                  <a:gd name="connsiteX58" fmla="*/ 574424 w 1180076"/>
                  <a:gd name="connsiteY58" fmla="*/ 290648 h 915924"/>
                  <a:gd name="connsiteX59" fmla="*/ 590304 w 1180076"/>
                  <a:gd name="connsiteY59" fmla="*/ 297003 h 915924"/>
                  <a:gd name="connsiteX60" fmla="*/ 601565 w 1180076"/>
                  <a:gd name="connsiteY60" fmla="*/ 308550 h 915924"/>
                  <a:gd name="connsiteX61" fmla="*/ 622423 w 1180076"/>
                  <a:gd name="connsiteY61" fmla="*/ 319840 h 915924"/>
                  <a:gd name="connsiteX62" fmla="*/ 631345 w 1180076"/>
                  <a:gd name="connsiteY62" fmla="*/ 317143 h 915924"/>
                  <a:gd name="connsiteX63" fmla="*/ 645561 w 1180076"/>
                  <a:gd name="connsiteY63" fmla="*/ 324373 h 915924"/>
                  <a:gd name="connsiteX64" fmla="*/ 655273 w 1180076"/>
                  <a:gd name="connsiteY64" fmla="*/ 336653 h 915924"/>
                  <a:gd name="connsiteX65" fmla="*/ 665616 w 1180076"/>
                  <a:gd name="connsiteY65" fmla="*/ 344327 h 915924"/>
                  <a:gd name="connsiteX66" fmla="*/ 678455 w 1180076"/>
                  <a:gd name="connsiteY66" fmla="*/ 343122 h 915924"/>
                  <a:gd name="connsiteX67" fmla="*/ 690864 w 1180076"/>
                  <a:gd name="connsiteY67" fmla="*/ 336193 h 915924"/>
                  <a:gd name="connsiteX68" fmla="*/ 702598 w 1180076"/>
                  <a:gd name="connsiteY68" fmla="*/ 317000 h 915924"/>
                  <a:gd name="connsiteX69" fmla="*/ 725005 w 1180076"/>
                  <a:gd name="connsiteY69" fmla="*/ 310028 h 915924"/>
                  <a:gd name="connsiteX70" fmla="*/ 735477 w 1180076"/>
                  <a:gd name="connsiteY70" fmla="*/ 318463 h 915924"/>
                  <a:gd name="connsiteX71" fmla="*/ 748502 w 1180076"/>
                  <a:gd name="connsiteY71" fmla="*/ 307288 h 915924"/>
                  <a:gd name="connsiteX72" fmla="*/ 763393 w 1180076"/>
                  <a:gd name="connsiteY72" fmla="*/ 315149 h 915924"/>
                  <a:gd name="connsiteX73" fmla="*/ 787693 w 1180076"/>
                  <a:gd name="connsiteY73" fmla="*/ 302023 h 915924"/>
                  <a:gd name="connsiteX74" fmla="*/ 787693 w 1180076"/>
                  <a:gd name="connsiteY74" fmla="*/ 280620 h 915924"/>
                  <a:gd name="connsiteX75" fmla="*/ 789759 w 1180076"/>
                  <a:gd name="connsiteY75" fmla="*/ 270909 h 915924"/>
                  <a:gd name="connsiteX76" fmla="*/ 789759 w 1180076"/>
                  <a:gd name="connsiteY76" fmla="*/ 259676 h 915924"/>
                  <a:gd name="connsiteX77" fmla="*/ 797893 w 1180076"/>
                  <a:gd name="connsiteY77" fmla="*/ 249778 h 915924"/>
                  <a:gd name="connsiteX78" fmla="*/ 804291 w 1180076"/>
                  <a:gd name="connsiteY78" fmla="*/ 240310 h 915924"/>
                  <a:gd name="connsiteX79" fmla="*/ 814476 w 1180076"/>
                  <a:gd name="connsiteY79" fmla="*/ 243710 h 915924"/>
                  <a:gd name="connsiteX80" fmla="*/ 830557 w 1180076"/>
                  <a:gd name="connsiteY80" fmla="*/ 237599 h 915924"/>
                  <a:gd name="connsiteX81" fmla="*/ 833383 w 1180076"/>
                  <a:gd name="connsiteY81" fmla="*/ 214102 h 915924"/>
                  <a:gd name="connsiteX82" fmla="*/ 847484 w 1180076"/>
                  <a:gd name="connsiteY82" fmla="*/ 200804 h 915924"/>
                  <a:gd name="connsiteX83" fmla="*/ 850496 w 1180076"/>
                  <a:gd name="connsiteY83" fmla="*/ 197318 h 915924"/>
                  <a:gd name="connsiteX84" fmla="*/ 855934 w 1180076"/>
                  <a:gd name="connsiteY84" fmla="*/ 198910 h 915924"/>
                  <a:gd name="connsiteX85" fmla="*/ 871613 w 1180076"/>
                  <a:gd name="connsiteY85" fmla="*/ 197390 h 915924"/>
                  <a:gd name="connsiteX86" fmla="*/ 890405 w 1180076"/>
                  <a:gd name="connsiteY86" fmla="*/ 173103 h 915924"/>
                  <a:gd name="connsiteX87" fmla="*/ 898668 w 1180076"/>
                  <a:gd name="connsiteY87" fmla="*/ 173663 h 915924"/>
                  <a:gd name="connsiteX88" fmla="*/ 901135 w 1180076"/>
                  <a:gd name="connsiteY88" fmla="*/ 175441 h 915924"/>
                  <a:gd name="connsiteX89" fmla="*/ 905152 w 1180076"/>
                  <a:gd name="connsiteY89" fmla="*/ 187176 h 915924"/>
                  <a:gd name="connsiteX90" fmla="*/ 919152 w 1180076"/>
                  <a:gd name="connsiteY90" fmla="*/ 200115 h 915924"/>
                  <a:gd name="connsiteX91" fmla="*/ 935233 w 1180076"/>
                  <a:gd name="connsiteY91" fmla="*/ 201550 h 915924"/>
                  <a:gd name="connsiteX92" fmla="*/ 950511 w 1180076"/>
                  <a:gd name="connsiteY92" fmla="*/ 198322 h 915924"/>
                  <a:gd name="connsiteX93" fmla="*/ 974267 w 1180076"/>
                  <a:gd name="connsiteY93" fmla="*/ 200962 h 915924"/>
                  <a:gd name="connsiteX94" fmla="*/ 990663 w 1180076"/>
                  <a:gd name="connsiteY94" fmla="*/ 215751 h 915924"/>
                  <a:gd name="connsiteX95" fmla="*/ 1000877 w 1180076"/>
                  <a:gd name="connsiteY95" fmla="*/ 226754 h 915924"/>
                  <a:gd name="connsiteX96" fmla="*/ 1022366 w 1180076"/>
                  <a:gd name="connsiteY96" fmla="*/ 215393 h 915924"/>
                  <a:gd name="connsiteX97" fmla="*/ 1026225 w 1180076"/>
                  <a:gd name="connsiteY97" fmla="*/ 204878 h 915924"/>
                  <a:gd name="connsiteX98" fmla="*/ 1028994 w 1180076"/>
                  <a:gd name="connsiteY98" fmla="*/ 199742 h 915924"/>
                  <a:gd name="connsiteX99" fmla="*/ 1030069 w 1180076"/>
                  <a:gd name="connsiteY99" fmla="*/ 199441 h 915924"/>
                  <a:gd name="connsiteX100" fmla="*/ 1031877 w 1180076"/>
                  <a:gd name="connsiteY100" fmla="*/ 200144 h 915924"/>
                  <a:gd name="connsiteX101" fmla="*/ 1038748 w 1180076"/>
                  <a:gd name="connsiteY101" fmla="*/ 210573 h 915924"/>
                  <a:gd name="connsiteX102" fmla="*/ 1052147 w 1180076"/>
                  <a:gd name="connsiteY102" fmla="*/ 221174 h 915924"/>
                  <a:gd name="connsiteX103" fmla="*/ 1078198 w 1180076"/>
                  <a:gd name="connsiteY103" fmla="*/ 240425 h 915924"/>
                  <a:gd name="connsiteX104" fmla="*/ 1147772 w 1180076"/>
                  <a:gd name="connsiteY104" fmla="*/ 292670 h 915924"/>
                  <a:gd name="connsiteX105" fmla="*/ 1152921 w 1180076"/>
                  <a:gd name="connsiteY105" fmla="*/ 308335 h 915924"/>
                  <a:gd name="connsiteX106" fmla="*/ 1145548 w 1180076"/>
                  <a:gd name="connsiteY106" fmla="*/ 321934 h 915924"/>
                  <a:gd name="connsiteX107" fmla="*/ 1147829 w 1180076"/>
                  <a:gd name="connsiteY107" fmla="*/ 339479 h 915924"/>
                  <a:gd name="connsiteX108" fmla="*/ 1160367 w 1180076"/>
                  <a:gd name="connsiteY108" fmla="*/ 350653 h 915924"/>
                  <a:gd name="connsiteX109" fmla="*/ 1174152 w 1180076"/>
                  <a:gd name="connsiteY109" fmla="*/ 362818 h 915924"/>
                  <a:gd name="connsiteX110" fmla="*/ 1180077 w 1180076"/>
                  <a:gd name="connsiteY110" fmla="*/ 383002 h 915924"/>
                  <a:gd name="connsiteX111" fmla="*/ 1146065 w 1180076"/>
                  <a:gd name="connsiteY111" fmla="*/ 392871 h 915924"/>
                  <a:gd name="connsiteX112" fmla="*/ 1131059 w 1180076"/>
                  <a:gd name="connsiteY112" fmla="*/ 409038 h 915924"/>
                  <a:gd name="connsiteX113" fmla="*/ 1124131 w 1180076"/>
                  <a:gd name="connsiteY113" fmla="*/ 432120 h 915924"/>
                  <a:gd name="connsiteX114" fmla="*/ 1146065 w 1180076"/>
                  <a:gd name="connsiteY114" fmla="*/ 436739 h 915924"/>
                  <a:gd name="connsiteX115" fmla="*/ 1148374 w 1180076"/>
                  <a:gd name="connsiteY115" fmla="*/ 448287 h 915924"/>
                  <a:gd name="connsiteX116" fmla="*/ 1140298 w 1180076"/>
                  <a:gd name="connsiteY116" fmla="*/ 459820 h 915924"/>
                  <a:gd name="connsiteX117" fmla="*/ 1124131 w 1180076"/>
                  <a:gd name="connsiteY117" fmla="*/ 478297 h 915924"/>
                  <a:gd name="connsiteX118" fmla="*/ 1112583 w 1180076"/>
                  <a:gd name="connsiteY118" fmla="*/ 502540 h 915924"/>
                  <a:gd name="connsiteX119" fmla="*/ 1096430 w 1180076"/>
                  <a:gd name="connsiteY119" fmla="*/ 527931 h 915924"/>
                  <a:gd name="connsiteX120" fmla="*/ 1074496 w 1180076"/>
                  <a:gd name="connsiteY120" fmla="*/ 547555 h 915924"/>
                  <a:gd name="connsiteX121" fmla="*/ 1036395 w 1180076"/>
                  <a:gd name="connsiteY121" fmla="*/ 590261 h 915924"/>
                  <a:gd name="connsiteX122" fmla="*/ 1014476 w 1180076"/>
                  <a:gd name="connsiteY122" fmla="*/ 599499 h 915924"/>
                  <a:gd name="connsiteX123" fmla="*/ 990233 w 1180076"/>
                  <a:gd name="connsiteY123" fmla="*/ 629509 h 915924"/>
                  <a:gd name="connsiteX124" fmla="*/ 978685 w 1180076"/>
                  <a:gd name="connsiteY124" fmla="*/ 676848 h 915924"/>
                  <a:gd name="connsiteX125" fmla="*/ 912884 w 1180076"/>
                  <a:gd name="connsiteY125" fmla="*/ 739178 h 915924"/>
                  <a:gd name="connsiteX126" fmla="*/ 889802 w 1180076"/>
                  <a:gd name="connsiteY126" fmla="*/ 766879 h 915924"/>
                  <a:gd name="connsiteX127" fmla="*/ 889802 w 1180076"/>
                  <a:gd name="connsiteY127" fmla="*/ 793431 h 915924"/>
                  <a:gd name="connsiteX128" fmla="*/ 884021 w 1180076"/>
                  <a:gd name="connsiteY128" fmla="*/ 817675 h 915924"/>
                  <a:gd name="connsiteX129" fmla="*/ 885915 w 1180076"/>
                  <a:gd name="connsiteY129" fmla="*/ 827889 h 915924"/>
                  <a:gd name="connsiteX130" fmla="*/ 840656 w 1180076"/>
                  <a:gd name="connsiteY130" fmla="*/ 856665 h 915924"/>
                  <a:gd name="connsiteX131" fmla="*/ 821118 w 1180076"/>
                  <a:gd name="connsiteY131" fmla="*/ 883863 h 915924"/>
                  <a:gd name="connsiteX132" fmla="*/ 796946 w 1180076"/>
                  <a:gd name="connsiteY132" fmla="*/ 887421 h 915924"/>
                  <a:gd name="connsiteX133" fmla="*/ 789501 w 1180076"/>
                  <a:gd name="connsiteY133" fmla="*/ 876992 h 915924"/>
                  <a:gd name="connsiteX134" fmla="*/ 763823 w 1180076"/>
                  <a:gd name="connsiteY134" fmla="*/ 860940 h 915924"/>
                  <a:gd name="connsiteX135" fmla="*/ 736137 w 1180076"/>
                  <a:gd name="connsiteY135" fmla="*/ 883089 h 915924"/>
                  <a:gd name="connsiteX136" fmla="*/ 700719 w 1180076"/>
                  <a:gd name="connsiteY136" fmla="*/ 876935 h 915924"/>
                  <a:gd name="connsiteX137" fmla="*/ 682615 w 1180076"/>
                  <a:gd name="connsiteY137" fmla="*/ 844830 h 915924"/>
                  <a:gd name="connsiteX138" fmla="*/ 659103 w 1180076"/>
                  <a:gd name="connsiteY138" fmla="*/ 807734 h 915924"/>
                  <a:gd name="connsiteX139" fmla="*/ 627214 w 1180076"/>
                  <a:gd name="connsiteY139" fmla="*/ 776863 h 915924"/>
                  <a:gd name="connsiteX140" fmla="*/ 604592 w 1180076"/>
                  <a:gd name="connsiteY140" fmla="*/ 789659 h 915924"/>
                  <a:gd name="connsiteX141" fmla="*/ 566577 w 1180076"/>
                  <a:gd name="connsiteY141" fmla="*/ 787808 h 915924"/>
                  <a:gd name="connsiteX142" fmla="*/ 545332 w 1180076"/>
                  <a:gd name="connsiteY142" fmla="*/ 822552 h 915924"/>
                  <a:gd name="connsiteX143" fmla="*/ 520830 w 1180076"/>
                  <a:gd name="connsiteY143" fmla="*/ 876920 h 915924"/>
                  <a:gd name="connsiteX144" fmla="*/ 515580 w 1180076"/>
                  <a:gd name="connsiteY144" fmla="*/ 907547 h 915924"/>
                  <a:gd name="connsiteX145" fmla="*/ 510645 w 1180076"/>
                  <a:gd name="connsiteY145" fmla="*/ 915925 h 915924"/>
                  <a:gd name="connsiteX146" fmla="*/ 504305 w 1180076"/>
                  <a:gd name="connsiteY146" fmla="*/ 910847 h 915924"/>
                  <a:gd name="connsiteX147" fmla="*/ 500560 w 1180076"/>
                  <a:gd name="connsiteY147" fmla="*/ 889401 h 915924"/>
                  <a:gd name="connsiteX148" fmla="*/ 468255 w 1180076"/>
                  <a:gd name="connsiteY148" fmla="*/ 877279 h 915924"/>
                  <a:gd name="connsiteX149" fmla="*/ 410588 w 1180076"/>
                  <a:gd name="connsiteY149" fmla="*/ 876332 h 915924"/>
                  <a:gd name="connsiteX150" fmla="*/ 385440 w 1180076"/>
                  <a:gd name="connsiteY150" fmla="*/ 905969 h 915924"/>
                  <a:gd name="connsiteX151" fmla="*/ 339966 w 1180076"/>
                  <a:gd name="connsiteY151" fmla="*/ 913400 h 915924"/>
                  <a:gd name="connsiteX152" fmla="*/ 303903 w 1180076"/>
                  <a:gd name="connsiteY152" fmla="*/ 905682 h 915924"/>
                  <a:gd name="connsiteX153" fmla="*/ 272487 w 1180076"/>
                  <a:gd name="connsiteY153" fmla="*/ 900188 h 915924"/>
                  <a:gd name="connsiteX154" fmla="*/ 269890 w 1180076"/>
                  <a:gd name="connsiteY154" fmla="*/ 880779 h 915924"/>
                  <a:gd name="connsiteX155" fmla="*/ 286531 w 1180076"/>
                  <a:gd name="connsiteY155" fmla="*/ 864956 h 915924"/>
                  <a:gd name="connsiteX156" fmla="*/ 296228 w 1180076"/>
                  <a:gd name="connsiteY156" fmla="*/ 833957 h 915924"/>
                  <a:gd name="connsiteX157" fmla="*/ 289400 w 1180076"/>
                  <a:gd name="connsiteY157" fmla="*/ 789099 h 915924"/>
                  <a:gd name="connsiteX158" fmla="*/ 259275 w 1180076"/>
                  <a:gd name="connsiteY158" fmla="*/ 773104 h 915924"/>
                  <a:gd name="connsiteX159" fmla="*/ 228002 w 1180076"/>
                  <a:gd name="connsiteY159" fmla="*/ 742678 h 915924"/>
                  <a:gd name="connsiteX160" fmla="*/ 214145 w 1180076"/>
                  <a:gd name="connsiteY160" fmla="*/ 708924 h 915924"/>
                  <a:gd name="connsiteX161" fmla="*/ 193359 w 1180076"/>
                  <a:gd name="connsiteY161" fmla="*/ 673606 h 915924"/>
                  <a:gd name="connsiteX162" fmla="*/ 165472 w 1180076"/>
                  <a:gd name="connsiteY162" fmla="*/ 689673 h 915924"/>
                  <a:gd name="connsiteX163" fmla="*/ 141687 w 1180076"/>
                  <a:gd name="connsiteY163" fmla="*/ 702713 h 915924"/>
                  <a:gd name="connsiteX164" fmla="*/ 125563 w 1180076"/>
                  <a:gd name="connsiteY164" fmla="*/ 688267 h 915924"/>
                  <a:gd name="connsiteX165" fmla="*/ 99340 w 1180076"/>
                  <a:gd name="connsiteY165" fmla="*/ 695770 h 915924"/>
                  <a:gd name="connsiteX166" fmla="*/ 59690 w 1180076"/>
                  <a:gd name="connsiteY166" fmla="*/ 684193 h 915924"/>
                  <a:gd name="connsiteX167" fmla="*/ 32894 w 1180076"/>
                  <a:gd name="connsiteY167" fmla="*/ 661528 h 915924"/>
                  <a:gd name="connsiteX168" fmla="*/ 39664 w 1180076"/>
                  <a:gd name="connsiteY168" fmla="*/ 632880 h 915924"/>
                  <a:gd name="connsiteX169" fmla="*/ 39664 w 1180076"/>
                  <a:gd name="connsiteY169" fmla="*/ 612639 h 915924"/>
                  <a:gd name="connsiteX170" fmla="*/ 43681 w 1180076"/>
                  <a:gd name="connsiteY170" fmla="*/ 602067 h 915924"/>
                  <a:gd name="connsiteX171" fmla="*/ 48673 w 1180076"/>
                  <a:gd name="connsiteY171" fmla="*/ 559519 h 915924"/>
                  <a:gd name="connsiteX172" fmla="*/ 33740 w 1180076"/>
                  <a:gd name="connsiteY172" fmla="*/ 530513 h 915924"/>
                  <a:gd name="connsiteX173" fmla="*/ 32219 w 1180076"/>
                  <a:gd name="connsiteY173" fmla="*/ 486545 h 915924"/>
                  <a:gd name="connsiteX174" fmla="*/ 23497 w 1180076"/>
                  <a:gd name="connsiteY174" fmla="*/ 442290 h 915924"/>
                  <a:gd name="connsiteX175" fmla="*/ 3959 w 1180076"/>
                  <a:gd name="connsiteY175" fmla="*/ 428304 h 915924"/>
                  <a:gd name="connsiteX176" fmla="*/ 1535 w 1180076"/>
                  <a:gd name="connsiteY176" fmla="*/ 407561 h 915924"/>
                  <a:gd name="connsiteX177" fmla="*/ 13929 w 1180076"/>
                  <a:gd name="connsiteY177" fmla="*/ 383977 h 915924"/>
                  <a:gd name="connsiteX178" fmla="*/ 4734 w 1180076"/>
                  <a:gd name="connsiteY178" fmla="*/ 356449 h 915924"/>
                  <a:gd name="connsiteX179" fmla="*/ 1635 w 1180076"/>
                  <a:gd name="connsiteY179" fmla="*/ 336997 h 915924"/>
                  <a:gd name="connsiteX180" fmla="*/ 2310 w 1180076"/>
                  <a:gd name="connsiteY180" fmla="*/ 335950 h 915924"/>
                  <a:gd name="connsiteX181" fmla="*/ 10888 w 1180076"/>
                  <a:gd name="connsiteY181" fmla="*/ 336896 h 915924"/>
                  <a:gd name="connsiteX182" fmla="*/ 23555 w 1180076"/>
                  <a:gd name="connsiteY182" fmla="*/ 331560 h 915924"/>
                  <a:gd name="connsiteX183" fmla="*/ 23139 w 1180076"/>
                  <a:gd name="connsiteY183" fmla="*/ 313872 h 915924"/>
                  <a:gd name="connsiteX184" fmla="*/ 11118 w 1180076"/>
                  <a:gd name="connsiteY184" fmla="*/ 274366 h 915924"/>
                  <a:gd name="connsiteX185" fmla="*/ 1076 w 1180076"/>
                  <a:gd name="connsiteY185" fmla="*/ 261469 h 915924"/>
                  <a:gd name="connsiteX186" fmla="*/ 0 w 1180076"/>
                  <a:gd name="connsiteY186" fmla="*/ 253838 h 915924"/>
                  <a:gd name="connsiteX187" fmla="*/ 588 w 1180076"/>
                  <a:gd name="connsiteY187" fmla="*/ 253364 h 915924"/>
                  <a:gd name="connsiteX188" fmla="*/ 17989 w 1180076"/>
                  <a:gd name="connsiteY188" fmla="*/ 253364 h 915924"/>
                  <a:gd name="connsiteX189" fmla="*/ 47425 w 1180076"/>
                  <a:gd name="connsiteY189" fmla="*/ 244140 h 915924"/>
                  <a:gd name="connsiteX190" fmla="*/ 47038 w 1180076"/>
                  <a:gd name="connsiteY190" fmla="*/ 226539 h 915924"/>
                  <a:gd name="connsiteX191" fmla="*/ 45489 w 1180076"/>
                  <a:gd name="connsiteY191" fmla="*/ 209841 h 915924"/>
                  <a:gd name="connsiteX192" fmla="*/ 66232 w 1180076"/>
                  <a:gd name="connsiteY192" fmla="*/ 187420 h 915924"/>
                  <a:gd name="connsiteX193" fmla="*/ 78569 w 1180076"/>
                  <a:gd name="connsiteY193" fmla="*/ 158600 h 915924"/>
                  <a:gd name="connsiteX194" fmla="*/ 78569 w 1180076"/>
                  <a:gd name="connsiteY194" fmla="*/ 137470 h 915924"/>
                  <a:gd name="connsiteX195" fmla="*/ 62660 w 1180076"/>
                  <a:gd name="connsiteY195" fmla="*/ 112194 h 915924"/>
                  <a:gd name="connsiteX196" fmla="*/ 48946 w 1180076"/>
                  <a:gd name="connsiteY196" fmla="*/ 94692 h 915924"/>
                  <a:gd name="connsiteX197" fmla="*/ 37828 w 1180076"/>
                  <a:gd name="connsiteY197" fmla="*/ 85555 h 91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180076" h="915924">
                    <a:moveTo>
                      <a:pt x="37828" y="85555"/>
                    </a:moveTo>
                    <a:lnTo>
                      <a:pt x="34457" y="79458"/>
                    </a:lnTo>
                    <a:lnTo>
                      <a:pt x="34758" y="74451"/>
                    </a:lnTo>
                    <a:lnTo>
                      <a:pt x="42189" y="70048"/>
                    </a:lnTo>
                    <a:lnTo>
                      <a:pt x="56362" y="55860"/>
                    </a:lnTo>
                    <a:lnTo>
                      <a:pt x="57424" y="34830"/>
                    </a:lnTo>
                    <a:lnTo>
                      <a:pt x="52833" y="25118"/>
                    </a:lnTo>
                    <a:lnTo>
                      <a:pt x="57998" y="16569"/>
                    </a:lnTo>
                    <a:lnTo>
                      <a:pt x="60709" y="11519"/>
                    </a:lnTo>
                    <a:lnTo>
                      <a:pt x="67939" y="13484"/>
                    </a:lnTo>
                    <a:lnTo>
                      <a:pt x="82557" y="7173"/>
                    </a:lnTo>
                    <a:lnTo>
                      <a:pt x="94664" y="2969"/>
                    </a:lnTo>
                    <a:lnTo>
                      <a:pt x="113657" y="5222"/>
                    </a:lnTo>
                    <a:lnTo>
                      <a:pt x="129795" y="3974"/>
                    </a:lnTo>
                    <a:lnTo>
                      <a:pt x="144241" y="0"/>
                    </a:lnTo>
                    <a:lnTo>
                      <a:pt x="151327" y="932"/>
                    </a:lnTo>
                    <a:lnTo>
                      <a:pt x="162875" y="2453"/>
                    </a:lnTo>
                    <a:lnTo>
                      <a:pt x="165041" y="2740"/>
                    </a:lnTo>
                    <a:lnTo>
                      <a:pt x="185770" y="8765"/>
                    </a:lnTo>
                    <a:lnTo>
                      <a:pt x="200761" y="33123"/>
                    </a:lnTo>
                    <a:lnTo>
                      <a:pt x="205236" y="46550"/>
                    </a:lnTo>
                    <a:lnTo>
                      <a:pt x="199671" y="62688"/>
                    </a:lnTo>
                    <a:lnTo>
                      <a:pt x="195152" y="84278"/>
                    </a:lnTo>
                    <a:lnTo>
                      <a:pt x="211749" y="88969"/>
                    </a:lnTo>
                    <a:lnTo>
                      <a:pt x="222522" y="106140"/>
                    </a:lnTo>
                    <a:lnTo>
                      <a:pt x="233353" y="110128"/>
                    </a:lnTo>
                    <a:lnTo>
                      <a:pt x="246737" y="97318"/>
                    </a:lnTo>
                    <a:lnTo>
                      <a:pt x="249262" y="109755"/>
                    </a:lnTo>
                    <a:lnTo>
                      <a:pt x="261369" y="125692"/>
                    </a:lnTo>
                    <a:lnTo>
                      <a:pt x="264927" y="141859"/>
                    </a:lnTo>
                    <a:lnTo>
                      <a:pt x="271339" y="163693"/>
                    </a:lnTo>
                    <a:lnTo>
                      <a:pt x="279774" y="172128"/>
                    </a:lnTo>
                    <a:lnTo>
                      <a:pt x="282829" y="173734"/>
                    </a:lnTo>
                    <a:lnTo>
                      <a:pt x="284121" y="186344"/>
                    </a:lnTo>
                    <a:lnTo>
                      <a:pt x="292355" y="200574"/>
                    </a:lnTo>
                    <a:lnTo>
                      <a:pt x="309497" y="195080"/>
                    </a:lnTo>
                    <a:lnTo>
                      <a:pt x="327429" y="202554"/>
                    </a:lnTo>
                    <a:lnTo>
                      <a:pt x="343811" y="195869"/>
                    </a:lnTo>
                    <a:lnTo>
                      <a:pt x="363162" y="190102"/>
                    </a:lnTo>
                    <a:lnTo>
                      <a:pt x="371382" y="188094"/>
                    </a:lnTo>
                    <a:lnTo>
                      <a:pt x="381797" y="201951"/>
                    </a:lnTo>
                    <a:lnTo>
                      <a:pt x="405194" y="189557"/>
                    </a:lnTo>
                    <a:lnTo>
                      <a:pt x="434888" y="186473"/>
                    </a:lnTo>
                    <a:lnTo>
                      <a:pt x="461169" y="187793"/>
                    </a:lnTo>
                    <a:lnTo>
                      <a:pt x="473046" y="171167"/>
                    </a:lnTo>
                    <a:lnTo>
                      <a:pt x="483059" y="161154"/>
                    </a:lnTo>
                    <a:lnTo>
                      <a:pt x="501536" y="165902"/>
                    </a:lnTo>
                    <a:lnTo>
                      <a:pt x="515494" y="170292"/>
                    </a:lnTo>
                    <a:lnTo>
                      <a:pt x="527845" y="179343"/>
                    </a:lnTo>
                    <a:lnTo>
                      <a:pt x="539479" y="188998"/>
                    </a:lnTo>
                    <a:lnTo>
                      <a:pt x="539479" y="198308"/>
                    </a:lnTo>
                    <a:lnTo>
                      <a:pt x="543912" y="213628"/>
                    </a:lnTo>
                    <a:lnTo>
                      <a:pt x="559849" y="216999"/>
                    </a:lnTo>
                    <a:lnTo>
                      <a:pt x="568485" y="223770"/>
                    </a:lnTo>
                    <a:lnTo>
                      <a:pt x="573090" y="235146"/>
                    </a:lnTo>
                    <a:lnTo>
                      <a:pt x="573090" y="249735"/>
                    </a:lnTo>
                    <a:lnTo>
                      <a:pt x="566964" y="261670"/>
                    </a:lnTo>
                    <a:lnTo>
                      <a:pt x="569719" y="278913"/>
                    </a:lnTo>
                    <a:lnTo>
                      <a:pt x="574424" y="290648"/>
                    </a:lnTo>
                    <a:lnTo>
                      <a:pt x="590304" y="297003"/>
                    </a:lnTo>
                    <a:lnTo>
                      <a:pt x="601565" y="308550"/>
                    </a:lnTo>
                    <a:lnTo>
                      <a:pt x="622423" y="319840"/>
                    </a:lnTo>
                    <a:lnTo>
                      <a:pt x="631345" y="317143"/>
                    </a:lnTo>
                    <a:lnTo>
                      <a:pt x="645561" y="324373"/>
                    </a:lnTo>
                    <a:lnTo>
                      <a:pt x="655273" y="336653"/>
                    </a:lnTo>
                    <a:lnTo>
                      <a:pt x="665616" y="344327"/>
                    </a:lnTo>
                    <a:lnTo>
                      <a:pt x="678455" y="343122"/>
                    </a:lnTo>
                    <a:lnTo>
                      <a:pt x="690864" y="336193"/>
                    </a:lnTo>
                    <a:lnTo>
                      <a:pt x="702598" y="317000"/>
                    </a:lnTo>
                    <a:lnTo>
                      <a:pt x="725005" y="310028"/>
                    </a:lnTo>
                    <a:lnTo>
                      <a:pt x="735477" y="318463"/>
                    </a:lnTo>
                    <a:lnTo>
                      <a:pt x="748502" y="307288"/>
                    </a:lnTo>
                    <a:lnTo>
                      <a:pt x="763393" y="315149"/>
                    </a:lnTo>
                    <a:lnTo>
                      <a:pt x="787693" y="302023"/>
                    </a:lnTo>
                    <a:lnTo>
                      <a:pt x="787693" y="280620"/>
                    </a:lnTo>
                    <a:lnTo>
                      <a:pt x="789759" y="270909"/>
                    </a:lnTo>
                    <a:lnTo>
                      <a:pt x="789759" y="259676"/>
                    </a:lnTo>
                    <a:lnTo>
                      <a:pt x="797893" y="249778"/>
                    </a:lnTo>
                    <a:lnTo>
                      <a:pt x="804291" y="240310"/>
                    </a:lnTo>
                    <a:lnTo>
                      <a:pt x="814476" y="243710"/>
                    </a:lnTo>
                    <a:lnTo>
                      <a:pt x="830557" y="237599"/>
                    </a:lnTo>
                    <a:lnTo>
                      <a:pt x="833383" y="214102"/>
                    </a:lnTo>
                    <a:lnTo>
                      <a:pt x="847484" y="200804"/>
                    </a:lnTo>
                    <a:lnTo>
                      <a:pt x="850496" y="197318"/>
                    </a:lnTo>
                    <a:lnTo>
                      <a:pt x="855934" y="198910"/>
                    </a:lnTo>
                    <a:lnTo>
                      <a:pt x="871613" y="197390"/>
                    </a:lnTo>
                    <a:lnTo>
                      <a:pt x="890405" y="173103"/>
                    </a:lnTo>
                    <a:lnTo>
                      <a:pt x="898668" y="173663"/>
                    </a:lnTo>
                    <a:lnTo>
                      <a:pt x="901135" y="175441"/>
                    </a:lnTo>
                    <a:lnTo>
                      <a:pt x="905152" y="187176"/>
                    </a:lnTo>
                    <a:lnTo>
                      <a:pt x="919152" y="200115"/>
                    </a:lnTo>
                    <a:lnTo>
                      <a:pt x="935233" y="201550"/>
                    </a:lnTo>
                    <a:lnTo>
                      <a:pt x="950511" y="198322"/>
                    </a:lnTo>
                    <a:lnTo>
                      <a:pt x="974267" y="200962"/>
                    </a:lnTo>
                    <a:lnTo>
                      <a:pt x="990663" y="215751"/>
                    </a:lnTo>
                    <a:lnTo>
                      <a:pt x="1000877" y="226754"/>
                    </a:lnTo>
                    <a:lnTo>
                      <a:pt x="1022366" y="215393"/>
                    </a:lnTo>
                    <a:lnTo>
                      <a:pt x="1026225" y="204878"/>
                    </a:lnTo>
                    <a:lnTo>
                      <a:pt x="1028994" y="199742"/>
                    </a:lnTo>
                    <a:lnTo>
                      <a:pt x="1030069" y="199441"/>
                    </a:lnTo>
                    <a:lnTo>
                      <a:pt x="1031877" y="200144"/>
                    </a:lnTo>
                    <a:lnTo>
                      <a:pt x="1038748" y="210573"/>
                    </a:lnTo>
                    <a:lnTo>
                      <a:pt x="1052147" y="221174"/>
                    </a:lnTo>
                    <a:lnTo>
                      <a:pt x="1078198" y="240425"/>
                    </a:lnTo>
                    <a:lnTo>
                      <a:pt x="1147772" y="292670"/>
                    </a:lnTo>
                    <a:lnTo>
                      <a:pt x="1152921" y="308335"/>
                    </a:lnTo>
                    <a:lnTo>
                      <a:pt x="1145548" y="321934"/>
                    </a:lnTo>
                    <a:lnTo>
                      <a:pt x="1147829" y="339479"/>
                    </a:lnTo>
                    <a:lnTo>
                      <a:pt x="1160367" y="350653"/>
                    </a:lnTo>
                    <a:lnTo>
                      <a:pt x="1174152" y="362818"/>
                    </a:lnTo>
                    <a:lnTo>
                      <a:pt x="1180077" y="383002"/>
                    </a:lnTo>
                    <a:lnTo>
                      <a:pt x="1146065" y="392871"/>
                    </a:lnTo>
                    <a:lnTo>
                      <a:pt x="1131059" y="409038"/>
                    </a:lnTo>
                    <a:lnTo>
                      <a:pt x="1124131" y="432120"/>
                    </a:lnTo>
                    <a:lnTo>
                      <a:pt x="1146065" y="436739"/>
                    </a:lnTo>
                    <a:lnTo>
                      <a:pt x="1148374" y="448287"/>
                    </a:lnTo>
                    <a:lnTo>
                      <a:pt x="1140298" y="459820"/>
                    </a:lnTo>
                    <a:lnTo>
                      <a:pt x="1124131" y="478297"/>
                    </a:lnTo>
                    <a:lnTo>
                      <a:pt x="1112583" y="502540"/>
                    </a:lnTo>
                    <a:lnTo>
                      <a:pt x="1096430" y="527931"/>
                    </a:lnTo>
                    <a:lnTo>
                      <a:pt x="1074496" y="547555"/>
                    </a:lnTo>
                    <a:lnTo>
                      <a:pt x="1036395" y="590261"/>
                    </a:lnTo>
                    <a:lnTo>
                      <a:pt x="1014476" y="599499"/>
                    </a:lnTo>
                    <a:lnTo>
                      <a:pt x="990233" y="629509"/>
                    </a:lnTo>
                    <a:lnTo>
                      <a:pt x="978685" y="676848"/>
                    </a:lnTo>
                    <a:lnTo>
                      <a:pt x="912884" y="739178"/>
                    </a:lnTo>
                    <a:lnTo>
                      <a:pt x="889802" y="766879"/>
                    </a:lnTo>
                    <a:lnTo>
                      <a:pt x="889802" y="793431"/>
                    </a:lnTo>
                    <a:lnTo>
                      <a:pt x="884021" y="817675"/>
                    </a:lnTo>
                    <a:lnTo>
                      <a:pt x="885915" y="827889"/>
                    </a:lnTo>
                    <a:lnTo>
                      <a:pt x="840656" y="856665"/>
                    </a:lnTo>
                    <a:lnTo>
                      <a:pt x="821118" y="883863"/>
                    </a:lnTo>
                    <a:lnTo>
                      <a:pt x="796946" y="887421"/>
                    </a:lnTo>
                    <a:lnTo>
                      <a:pt x="789501" y="876992"/>
                    </a:lnTo>
                    <a:lnTo>
                      <a:pt x="763823" y="860940"/>
                    </a:lnTo>
                    <a:lnTo>
                      <a:pt x="736137" y="883089"/>
                    </a:lnTo>
                    <a:lnTo>
                      <a:pt x="700719" y="876935"/>
                    </a:lnTo>
                    <a:lnTo>
                      <a:pt x="682615" y="844830"/>
                    </a:lnTo>
                    <a:lnTo>
                      <a:pt x="659103" y="807734"/>
                    </a:lnTo>
                    <a:lnTo>
                      <a:pt x="627214" y="776863"/>
                    </a:lnTo>
                    <a:lnTo>
                      <a:pt x="604592" y="789659"/>
                    </a:lnTo>
                    <a:lnTo>
                      <a:pt x="566577" y="787808"/>
                    </a:lnTo>
                    <a:lnTo>
                      <a:pt x="545332" y="822552"/>
                    </a:lnTo>
                    <a:lnTo>
                      <a:pt x="520830" y="876920"/>
                    </a:lnTo>
                    <a:lnTo>
                      <a:pt x="515580" y="907547"/>
                    </a:lnTo>
                    <a:lnTo>
                      <a:pt x="510645" y="915925"/>
                    </a:lnTo>
                    <a:lnTo>
                      <a:pt x="504305" y="910847"/>
                    </a:lnTo>
                    <a:lnTo>
                      <a:pt x="500560" y="889401"/>
                    </a:lnTo>
                    <a:lnTo>
                      <a:pt x="468255" y="877279"/>
                    </a:lnTo>
                    <a:lnTo>
                      <a:pt x="410588" y="876332"/>
                    </a:lnTo>
                    <a:lnTo>
                      <a:pt x="385440" y="905969"/>
                    </a:lnTo>
                    <a:lnTo>
                      <a:pt x="339966" y="913400"/>
                    </a:lnTo>
                    <a:lnTo>
                      <a:pt x="303903" y="905682"/>
                    </a:lnTo>
                    <a:lnTo>
                      <a:pt x="272487" y="900188"/>
                    </a:lnTo>
                    <a:lnTo>
                      <a:pt x="269890" y="880779"/>
                    </a:lnTo>
                    <a:lnTo>
                      <a:pt x="286531" y="864956"/>
                    </a:lnTo>
                    <a:lnTo>
                      <a:pt x="296228" y="833957"/>
                    </a:lnTo>
                    <a:lnTo>
                      <a:pt x="289400" y="789099"/>
                    </a:lnTo>
                    <a:lnTo>
                      <a:pt x="259275" y="773104"/>
                    </a:lnTo>
                    <a:lnTo>
                      <a:pt x="228002" y="742678"/>
                    </a:lnTo>
                    <a:lnTo>
                      <a:pt x="214145" y="708924"/>
                    </a:lnTo>
                    <a:lnTo>
                      <a:pt x="193359" y="673606"/>
                    </a:lnTo>
                    <a:lnTo>
                      <a:pt x="165472" y="689673"/>
                    </a:lnTo>
                    <a:lnTo>
                      <a:pt x="141687" y="702713"/>
                    </a:lnTo>
                    <a:lnTo>
                      <a:pt x="125563" y="688267"/>
                    </a:lnTo>
                    <a:lnTo>
                      <a:pt x="99340" y="695770"/>
                    </a:lnTo>
                    <a:lnTo>
                      <a:pt x="59690" y="684193"/>
                    </a:lnTo>
                    <a:lnTo>
                      <a:pt x="32894" y="661528"/>
                    </a:lnTo>
                    <a:lnTo>
                      <a:pt x="39664" y="632880"/>
                    </a:lnTo>
                    <a:lnTo>
                      <a:pt x="39664" y="612639"/>
                    </a:lnTo>
                    <a:lnTo>
                      <a:pt x="43681" y="602067"/>
                    </a:lnTo>
                    <a:lnTo>
                      <a:pt x="48673" y="559519"/>
                    </a:lnTo>
                    <a:lnTo>
                      <a:pt x="33740" y="530513"/>
                    </a:lnTo>
                    <a:lnTo>
                      <a:pt x="32219" y="486545"/>
                    </a:lnTo>
                    <a:lnTo>
                      <a:pt x="23497" y="442290"/>
                    </a:lnTo>
                    <a:lnTo>
                      <a:pt x="3959" y="428304"/>
                    </a:lnTo>
                    <a:lnTo>
                      <a:pt x="1535" y="407561"/>
                    </a:lnTo>
                    <a:lnTo>
                      <a:pt x="13929" y="383977"/>
                    </a:lnTo>
                    <a:lnTo>
                      <a:pt x="4734" y="356449"/>
                    </a:lnTo>
                    <a:lnTo>
                      <a:pt x="1635" y="336997"/>
                    </a:lnTo>
                    <a:lnTo>
                      <a:pt x="2310" y="335950"/>
                    </a:lnTo>
                    <a:lnTo>
                      <a:pt x="10888" y="336896"/>
                    </a:lnTo>
                    <a:lnTo>
                      <a:pt x="23555" y="331560"/>
                    </a:lnTo>
                    <a:lnTo>
                      <a:pt x="23139" y="313872"/>
                    </a:lnTo>
                    <a:lnTo>
                      <a:pt x="11118" y="274366"/>
                    </a:lnTo>
                    <a:lnTo>
                      <a:pt x="1076" y="261469"/>
                    </a:lnTo>
                    <a:lnTo>
                      <a:pt x="0" y="253838"/>
                    </a:lnTo>
                    <a:lnTo>
                      <a:pt x="588" y="253364"/>
                    </a:lnTo>
                    <a:lnTo>
                      <a:pt x="17989" y="253364"/>
                    </a:lnTo>
                    <a:lnTo>
                      <a:pt x="47425" y="244140"/>
                    </a:lnTo>
                    <a:lnTo>
                      <a:pt x="47038" y="226539"/>
                    </a:lnTo>
                    <a:lnTo>
                      <a:pt x="45489" y="209841"/>
                    </a:lnTo>
                    <a:lnTo>
                      <a:pt x="66232" y="187420"/>
                    </a:lnTo>
                    <a:lnTo>
                      <a:pt x="78569" y="158600"/>
                    </a:lnTo>
                    <a:lnTo>
                      <a:pt x="78569" y="137470"/>
                    </a:lnTo>
                    <a:lnTo>
                      <a:pt x="62660" y="112194"/>
                    </a:lnTo>
                    <a:lnTo>
                      <a:pt x="48946" y="94692"/>
                    </a:lnTo>
                    <a:lnTo>
                      <a:pt x="37828" y="85555"/>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30" name="Freeform: Shape 248">
                <a:extLst>
                  <a:ext uri="{FF2B5EF4-FFF2-40B4-BE49-F238E27FC236}">
                    <a16:creationId xmlns:a16="http://schemas.microsoft.com/office/drawing/2014/main" id="{8994A253-7BC2-4EA4-A018-3B564E11D21C}"/>
                  </a:ext>
                </a:extLst>
              </p:cNvPr>
              <p:cNvSpPr/>
              <p:nvPr/>
            </p:nvSpPr>
            <p:spPr>
              <a:xfrm>
                <a:off x="8441900" y="3273900"/>
                <a:ext cx="1976189" cy="1499376"/>
              </a:xfrm>
              <a:custGeom>
                <a:avLst/>
                <a:gdLst>
                  <a:gd name="connsiteX0" fmla="*/ 1192428 w 1482142"/>
                  <a:gd name="connsiteY0" fmla="*/ 727386 h 1124532"/>
                  <a:gd name="connsiteX1" fmla="*/ 1192428 w 1482142"/>
                  <a:gd name="connsiteY1" fmla="*/ 763020 h 1124532"/>
                  <a:gd name="connsiteX2" fmla="*/ 1211493 w 1482142"/>
                  <a:gd name="connsiteY2" fmla="*/ 773190 h 1124532"/>
                  <a:gd name="connsiteX3" fmla="*/ 1232006 w 1482142"/>
                  <a:gd name="connsiteY3" fmla="*/ 804506 h 1124532"/>
                  <a:gd name="connsiteX4" fmla="*/ 1235463 w 1482142"/>
                  <a:gd name="connsiteY4" fmla="*/ 821778 h 1124532"/>
                  <a:gd name="connsiteX5" fmla="*/ 1230686 w 1482142"/>
                  <a:gd name="connsiteY5" fmla="*/ 823685 h 1124532"/>
                  <a:gd name="connsiteX6" fmla="*/ 1214132 w 1482142"/>
                  <a:gd name="connsiteY6" fmla="*/ 815968 h 1124532"/>
                  <a:gd name="connsiteX7" fmla="*/ 1174325 w 1482142"/>
                  <a:gd name="connsiteY7" fmla="*/ 820946 h 1124532"/>
                  <a:gd name="connsiteX8" fmla="*/ 1146710 w 1482142"/>
                  <a:gd name="connsiteY8" fmla="*/ 837744 h 1124532"/>
                  <a:gd name="connsiteX9" fmla="*/ 1146366 w 1482142"/>
                  <a:gd name="connsiteY9" fmla="*/ 837959 h 1124532"/>
                  <a:gd name="connsiteX10" fmla="*/ 1121821 w 1482142"/>
                  <a:gd name="connsiteY10" fmla="*/ 858042 h 1124532"/>
                  <a:gd name="connsiteX11" fmla="*/ 1087852 w 1482142"/>
                  <a:gd name="connsiteY11" fmla="*/ 864096 h 1124532"/>
                  <a:gd name="connsiteX12" fmla="*/ 1074697 w 1482142"/>
                  <a:gd name="connsiteY12" fmla="*/ 896387 h 1124532"/>
                  <a:gd name="connsiteX13" fmla="*/ 1054542 w 1482142"/>
                  <a:gd name="connsiteY13" fmla="*/ 908049 h 1124532"/>
                  <a:gd name="connsiteX14" fmla="*/ 1022438 w 1482142"/>
                  <a:gd name="connsiteY14" fmla="*/ 925335 h 1124532"/>
                  <a:gd name="connsiteX15" fmla="*/ 1015236 w 1482142"/>
                  <a:gd name="connsiteY15" fmla="*/ 951286 h 1124532"/>
                  <a:gd name="connsiteX16" fmla="*/ 1029524 w 1482142"/>
                  <a:gd name="connsiteY16" fmla="*/ 969647 h 1124532"/>
                  <a:gd name="connsiteX17" fmla="*/ 1024016 w 1482142"/>
                  <a:gd name="connsiteY17" fmla="*/ 973650 h 1124532"/>
                  <a:gd name="connsiteX18" fmla="*/ 989358 w 1482142"/>
                  <a:gd name="connsiteY18" fmla="*/ 962504 h 1124532"/>
                  <a:gd name="connsiteX19" fmla="*/ 980249 w 1482142"/>
                  <a:gd name="connsiteY19" fmla="*/ 985284 h 1124532"/>
                  <a:gd name="connsiteX20" fmla="*/ 977078 w 1482142"/>
                  <a:gd name="connsiteY20" fmla="*/ 1000117 h 1124532"/>
                  <a:gd name="connsiteX21" fmla="*/ 959893 w 1482142"/>
                  <a:gd name="connsiteY21" fmla="*/ 1015868 h 1124532"/>
                  <a:gd name="connsiteX22" fmla="*/ 988325 w 1482142"/>
                  <a:gd name="connsiteY22" fmla="*/ 1041445 h 1124532"/>
                  <a:gd name="connsiteX23" fmla="*/ 1018608 w 1482142"/>
                  <a:gd name="connsiteY23" fmla="*/ 1056034 h 1124532"/>
                  <a:gd name="connsiteX24" fmla="*/ 1031446 w 1482142"/>
                  <a:gd name="connsiteY24" fmla="*/ 1078786 h 1124532"/>
                  <a:gd name="connsiteX25" fmla="*/ 1025249 w 1482142"/>
                  <a:gd name="connsiteY25" fmla="*/ 1097377 h 1124532"/>
                  <a:gd name="connsiteX26" fmla="*/ 1001164 w 1482142"/>
                  <a:gd name="connsiteY26" fmla="*/ 1101953 h 1124532"/>
                  <a:gd name="connsiteX27" fmla="*/ 992571 w 1482142"/>
                  <a:gd name="connsiteY27" fmla="*/ 1124532 h 1124532"/>
                  <a:gd name="connsiteX28" fmla="*/ 963981 w 1482142"/>
                  <a:gd name="connsiteY28" fmla="*/ 1118077 h 1124532"/>
                  <a:gd name="connsiteX29" fmla="*/ 942908 w 1482142"/>
                  <a:gd name="connsiteY29" fmla="*/ 1085313 h 1124532"/>
                  <a:gd name="connsiteX30" fmla="*/ 910043 w 1482142"/>
                  <a:gd name="connsiteY30" fmla="*/ 1082974 h 1124532"/>
                  <a:gd name="connsiteX31" fmla="*/ 891466 w 1482142"/>
                  <a:gd name="connsiteY31" fmla="*/ 1062203 h 1124532"/>
                  <a:gd name="connsiteX32" fmla="*/ 865501 w 1482142"/>
                  <a:gd name="connsiteY32" fmla="*/ 1045318 h 1124532"/>
                  <a:gd name="connsiteX33" fmla="*/ 820831 w 1482142"/>
                  <a:gd name="connsiteY33" fmla="*/ 1058602 h 1124532"/>
                  <a:gd name="connsiteX34" fmla="*/ 792399 w 1482142"/>
                  <a:gd name="connsiteY34" fmla="*/ 1060567 h 1124532"/>
                  <a:gd name="connsiteX35" fmla="*/ 784423 w 1482142"/>
                  <a:gd name="connsiteY35" fmla="*/ 1037758 h 1124532"/>
                  <a:gd name="connsiteX36" fmla="*/ 740957 w 1482142"/>
                  <a:gd name="connsiteY36" fmla="*/ 1037758 h 1124532"/>
                  <a:gd name="connsiteX37" fmla="*/ 737127 w 1482142"/>
                  <a:gd name="connsiteY37" fmla="*/ 1056967 h 1124532"/>
                  <a:gd name="connsiteX38" fmla="*/ 718406 w 1482142"/>
                  <a:gd name="connsiteY38" fmla="*/ 1044257 h 1124532"/>
                  <a:gd name="connsiteX39" fmla="*/ 683720 w 1482142"/>
                  <a:gd name="connsiteY39" fmla="*/ 1034961 h 1124532"/>
                  <a:gd name="connsiteX40" fmla="*/ 643094 w 1482142"/>
                  <a:gd name="connsiteY40" fmla="*/ 1034961 h 1124532"/>
                  <a:gd name="connsiteX41" fmla="*/ 616914 w 1482142"/>
                  <a:gd name="connsiteY41" fmla="*/ 1050067 h 1124532"/>
                  <a:gd name="connsiteX42" fmla="*/ 581023 w 1482142"/>
                  <a:gd name="connsiteY42" fmla="*/ 1037816 h 1124532"/>
                  <a:gd name="connsiteX43" fmla="*/ 558257 w 1482142"/>
                  <a:gd name="connsiteY43" fmla="*/ 1024733 h 1124532"/>
                  <a:gd name="connsiteX44" fmla="*/ 569575 w 1482142"/>
                  <a:gd name="connsiteY44" fmla="*/ 998309 h 1124532"/>
                  <a:gd name="connsiteX45" fmla="*/ 548502 w 1482142"/>
                  <a:gd name="connsiteY45" fmla="*/ 948503 h 1124532"/>
                  <a:gd name="connsiteX46" fmla="*/ 520156 w 1482142"/>
                  <a:gd name="connsiteY46" fmla="*/ 929223 h 1124532"/>
                  <a:gd name="connsiteX47" fmla="*/ 520156 w 1482142"/>
                  <a:gd name="connsiteY47" fmla="*/ 881669 h 1124532"/>
                  <a:gd name="connsiteX48" fmla="*/ 505567 w 1482142"/>
                  <a:gd name="connsiteY48" fmla="*/ 844299 h 1124532"/>
                  <a:gd name="connsiteX49" fmla="*/ 452246 w 1482142"/>
                  <a:gd name="connsiteY49" fmla="*/ 806027 h 1124532"/>
                  <a:gd name="connsiteX50" fmla="*/ 400632 w 1482142"/>
                  <a:gd name="connsiteY50" fmla="*/ 812324 h 1124532"/>
                  <a:gd name="connsiteX51" fmla="*/ 383934 w 1482142"/>
                  <a:gd name="connsiteY51" fmla="*/ 785427 h 1124532"/>
                  <a:gd name="connsiteX52" fmla="*/ 356750 w 1482142"/>
                  <a:gd name="connsiteY52" fmla="*/ 758243 h 1124532"/>
                  <a:gd name="connsiteX53" fmla="*/ 328131 w 1482142"/>
                  <a:gd name="connsiteY53" fmla="*/ 782185 h 1124532"/>
                  <a:gd name="connsiteX54" fmla="*/ 287449 w 1482142"/>
                  <a:gd name="connsiteY54" fmla="*/ 796760 h 1124532"/>
                  <a:gd name="connsiteX55" fmla="*/ 269072 w 1482142"/>
                  <a:gd name="connsiteY55" fmla="*/ 832881 h 1124532"/>
                  <a:gd name="connsiteX56" fmla="*/ 257137 w 1482142"/>
                  <a:gd name="connsiteY56" fmla="*/ 873793 h 1124532"/>
                  <a:gd name="connsiteX57" fmla="*/ 248989 w 1482142"/>
                  <a:gd name="connsiteY57" fmla="*/ 879115 h 1124532"/>
                  <a:gd name="connsiteX58" fmla="*/ 233869 w 1482142"/>
                  <a:gd name="connsiteY58" fmla="*/ 849349 h 1124532"/>
                  <a:gd name="connsiteX59" fmla="*/ 216483 w 1482142"/>
                  <a:gd name="connsiteY59" fmla="*/ 792427 h 1124532"/>
                  <a:gd name="connsiteX60" fmla="*/ 185340 w 1482142"/>
                  <a:gd name="connsiteY60" fmla="*/ 761958 h 1124532"/>
                  <a:gd name="connsiteX61" fmla="*/ 157151 w 1482142"/>
                  <a:gd name="connsiteY61" fmla="*/ 776418 h 1124532"/>
                  <a:gd name="connsiteX62" fmla="*/ 135662 w 1482142"/>
                  <a:gd name="connsiteY62" fmla="*/ 813242 h 1124532"/>
                  <a:gd name="connsiteX63" fmla="*/ 107704 w 1482142"/>
                  <a:gd name="connsiteY63" fmla="*/ 870867 h 1124532"/>
                  <a:gd name="connsiteX64" fmla="*/ 74982 w 1482142"/>
                  <a:gd name="connsiteY64" fmla="*/ 880363 h 1124532"/>
                  <a:gd name="connsiteX65" fmla="*/ 36365 w 1482142"/>
                  <a:gd name="connsiteY65" fmla="*/ 872531 h 1124532"/>
                  <a:gd name="connsiteX66" fmla="*/ 8119 w 1482142"/>
                  <a:gd name="connsiteY66" fmla="*/ 859405 h 1124532"/>
                  <a:gd name="connsiteX67" fmla="*/ 18104 w 1482142"/>
                  <a:gd name="connsiteY67" fmla="*/ 811148 h 1124532"/>
                  <a:gd name="connsiteX68" fmla="*/ 9468 w 1482142"/>
                  <a:gd name="connsiteY68" fmla="*/ 783375 h 1124532"/>
                  <a:gd name="connsiteX69" fmla="*/ 14 w 1482142"/>
                  <a:gd name="connsiteY69" fmla="*/ 743898 h 1124532"/>
                  <a:gd name="connsiteX70" fmla="*/ 0 w 1482142"/>
                  <a:gd name="connsiteY70" fmla="*/ 743883 h 1124532"/>
                  <a:gd name="connsiteX71" fmla="*/ 22823 w 1482142"/>
                  <a:gd name="connsiteY71" fmla="*/ 702856 h 1124532"/>
                  <a:gd name="connsiteX72" fmla="*/ 40324 w 1482142"/>
                  <a:gd name="connsiteY72" fmla="*/ 641602 h 1124532"/>
                  <a:gd name="connsiteX73" fmla="*/ 78325 w 1482142"/>
                  <a:gd name="connsiteY73" fmla="*/ 599556 h 1124532"/>
                  <a:gd name="connsiteX74" fmla="*/ 78741 w 1482142"/>
                  <a:gd name="connsiteY74" fmla="*/ 599112 h 1124532"/>
                  <a:gd name="connsiteX75" fmla="*/ 93502 w 1482142"/>
                  <a:gd name="connsiteY75" fmla="*/ 573807 h 1124532"/>
                  <a:gd name="connsiteX76" fmla="*/ 118376 w 1482142"/>
                  <a:gd name="connsiteY76" fmla="*/ 578326 h 1124532"/>
                  <a:gd name="connsiteX77" fmla="*/ 133611 w 1482142"/>
                  <a:gd name="connsiteY77" fmla="*/ 563622 h 1124532"/>
                  <a:gd name="connsiteX78" fmla="*/ 137599 w 1482142"/>
                  <a:gd name="connsiteY78" fmla="*/ 528017 h 1124532"/>
                  <a:gd name="connsiteX79" fmla="*/ 133884 w 1482142"/>
                  <a:gd name="connsiteY79" fmla="*/ 476016 h 1124532"/>
                  <a:gd name="connsiteX80" fmla="*/ 136466 w 1482142"/>
                  <a:gd name="connsiteY80" fmla="*/ 436983 h 1124532"/>
                  <a:gd name="connsiteX81" fmla="*/ 121231 w 1482142"/>
                  <a:gd name="connsiteY81" fmla="*/ 390691 h 1124532"/>
                  <a:gd name="connsiteX82" fmla="*/ 126682 w 1482142"/>
                  <a:gd name="connsiteY82" fmla="*/ 384379 h 1124532"/>
                  <a:gd name="connsiteX83" fmla="*/ 162617 w 1482142"/>
                  <a:gd name="connsiteY83" fmla="*/ 344212 h 1124532"/>
                  <a:gd name="connsiteX84" fmla="*/ 168871 w 1482142"/>
                  <a:gd name="connsiteY84" fmla="*/ 303472 h 1124532"/>
                  <a:gd name="connsiteX85" fmla="*/ 164037 w 1482142"/>
                  <a:gd name="connsiteY85" fmla="*/ 258070 h 1124532"/>
                  <a:gd name="connsiteX86" fmla="*/ 151126 w 1482142"/>
                  <a:gd name="connsiteY86" fmla="*/ 209511 h 1124532"/>
                  <a:gd name="connsiteX87" fmla="*/ 122264 w 1482142"/>
                  <a:gd name="connsiteY87" fmla="*/ 181696 h 1124532"/>
                  <a:gd name="connsiteX88" fmla="*/ 97762 w 1482142"/>
                  <a:gd name="connsiteY88" fmla="*/ 161426 h 1124532"/>
                  <a:gd name="connsiteX89" fmla="*/ 85770 w 1482142"/>
                  <a:gd name="connsiteY89" fmla="*/ 144355 h 1124532"/>
                  <a:gd name="connsiteX90" fmla="*/ 130699 w 1482142"/>
                  <a:gd name="connsiteY90" fmla="*/ 102209 h 1124532"/>
                  <a:gd name="connsiteX91" fmla="*/ 180577 w 1482142"/>
                  <a:gd name="connsiteY91" fmla="*/ 95768 h 1124532"/>
                  <a:gd name="connsiteX92" fmla="*/ 191695 w 1482142"/>
                  <a:gd name="connsiteY92" fmla="*/ 54971 h 1124532"/>
                  <a:gd name="connsiteX93" fmla="*/ 224086 w 1482142"/>
                  <a:gd name="connsiteY93" fmla="*/ 29250 h 1124532"/>
                  <a:gd name="connsiteX94" fmla="*/ 252604 w 1482142"/>
                  <a:gd name="connsiteY94" fmla="*/ 17128 h 1124532"/>
                  <a:gd name="connsiteX95" fmla="*/ 291766 w 1482142"/>
                  <a:gd name="connsiteY95" fmla="*/ 0 h 1124532"/>
                  <a:gd name="connsiteX96" fmla="*/ 301866 w 1482142"/>
                  <a:gd name="connsiteY96" fmla="*/ 8535 h 1124532"/>
                  <a:gd name="connsiteX97" fmla="*/ 311749 w 1482142"/>
                  <a:gd name="connsiteY97" fmla="*/ 16913 h 1124532"/>
                  <a:gd name="connsiteX98" fmla="*/ 335921 w 1482142"/>
                  <a:gd name="connsiteY98" fmla="*/ 37369 h 1124532"/>
                  <a:gd name="connsiteX99" fmla="*/ 381137 w 1482142"/>
                  <a:gd name="connsiteY99" fmla="*/ 50552 h 1124532"/>
                  <a:gd name="connsiteX100" fmla="*/ 404433 w 1482142"/>
                  <a:gd name="connsiteY100" fmla="*/ 43911 h 1124532"/>
                  <a:gd name="connsiteX101" fmla="*/ 421906 w 1482142"/>
                  <a:gd name="connsiteY101" fmla="*/ 59532 h 1124532"/>
                  <a:gd name="connsiteX102" fmla="*/ 452891 w 1482142"/>
                  <a:gd name="connsiteY102" fmla="*/ 42533 h 1124532"/>
                  <a:gd name="connsiteX103" fmla="*/ 471038 w 1482142"/>
                  <a:gd name="connsiteY103" fmla="*/ 32090 h 1124532"/>
                  <a:gd name="connsiteX104" fmla="*/ 485613 w 1482142"/>
                  <a:gd name="connsiteY104" fmla="*/ 56850 h 1124532"/>
                  <a:gd name="connsiteX105" fmla="*/ 500058 w 1482142"/>
                  <a:gd name="connsiteY105" fmla="*/ 92053 h 1124532"/>
                  <a:gd name="connsiteX106" fmla="*/ 534214 w 1482142"/>
                  <a:gd name="connsiteY106" fmla="*/ 125305 h 1124532"/>
                  <a:gd name="connsiteX107" fmla="*/ 560681 w 1482142"/>
                  <a:gd name="connsiteY107" fmla="*/ 139363 h 1124532"/>
                  <a:gd name="connsiteX108" fmla="*/ 566233 w 1482142"/>
                  <a:gd name="connsiteY108" fmla="*/ 175843 h 1124532"/>
                  <a:gd name="connsiteX109" fmla="*/ 558242 w 1482142"/>
                  <a:gd name="connsiteY109" fmla="*/ 201435 h 1124532"/>
                  <a:gd name="connsiteX110" fmla="*/ 539507 w 1482142"/>
                  <a:gd name="connsiteY110" fmla="*/ 219237 h 1124532"/>
                  <a:gd name="connsiteX111" fmla="*/ 543983 w 1482142"/>
                  <a:gd name="connsiteY111" fmla="*/ 252877 h 1124532"/>
                  <a:gd name="connsiteX112" fmla="*/ 583418 w 1482142"/>
                  <a:gd name="connsiteY112" fmla="*/ 259777 h 1124532"/>
                  <a:gd name="connsiteX113" fmla="*/ 621519 w 1482142"/>
                  <a:gd name="connsiteY113" fmla="*/ 267939 h 1124532"/>
                  <a:gd name="connsiteX114" fmla="*/ 673305 w 1482142"/>
                  <a:gd name="connsiteY114" fmla="*/ 259461 h 1124532"/>
                  <a:gd name="connsiteX115" fmla="*/ 697677 w 1482142"/>
                  <a:gd name="connsiteY115" fmla="*/ 230742 h 1124532"/>
                  <a:gd name="connsiteX116" fmla="*/ 747885 w 1482142"/>
                  <a:gd name="connsiteY116" fmla="*/ 231574 h 1124532"/>
                  <a:gd name="connsiteX117" fmla="*/ 772143 w 1482142"/>
                  <a:gd name="connsiteY117" fmla="*/ 240669 h 1124532"/>
                  <a:gd name="connsiteX118" fmla="*/ 775500 w 1482142"/>
                  <a:gd name="connsiteY118" fmla="*/ 259892 h 1124532"/>
                  <a:gd name="connsiteX119" fmla="*/ 795655 w 1482142"/>
                  <a:gd name="connsiteY119" fmla="*/ 276030 h 1124532"/>
                  <a:gd name="connsiteX120" fmla="*/ 808422 w 1482142"/>
                  <a:gd name="connsiteY120" fmla="*/ 254354 h 1124532"/>
                  <a:gd name="connsiteX121" fmla="*/ 813787 w 1482142"/>
                  <a:gd name="connsiteY121" fmla="*/ 223082 h 1124532"/>
                  <a:gd name="connsiteX122" fmla="*/ 837213 w 1482142"/>
                  <a:gd name="connsiteY122" fmla="*/ 171037 h 1124532"/>
                  <a:gd name="connsiteX123" fmla="*/ 854685 w 1482142"/>
                  <a:gd name="connsiteY123" fmla="*/ 142448 h 1124532"/>
                  <a:gd name="connsiteX124" fmla="*/ 889185 w 1482142"/>
                  <a:gd name="connsiteY124" fmla="*/ 144112 h 1124532"/>
                  <a:gd name="connsiteX125" fmla="*/ 907217 w 1482142"/>
                  <a:gd name="connsiteY125" fmla="*/ 133927 h 1124532"/>
                  <a:gd name="connsiteX126" fmla="*/ 931920 w 1482142"/>
                  <a:gd name="connsiteY126" fmla="*/ 157854 h 1124532"/>
                  <a:gd name="connsiteX127" fmla="*/ 954470 w 1482142"/>
                  <a:gd name="connsiteY127" fmla="*/ 193416 h 1124532"/>
                  <a:gd name="connsiteX128" fmla="*/ 975185 w 1482142"/>
                  <a:gd name="connsiteY128" fmla="*/ 230139 h 1124532"/>
                  <a:gd name="connsiteX129" fmla="*/ 1021104 w 1482142"/>
                  <a:gd name="connsiteY129" fmla="*/ 238130 h 1124532"/>
                  <a:gd name="connsiteX130" fmla="*/ 1046480 w 1482142"/>
                  <a:gd name="connsiteY130" fmla="*/ 217846 h 1124532"/>
                  <a:gd name="connsiteX131" fmla="*/ 1063264 w 1482142"/>
                  <a:gd name="connsiteY131" fmla="*/ 228332 h 1124532"/>
                  <a:gd name="connsiteX132" fmla="*/ 1073492 w 1482142"/>
                  <a:gd name="connsiteY132" fmla="*/ 242634 h 1124532"/>
                  <a:gd name="connsiteX133" fmla="*/ 1109456 w 1482142"/>
                  <a:gd name="connsiteY133" fmla="*/ 237355 h 1124532"/>
                  <a:gd name="connsiteX134" fmla="*/ 1130557 w 1482142"/>
                  <a:gd name="connsiteY134" fmla="*/ 207976 h 1124532"/>
                  <a:gd name="connsiteX135" fmla="*/ 1170007 w 1482142"/>
                  <a:gd name="connsiteY135" fmla="*/ 182901 h 1124532"/>
                  <a:gd name="connsiteX136" fmla="*/ 1171627 w 1482142"/>
                  <a:gd name="connsiteY136" fmla="*/ 191623 h 1124532"/>
                  <a:gd name="connsiteX137" fmla="*/ 1177394 w 1482142"/>
                  <a:gd name="connsiteY137" fmla="*/ 225090 h 1124532"/>
                  <a:gd name="connsiteX138" fmla="*/ 1146222 w 1482142"/>
                  <a:gd name="connsiteY138" fmla="*/ 245876 h 1124532"/>
                  <a:gd name="connsiteX139" fmla="*/ 1128908 w 1482142"/>
                  <a:gd name="connsiteY139" fmla="*/ 271267 h 1124532"/>
                  <a:gd name="connsiteX140" fmla="*/ 1128908 w 1482142"/>
                  <a:gd name="connsiteY140" fmla="*/ 292053 h 1124532"/>
                  <a:gd name="connsiteX141" fmla="*/ 1141617 w 1482142"/>
                  <a:gd name="connsiteY141" fmla="*/ 296672 h 1124532"/>
                  <a:gd name="connsiteX142" fmla="*/ 1150841 w 1482142"/>
                  <a:gd name="connsiteY142" fmla="*/ 283963 h 1124532"/>
                  <a:gd name="connsiteX143" fmla="*/ 1169318 w 1482142"/>
                  <a:gd name="connsiteY143" fmla="*/ 285125 h 1124532"/>
                  <a:gd name="connsiteX144" fmla="*/ 1190090 w 1482142"/>
                  <a:gd name="connsiteY144" fmla="*/ 285125 h 1124532"/>
                  <a:gd name="connsiteX145" fmla="*/ 1201637 w 1482142"/>
                  <a:gd name="connsiteY145" fmla="*/ 278196 h 1124532"/>
                  <a:gd name="connsiteX146" fmla="*/ 1233957 w 1482142"/>
                  <a:gd name="connsiteY146" fmla="*/ 252805 h 1124532"/>
                  <a:gd name="connsiteX147" fmla="*/ 1231648 w 1482142"/>
                  <a:gd name="connsiteY147" fmla="*/ 236638 h 1124532"/>
                  <a:gd name="connsiteX148" fmla="*/ 1227029 w 1482142"/>
                  <a:gd name="connsiteY148" fmla="*/ 207775 h 1124532"/>
                  <a:gd name="connsiteX149" fmla="*/ 1224719 w 1482142"/>
                  <a:gd name="connsiteY149" fmla="*/ 188151 h 1124532"/>
                  <a:gd name="connsiteX150" fmla="*/ 1262820 w 1482142"/>
                  <a:gd name="connsiteY150" fmla="*/ 171999 h 1124532"/>
                  <a:gd name="connsiteX151" fmla="*/ 1306687 w 1482142"/>
                  <a:gd name="connsiteY151" fmla="*/ 158141 h 1124532"/>
                  <a:gd name="connsiteX152" fmla="*/ 1345936 w 1482142"/>
                  <a:gd name="connsiteY152" fmla="*/ 159303 h 1124532"/>
                  <a:gd name="connsiteX153" fmla="*/ 1362088 w 1482142"/>
                  <a:gd name="connsiteY153" fmla="*/ 167379 h 1124532"/>
                  <a:gd name="connsiteX154" fmla="*/ 1358631 w 1482142"/>
                  <a:gd name="connsiteY154" fmla="*/ 190461 h 1124532"/>
                  <a:gd name="connsiteX155" fmla="*/ 1366707 w 1482142"/>
                  <a:gd name="connsiteY155" fmla="*/ 210085 h 1124532"/>
                  <a:gd name="connsiteX156" fmla="*/ 1367869 w 1482142"/>
                  <a:gd name="connsiteY156" fmla="*/ 225090 h 1124532"/>
                  <a:gd name="connsiteX157" fmla="*/ 1358631 w 1482142"/>
                  <a:gd name="connsiteY157" fmla="*/ 259734 h 1124532"/>
                  <a:gd name="connsiteX158" fmla="*/ 1365560 w 1482142"/>
                  <a:gd name="connsiteY158" fmla="*/ 296672 h 1124532"/>
                  <a:gd name="connsiteX159" fmla="*/ 1390951 w 1482142"/>
                  <a:gd name="connsiteY159" fmla="*/ 319754 h 1124532"/>
                  <a:gd name="connsiteX160" fmla="*/ 1412884 w 1482142"/>
                  <a:gd name="connsiteY160" fmla="*/ 334759 h 1124532"/>
                  <a:gd name="connsiteX161" fmla="*/ 1426742 w 1482142"/>
                  <a:gd name="connsiteY161" fmla="*/ 376317 h 1124532"/>
                  <a:gd name="connsiteX162" fmla="*/ 1408265 w 1482142"/>
                  <a:gd name="connsiteY162" fmla="*/ 397089 h 1124532"/>
                  <a:gd name="connsiteX163" fmla="*/ 1373636 w 1482142"/>
                  <a:gd name="connsiteY163" fmla="*/ 414403 h 1124532"/>
                  <a:gd name="connsiteX164" fmla="*/ 1367869 w 1482142"/>
                  <a:gd name="connsiteY164" fmla="*/ 455961 h 1124532"/>
                  <a:gd name="connsiteX165" fmla="*/ 1410575 w 1482142"/>
                  <a:gd name="connsiteY165" fmla="*/ 491753 h 1124532"/>
                  <a:gd name="connsiteX166" fmla="*/ 1418651 w 1482142"/>
                  <a:gd name="connsiteY166" fmla="*/ 525234 h 1124532"/>
                  <a:gd name="connsiteX167" fmla="*/ 1432509 w 1482142"/>
                  <a:gd name="connsiteY167" fmla="*/ 556392 h 1124532"/>
                  <a:gd name="connsiteX168" fmla="*/ 1482143 w 1482142"/>
                  <a:gd name="connsiteY168" fmla="*/ 585254 h 1124532"/>
                  <a:gd name="connsiteX169" fmla="*/ 1479834 w 1482142"/>
                  <a:gd name="connsiteY169" fmla="*/ 608350 h 1124532"/>
                  <a:gd name="connsiteX170" fmla="*/ 1470609 w 1482142"/>
                  <a:gd name="connsiteY170" fmla="*/ 645289 h 1124532"/>
                  <a:gd name="connsiteX171" fmla="*/ 1462519 w 1482142"/>
                  <a:gd name="connsiteY171" fmla="*/ 662604 h 1124532"/>
                  <a:gd name="connsiteX172" fmla="*/ 1424432 w 1482142"/>
                  <a:gd name="connsiteY172" fmla="*/ 681066 h 1124532"/>
                  <a:gd name="connsiteX173" fmla="*/ 1371327 w 1482142"/>
                  <a:gd name="connsiteY173" fmla="*/ 698380 h 1124532"/>
                  <a:gd name="connsiteX174" fmla="*/ 1334388 w 1482142"/>
                  <a:gd name="connsiteY174" fmla="*/ 707619 h 1124532"/>
                  <a:gd name="connsiteX175" fmla="*/ 1323486 w 1482142"/>
                  <a:gd name="connsiteY175" fmla="*/ 717072 h 1124532"/>
                  <a:gd name="connsiteX176" fmla="*/ 1317274 w 1482142"/>
                  <a:gd name="connsiteY176" fmla="*/ 716857 h 1124532"/>
                  <a:gd name="connsiteX177" fmla="*/ 1280522 w 1482142"/>
                  <a:gd name="connsiteY177" fmla="*/ 715580 h 1124532"/>
                  <a:gd name="connsiteX178" fmla="*/ 1272115 w 1482142"/>
                  <a:gd name="connsiteY178" fmla="*/ 728807 h 1124532"/>
                  <a:gd name="connsiteX179" fmla="*/ 1253567 w 1482142"/>
                  <a:gd name="connsiteY179" fmla="*/ 731345 h 1124532"/>
                  <a:gd name="connsiteX180" fmla="*/ 1245907 w 1482142"/>
                  <a:gd name="connsiteY180" fmla="*/ 714920 h 1124532"/>
                  <a:gd name="connsiteX181" fmla="*/ 1218852 w 1482142"/>
                  <a:gd name="connsiteY181" fmla="*/ 712066 h 1124532"/>
                  <a:gd name="connsiteX182" fmla="*/ 1192428 w 1482142"/>
                  <a:gd name="connsiteY182" fmla="*/ 727386 h 11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482142" h="1124532">
                    <a:moveTo>
                      <a:pt x="1192428" y="727386"/>
                    </a:moveTo>
                    <a:lnTo>
                      <a:pt x="1192428" y="763020"/>
                    </a:lnTo>
                    <a:lnTo>
                      <a:pt x="1211493" y="773190"/>
                    </a:lnTo>
                    <a:lnTo>
                      <a:pt x="1232006" y="804506"/>
                    </a:lnTo>
                    <a:lnTo>
                      <a:pt x="1235463" y="821778"/>
                    </a:lnTo>
                    <a:lnTo>
                      <a:pt x="1230686" y="823685"/>
                    </a:lnTo>
                    <a:lnTo>
                      <a:pt x="1214132" y="815968"/>
                    </a:lnTo>
                    <a:lnTo>
                      <a:pt x="1174325" y="820946"/>
                    </a:lnTo>
                    <a:lnTo>
                      <a:pt x="1146710" y="837744"/>
                    </a:lnTo>
                    <a:lnTo>
                      <a:pt x="1146366" y="837959"/>
                    </a:lnTo>
                    <a:lnTo>
                      <a:pt x="1121821" y="858042"/>
                    </a:lnTo>
                    <a:lnTo>
                      <a:pt x="1087852" y="864096"/>
                    </a:lnTo>
                    <a:lnTo>
                      <a:pt x="1074697" y="896387"/>
                    </a:lnTo>
                    <a:lnTo>
                      <a:pt x="1054542" y="908049"/>
                    </a:lnTo>
                    <a:lnTo>
                      <a:pt x="1022438" y="925335"/>
                    </a:lnTo>
                    <a:lnTo>
                      <a:pt x="1015236" y="951286"/>
                    </a:lnTo>
                    <a:lnTo>
                      <a:pt x="1029524" y="969647"/>
                    </a:lnTo>
                    <a:lnTo>
                      <a:pt x="1024016" y="973650"/>
                    </a:lnTo>
                    <a:lnTo>
                      <a:pt x="989358" y="962504"/>
                    </a:lnTo>
                    <a:lnTo>
                      <a:pt x="980249" y="985284"/>
                    </a:lnTo>
                    <a:lnTo>
                      <a:pt x="977078" y="1000117"/>
                    </a:lnTo>
                    <a:lnTo>
                      <a:pt x="959893" y="1015868"/>
                    </a:lnTo>
                    <a:lnTo>
                      <a:pt x="988325" y="1041445"/>
                    </a:lnTo>
                    <a:lnTo>
                      <a:pt x="1018608" y="1056034"/>
                    </a:lnTo>
                    <a:lnTo>
                      <a:pt x="1031446" y="1078786"/>
                    </a:lnTo>
                    <a:lnTo>
                      <a:pt x="1025249" y="1097377"/>
                    </a:lnTo>
                    <a:lnTo>
                      <a:pt x="1001164" y="1101953"/>
                    </a:lnTo>
                    <a:lnTo>
                      <a:pt x="992571" y="1124532"/>
                    </a:lnTo>
                    <a:lnTo>
                      <a:pt x="963981" y="1118077"/>
                    </a:lnTo>
                    <a:lnTo>
                      <a:pt x="942908" y="1085313"/>
                    </a:lnTo>
                    <a:lnTo>
                      <a:pt x="910043" y="1082974"/>
                    </a:lnTo>
                    <a:lnTo>
                      <a:pt x="891466" y="1062203"/>
                    </a:lnTo>
                    <a:lnTo>
                      <a:pt x="865501" y="1045318"/>
                    </a:lnTo>
                    <a:lnTo>
                      <a:pt x="820831" y="1058602"/>
                    </a:lnTo>
                    <a:lnTo>
                      <a:pt x="792399" y="1060567"/>
                    </a:lnTo>
                    <a:lnTo>
                      <a:pt x="784423" y="1037758"/>
                    </a:lnTo>
                    <a:lnTo>
                      <a:pt x="740957" y="1037758"/>
                    </a:lnTo>
                    <a:lnTo>
                      <a:pt x="737127" y="1056967"/>
                    </a:lnTo>
                    <a:lnTo>
                      <a:pt x="718406" y="1044257"/>
                    </a:lnTo>
                    <a:lnTo>
                      <a:pt x="683720" y="1034961"/>
                    </a:lnTo>
                    <a:lnTo>
                      <a:pt x="643094" y="1034961"/>
                    </a:lnTo>
                    <a:lnTo>
                      <a:pt x="616914" y="1050067"/>
                    </a:lnTo>
                    <a:lnTo>
                      <a:pt x="581023" y="1037816"/>
                    </a:lnTo>
                    <a:lnTo>
                      <a:pt x="558257" y="1024733"/>
                    </a:lnTo>
                    <a:lnTo>
                      <a:pt x="569575" y="998309"/>
                    </a:lnTo>
                    <a:lnTo>
                      <a:pt x="548502" y="948503"/>
                    </a:lnTo>
                    <a:lnTo>
                      <a:pt x="520156" y="929223"/>
                    </a:lnTo>
                    <a:lnTo>
                      <a:pt x="520156" y="881669"/>
                    </a:lnTo>
                    <a:lnTo>
                      <a:pt x="505567" y="844299"/>
                    </a:lnTo>
                    <a:lnTo>
                      <a:pt x="452246" y="806027"/>
                    </a:lnTo>
                    <a:lnTo>
                      <a:pt x="400632" y="812324"/>
                    </a:lnTo>
                    <a:lnTo>
                      <a:pt x="383934" y="785427"/>
                    </a:lnTo>
                    <a:lnTo>
                      <a:pt x="356750" y="758243"/>
                    </a:lnTo>
                    <a:lnTo>
                      <a:pt x="328131" y="782185"/>
                    </a:lnTo>
                    <a:lnTo>
                      <a:pt x="287449" y="796760"/>
                    </a:lnTo>
                    <a:lnTo>
                      <a:pt x="269072" y="832881"/>
                    </a:lnTo>
                    <a:lnTo>
                      <a:pt x="257137" y="873793"/>
                    </a:lnTo>
                    <a:lnTo>
                      <a:pt x="248989" y="879115"/>
                    </a:lnTo>
                    <a:lnTo>
                      <a:pt x="233869" y="849349"/>
                    </a:lnTo>
                    <a:lnTo>
                      <a:pt x="216483" y="792427"/>
                    </a:lnTo>
                    <a:lnTo>
                      <a:pt x="185340" y="761958"/>
                    </a:lnTo>
                    <a:lnTo>
                      <a:pt x="157151" y="776418"/>
                    </a:lnTo>
                    <a:lnTo>
                      <a:pt x="135662" y="813242"/>
                    </a:lnTo>
                    <a:lnTo>
                      <a:pt x="107704" y="870867"/>
                    </a:lnTo>
                    <a:lnTo>
                      <a:pt x="74982" y="880363"/>
                    </a:lnTo>
                    <a:lnTo>
                      <a:pt x="36365" y="872531"/>
                    </a:lnTo>
                    <a:lnTo>
                      <a:pt x="8119" y="859405"/>
                    </a:lnTo>
                    <a:lnTo>
                      <a:pt x="18104" y="811148"/>
                    </a:lnTo>
                    <a:lnTo>
                      <a:pt x="9468" y="783375"/>
                    </a:lnTo>
                    <a:lnTo>
                      <a:pt x="14" y="743898"/>
                    </a:lnTo>
                    <a:lnTo>
                      <a:pt x="0" y="743883"/>
                    </a:lnTo>
                    <a:lnTo>
                      <a:pt x="22823" y="702856"/>
                    </a:lnTo>
                    <a:lnTo>
                      <a:pt x="40324" y="641602"/>
                    </a:lnTo>
                    <a:lnTo>
                      <a:pt x="78325" y="599556"/>
                    </a:lnTo>
                    <a:lnTo>
                      <a:pt x="78741" y="599112"/>
                    </a:lnTo>
                    <a:lnTo>
                      <a:pt x="93502" y="573807"/>
                    </a:lnTo>
                    <a:lnTo>
                      <a:pt x="118376" y="578326"/>
                    </a:lnTo>
                    <a:lnTo>
                      <a:pt x="133611" y="563622"/>
                    </a:lnTo>
                    <a:lnTo>
                      <a:pt x="137599" y="528017"/>
                    </a:lnTo>
                    <a:lnTo>
                      <a:pt x="133884" y="476016"/>
                    </a:lnTo>
                    <a:lnTo>
                      <a:pt x="136466" y="436983"/>
                    </a:lnTo>
                    <a:lnTo>
                      <a:pt x="121231" y="390691"/>
                    </a:lnTo>
                    <a:lnTo>
                      <a:pt x="126682" y="384379"/>
                    </a:lnTo>
                    <a:lnTo>
                      <a:pt x="162617" y="344212"/>
                    </a:lnTo>
                    <a:lnTo>
                      <a:pt x="168871" y="303472"/>
                    </a:lnTo>
                    <a:lnTo>
                      <a:pt x="164037" y="258070"/>
                    </a:lnTo>
                    <a:lnTo>
                      <a:pt x="151126" y="209511"/>
                    </a:lnTo>
                    <a:lnTo>
                      <a:pt x="122264" y="181696"/>
                    </a:lnTo>
                    <a:lnTo>
                      <a:pt x="97762" y="161426"/>
                    </a:lnTo>
                    <a:lnTo>
                      <a:pt x="85770" y="144355"/>
                    </a:lnTo>
                    <a:lnTo>
                      <a:pt x="130699" y="102209"/>
                    </a:lnTo>
                    <a:lnTo>
                      <a:pt x="180577" y="95768"/>
                    </a:lnTo>
                    <a:lnTo>
                      <a:pt x="191695" y="54971"/>
                    </a:lnTo>
                    <a:lnTo>
                      <a:pt x="224086" y="29250"/>
                    </a:lnTo>
                    <a:lnTo>
                      <a:pt x="252604" y="17128"/>
                    </a:lnTo>
                    <a:lnTo>
                      <a:pt x="291766" y="0"/>
                    </a:lnTo>
                    <a:lnTo>
                      <a:pt x="301866" y="8535"/>
                    </a:lnTo>
                    <a:lnTo>
                      <a:pt x="311749" y="16913"/>
                    </a:lnTo>
                    <a:lnTo>
                      <a:pt x="335921" y="37369"/>
                    </a:lnTo>
                    <a:lnTo>
                      <a:pt x="381137" y="50552"/>
                    </a:lnTo>
                    <a:lnTo>
                      <a:pt x="404433" y="43911"/>
                    </a:lnTo>
                    <a:lnTo>
                      <a:pt x="421906" y="59532"/>
                    </a:lnTo>
                    <a:lnTo>
                      <a:pt x="452891" y="42533"/>
                    </a:lnTo>
                    <a:lnTo>
                      <a:pt x="471038" y="32090"/>
                    </a:lnTo>
                    <a:lnTo>
                      <a:pt x="485613" y="56850"/>
                    </a:lnTo>
                    <a:lnTo>
                      <a:pt x="500058" y="92053"/>
                    </a:lnTo>
                    <a:lnTo>
                      <a:pt x="534214" y="125305"/>
                    </a:lnTo>
                    <a:lnTo>
                      <a:pt x="560681" y="139363"/>
                    </a:lnTo>
                    <a:lnTo>
                      <a:pt x="566233" y="175843"/>
                    </a:lnTo>
                    <a:lnTo>
                      <a:pt x="558242" y="201435"/>
                    </a:lnTo>
                    <a:lnTo>
                      <a:pt x="539507" y="219237"/>
                    </a:lnTo>
                    <a:lnTo>
                      <a:pt x="543983" y="252877"/>
                    </a:lnTo>
                    <a:lnTo>
                      <a:pt x="583418" y="259777"/>
                    </a:lnTo>
                    <a:lnTo>
                      <a:pt x="621519" y="267939"/>
                    </a:lnTo>
                    <a:lnTo>
                      <a:pt x="673305" y="259461"/>
                    </a:lnTo>
                    <a:lnTo>
                      <a:pt x="697677" y="230742"/>
                    </a:lnTo>
                    <a:lnTo>
                      <a:pt x="747885" y="231574"/>
                    </a:lnTo>
                    <a:lnTo>
                      <a:pt x="772143" y="240669"/>
                    </a:lnTo>
                    <a:lnTo>
                      <a:pt x="775500" y="259892"/>
                    </a:lnTo>
                    <a:lnTo>
                      <a:pt x="795655" y="276030"/>
                    </a:lnTo>
                    <a:lnTo>
                      <a:pt x="808422" y="254354"/>
                    </a:lnTo>
                    <a:lnTo>
                      <a:pt x="813787" y="223082"/>
                    </a:lnTo>
                    <a:lnTo>
                      <a:pt x="837213" y="171037"/>
                    </a:lnTo>
                    <a:lnTo>
                      <a:pt x="854685" y="142448"/>
                    </a:lnTo>
                    <a:lnTo>
                      <a:pt x="889185" y="144112"/>
                    </a:lnTo>
                    <a:lnTo>
                      <a:pt x="907217" y="133927"/>
                    </a:lnTo>
                    <a:lnTo>
                      <a:pt x="931920" y="157854"/>
                    </a:lnTo>
                    <a:lnTo>
                      <a:pt x="954470" y="193416"/>
                    </a:lnTo>
                    <a:lnTo>
                      <a:pt x="975185" y="230139"/>
                    </a:lnTo>
                    <a:lnTo>
                      <a:pt x="1021104" y="238130"/>
                    </a:lnTo>
                    <a:lnTo>
                      <a:pt x="1046480" y="217846"/>
                    </a:lnTo>
                    <a:lnTo>
                      <a:pt x="1063264" y="228332"/>
                    </a:lnTo>
                    <a:lnTo>
                      <a:pt x="1073492" y="242634"/>
                    </a:lnTo>
                    <a:lnTo>
                      <a:pt x="1109456" y="237355"/>
                    </a:lnTo>
                    <a:lnTo>
                      <a:pt x="1130557" y="207976"/>
                    </a:lnTo>
                    <a:lnTo>
                      <a:pt x="1170007" y="182901"/>
                    </a:lnTo>
                    <a:lnTo>
                      <a:pt x="1171627" y="191623"/>
                    </a:lnTo>
                    <a:lnTo>
                      <a:pt x="1177394" y="225090"/>
                    </a:lnTo>
                    <a:lnTo>
                      <a:pt x="1146222" y="245876"/>
                    </a:lnTo>
                    <a:lnTo>
                      <a:pt x="1128908" y="271267"/>
                    </a:lnTo>
                    <a:lnTo>
                      <a:pt x="1128908" y="292053"/>
                    </a:lnTo>
                    <a:lnTo>
                      <a:pt x="1141617" y="296672"/>
                    </a:lnTo>
                    <a:lnTo>
                      <a:pt x="1150841" y="283963"/>
                    </a:lnTo>
                    <a:lnTo>
                      <a:pt x="1169318" y="285125"/>
                    </a:lnTo>
                    <a:lnTo>
                      <a:pt x="1190090" y="285125"/>
                    </a:lnTo>
                    <a:lnTo>
                      <a:pt x="1201637" y="278196"/>
                    </a:lnTo>
                    <a:lnTo>
                      <a:pt x="1233957" y="252805"/>
                    </a:lnTo>
                    <a:lnTo>
                      <a:pt x="1231648" y="236638"/>
                    </a:lnTo>
                    <a:lnTo>
                      <a:pt x="1227029" y="207775"/>
                    </a:lnTo>
                    <a:lnTo>
                      <a:pt x="1224719" y="188151"/>
                    </a:lnTo>
                    <a:lnTo>
                      <a:pt x="1262820" y="171999"/>
                    </a:lnTo>
                    <a:lnTo>
                      <a:pt x="1306687" y="158141"/>
                    </a:lnTo>
                    <a:lnTo>
                      <a:pt x="1345936" y="159303"/>
                    </a:lnTo>
                    <a:lnTo>
                      <a:pt x="1362088" y="167379"/>
                    </a:lnTo>
                    <a:lnTo>
                      <a:pt x="1358631" y="190461"/>
                    </a:lnTo>
                    <a:lnTo>
                      <a:pt x="1366707" y="210085"/>
                    </a:lnTo>
                    <a:lnTo>
                      <a:pt x="1367869" y="225090"/>
                    </a:lnTo>
                    <a:lnTo>
                      <a:pt x="1358631" y="259734"/>
                    </a:lnTo>
                    <a:lnTo>
                      <a:pt x="1365560" y="296672"/>
                    </a:lnTo>
                    <a:lnTo>
                      <a:pt x="1390951" y="319754"/>
                    </a:lnTo>
                    <a:lnTo>
                      <a:pt x="1412884" y="334759"/>
                    </a:lnTo>
                    <a:lnTo>
                      <a:pt x="1426742" y="376317"/>
                    </a:lnTo>
                    <a:lnTo>
                      <a:pt x="1408265" y="397089"/>
                    </a:lnTo>
                    <a:lnTo>
                      <a:pt x="1373636" y="414403"/>
                    </a:lnTo>
                    <a:lnTo>
                      <a:pt x="1367869" y="455961"/>
                    </a:lnTo>
                    <a:lnTo>
                      <a:pt x="1410575" y="491753"/>
                    </a:lnTo>
                    <a:lnTo>
                      <a:pt x="1418651" y="525234"/>
                    </a:lnTo>
                    <a:lnTo>
                      <a:pt x="1432509" y="556392"/>
                    </a:lnTo>
                    <a:lnTo>
                      <a:pt x="1482143" y="585254"/>
                    </a:lnTo>
                    <a:lnTo>
                      <a:pt x="1479834" y="608350"/>
                    </a:lnTo>
                    <a:lnTo>
                      <a:pt x="1470609" y="645289"/>
                    </a:lnTo>
                    <a:lnTo>
                      <a:pt x="1462519" y="662604"/>
                    </a:lnTo>
                    <a:lnTo>
                      <a:pt x="1424432" y="681066"/>
                    </a:lnTo>
                    <a:lnTo>
                      <a:pt x="1371327" y="698380"/>
                    </a:lnTo>
                    <a:lnTo>
                      <a:pt x="1334388" y="707619"/>
                    </a:lnTo>
                    <a:lnTo>
                      <a:pt x="1323486" y="717072"/>
                    </a:lnTo>
                    <a:lnTo>
                      <a:pt x="1317274" y="716857"/>
                    </a:lnTo>
                    <a:lnTo>
                      <a:pt x="1280522" y="715580"/>
                    </a:lnTo>
                    <a:lnTo>
                      <a:pt x="1272115" y="728807"/>
                    </a:lnTo>
                    <a:lnTo>
                      <a:pt x="1253567" y="731345"/>
                    </a:lnTo>
                    <a:lnTo>
                      <a:pt x="1245907" y="714920"/>
                    </a:lnTo>
                    <a:lnTo>
                      <a:pt x="1218852" y="712066"/>
                    </a:lnTo>
                    <a:lnTo>
                      <a:pt x="1192428" y="727386"/>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32" name="Freeform: Shape 249">
                <a:extLst>
                  <a:ext uri="{FF2B5EF4-FFF2-40B4-BE49-F238E27FC236}">
                    <a16:creationId xmlns:a16="http://schemas.microsoft.com/office/drawing/2014/main" id="{115F2B69-8B12-75D5-E539-5065F3B2249F}"/>
                  </a:ext>
                </a:extLst>
              </p:cNvPr>
              <p:cNvSpPr/>
              <p:nvPr/>
            </p:nvSpPr>
            <p:spPr>
              <a:xfrm>
                <a:off x="9254161" y="4239215"/>
                <a:ext cx="1357856" cy="1152395"/>
              </a:xfrm>
              <a:custGeom>
                <a:avLst/>
                <a:gdLst>
                  <a:gd name="connsiteX0" fmla="*/ 1008007 w 1018392"/>
                  <a:gd name="connsiteY0" fmla="*/ 391121 h 864296"/>
                  <a:gd name="connsiteX1" fmla="*/ 1018392 w 1018392"/>
                  <a:gd name="connsiteY1" fmla="*/ 414202 h 864296"/>
                  <a:gd name="connsiteX2" fmla="*/ 1006916 w 1018392"/>
                  <a:gd name="connsiteY2" fmla="*/ 459232 h 864296"/>
                  <a:gd name="connsiteX3" fmla="*/ 980277 w 1018392"/>
                  <a:gd name="connsiteY3" fmla="*/ 492699 h 864296"/>
                  <a:gd name="connsiteX4" fmla="*/ 977967 w 1018392"/>
                  <a:gd name="connsiteY4" fmla="*/ 527329 h 864296"/>
                  <a:gd name="connsiteX5" fmla="*/ 968729 w 1018392"/>
                  <a:gd name="connsiteY5" fmla="*/ 550424 h 864296"/>
                  <a:gd name="connsiteX6" fmla="*/ 954886 w 1018392"/>
                  <a:gd name="connsiteY6" fmla="*/ 561900 h 864296"/>
                  <a:gd name="connsiteX7" fmla="*/ 928333 w 1018392"/>
                  <a:gd name="connsiteY7" fmla="*/ 552676 h 864296"/>
                  <a:gd name="connsiteX8" fmla="*/ 916857 w 1018392"/>
                  <a:gd name="connsiteY8" fmla="*/ 567681 h 864296"/>
                  <a:gd name="connsiteX9" fmla="*/ 913400 w 1018392"/>
                  <a:gd name="connsiteY9" fmla="*/ 591925 h 864296"/>
                  <a:gd name="connsiteX10" fmla="*/ 876461 w 1018392"/>
                  <a:gd name="connsiteY10" fmla="*/ 594234 h 864296"/>
                  <a:gd name="connsiteX11" fmla="*/ 857985 w 1018392"/>
                  <a:gd name="connsiteY11" fmla="*/ 616168 h 864296"/>
                  <a:gd name="connsiteX12" fmla="*/ 856837 w 1018392"/>
                  <a:gd name="connsiteY12" fmla="*/ 647326 h 864296"/>
                  <a:gd name="connsiteX13" fmla="*/ 801422 w 1018392"/>
                  <a:gd name="connsiteY13" fmla="*/ 647326 h 864296"/>
                  <a:gd name="connsiteX14" fmla="*/ 786417 w 1018392"/>
                  <a:gd name="connsiteY14" fmla="*/ 680808 h 864296"/>
                  <a:gd name="connsiteX15" fmla="*/ 761025 w 1018392"/>
                  <a:gd name="connsiteY15" fmla="*/ 703889 h 864296"/>
                  <a:gd name="connsiteX16" fmla="*/ 724087 w 1018392"/>
                  <a:gd name="connsiteY16" fmla="*/ 713127 h 864296"/>
                  <a:gd name="connsiteX17" fmla="*/ 710229 w 1018392"/>
                  <a:gd name="connsiteY17" fmla="*/ 740828 h 864296"/>
                  <a:gd name="connsiteX18" fmla="*/ 688296 w 1018392"/>
                  <a:gd name="connsiteY18" fmla="*/ 748918 h 864296"/>
                  <a:gd name="connsiteX19" fmla="*/ 683676 w 1018392"/>
                  <a:gd name="connsiteY19" fmla="*/ 761614 h 864296"/>
                  <a:gd name="connsiteX20" fmla="*/ 694062 w 1018392"/>
                  <a:gd name="connsiteY20" fmla="*/ 766233 h 864296"/>
                  <a:gd name="connsiteX21" fmla="*/ 719468 w 1018392"/>
                  <a:gd name="connsiteY21" fmla="*/ 766233 h 864296"/>
                  <a:gd name="connsiteX22" fmla="*/ 721777 w 1018392"/>
                  <a:gd name="connsiteY22" fmla="*/ 777709 h 864296"/>
                  <a:gd name="connsiteX23" fmla="*/ 713686 w 1018392"/>
                  <a:gd name="connsiteY23" fmla="*/ 793876 h 864296"/>
                  <a:gd name="connsiteX24" fmla="*/ 695224 w 1018392"/>
                  <a:gd name="connsiteY24" fmla="*/ 806572 h 864296"/>
                  <a:gd name="connsiteX25" fmla="*/ 664052 w 1018392"/>
                  <a:gd name="connsiteY25" fmla="*/ 806572 h 864296"/>
                  <a:gd name="connsiteX26" fmla="*/ 628189 w 1018392"/>
                  <a:gd name="connsiteY26" fmla="*/ 821577 h 864296"/>
                  <a:gd name="connsiteX27" fmla="*/ 624732 w 1018392"/>
                  <a:gd name="connsiteY27" fmla="*/ 838891 h 864296"/>
                  <a:gd name="connsiteX28" fmla="*/ 605108 w 1018392"/>
                  <a:gd name="connsiteY28" fmla="*/ 845820 h 864296"/>
                  <a:gd name="connsiteX29" fmla="*/ 586646 w 1018392"/>
                  <a:gd name="connsiteY29" fmla="*/ 833125 h 864296"/>
                  <a:gd name="connsiteX30" fmla="*/ 554312 w 1018392"/>
                  <a:gd name="connsiteY30" fmla="*/ 833125 h 864296"/>
                  <a:gd name="connsiteX31" fmla="*/ 552002 w 1018392"/>
                  <a:gd name="connsiteY31" fmla="*/ 855058 h 864296"/>
                  <a:gd name="connsiteX32" fmla="*/ 541616 w 1018392"/>
                  <a:gd name="connsiteY32" fmla="*/ 864297 h 864296"/>
                  <a:gd name="connsiteX33" fmla="*/ 527773 w 1018392"/>
                  <a:gd name="connsiteY33" fmla="*/ 851587 h 864296"/>
                  <a:gd name="connsiteX34" fmla="*/ 498911 w 1018392"/>
                  <a:gd name="connsiteY34" fmla="*/ 842363 h 864296"/>
                  <a:gd name="connsiteX35" fmla="*/ 486215 w 1018392"/>
                  <a:gd name="connsiteY35" fmla="*/ 857368 h 864296"/>
                  <a:gd name="connsiteX36" fmla="*/ 464281 w 1018392"/>
                  <a:gd name="connsiteY36" fmla="*/ 857368 h 864296"/>
                  <a:gd name="connsiteX37" fmla="*/ 443495 w 1018392"/>
                  <a:gd name="connsiteY37" fmla="*/ 834272 h 864296"/>
                  <a:gd name="connsiteX38" fmla="*/ 413485 w 1018392"/>
                  <a:gd name="connsiteY38" fmla="*/ 804262 h 864296"/>
                  <a:gd name="connsiteX39" fmla="*/ 392713 w 1018392"/>
                  <a:gd name="connsiteY39" fmla="*/ 797333 h 864296"/>
                  <a:gd name="connsiteX40" fmla="*/ 378856 w 1018392"/>
                  <a:gd name="connsiteY40" fmla="*/ 805424 h 864296"/>
                  <a:gd name="connsiteX41" fmla="*/ 341917 w 1018392"/>
                  <a:gd name="connsiteY41" fmla="*/ 790534 h 864296"/>
                  <a:gd name="connsiteX42" fmla="*/ 317674 w 1018392"/>
                  <a:gd name="connsiteY42" fmla="*/ 777824 h 864296"/>
                  <a:gd name="connsiteX43" fmla="*/ 321131 w 1018392"/>
                  <a:gd name="connsiteY43" fmla="*/ 748976 h 864296"/>
                  <a:gd name="connsiteX44" fmla="*/ 310745 w 1018392"/>
                  <a:gd name="connsiteY44" fmla="*/ 718951 h 864296"/>
                  <a:gd name="connsiteX45" fmla="*/ 256492 w 1018392"/>
                  <a:gd name="connsiteY45" fmla="*/ 736266 h 864296"/>
                  <a:gd name="connsiteX46" fmla="*/ 223010 w 1018392"/>
                  <a:gd name="connsiteY46" fmla="*/ 730528 h 864296"/>
                  <a:gd name="connsiteX47" fmla="*/ 217272 w 1018392"/>
                  <a:gd name="connsiteY47" fmla="*/ 710904 h 864296"/>
                  <a:gd name="connsiteX48" fmla="*/ 227658 w 1018392"/>
                  <a:gd name="connsiteY48" fmla="*/ 706285 h 864296"/>
                  <a:gd name="connsiteX49" fmla="*/ 241501 w 1018392"/>
                  <a:gd name="connsiteY49" fmla="*/ 706285 h 864296"/>
                  <a:gd name="connsiteX50" fmla="*/ 264582 w 1018392"/>
                  <a:gd name="connsiteY50" fmla="*/ 701666 h 864296"/>
                  <a:gd name="connsiteX51" fmla="*/ 280749 w 1018392"/>
                  <a:gd name="connsiteY51" fmla="*/ 687822 h 864296"/>
                  <a:gd name="connsiteX52" fmla="*/ 264582 w 1018392"/>
                  <a:gd name="connsiteY52" fmla="*/ 672817 h 864296"/>
                  <a:gd name="connsiteX53" fmla="*/ 249577 w 1018392"/>
                  <a:gd name="connsiteY53" fmla="*/ 660108 h 864296"/>
                  <a:gd name="connsiteX54" fmla="*/ 224186 w 1018392"/>
                  <a:gd name="connsiteY54" fmla="*/ 645102 h 864296"/>
                  <a:gd name="connsiteX55" fmla="*/ 205710 w 1018392"/>
                  <a:gd name="connsiteY55" fmla="*/ 663579 h 864296"/>
                  <a:gd name="connsiteX56" fmla="*/ 211448 w 1018392"/>
                  <a:gd name="connsiteY56" fmla="*/ 675055 h 864296"/>
                  <a:gd name="connsiteX57" fmla="*/ 205710 w 1018392"/>
                  <a:gd name="connsiteY57" fmla="*/ 686531 h 864296"/>
                  <a:gd name="connsiteX58" fmla="*/ 194234 w 1018392"/>
                  <a:gd name="connsiteY58" fmla="*/ 691150 h 864296"/>
                  <a:gd name="connsiteX59" fmla="*/ 174609 w 1018392"/>
                  <a:gd name="connsiteY59" fmla="*/ 694622 h 864296"/>
                  <a:gd name="connsiteX60" fmla="*/ 174609 w 1018392"/>
                  <a:gd name="connsiteY60" fmla="*/ 717703 h 864296"/>
                  <a:gd name="connsiteX61" fmla="*/ 150366 w 1018392"/>
                  <a:gd name="connsiteY61" fmla="*/ 720013 h 864296"/>
                  <a:gd name="connsiteX62" fmla="*/ 106499 w 1018392"/>
                  <a:gd name="connsiteY62" fmla="*/ 718851 h 864296"/>
                  <a:gd name="connsiteX63" fmla="*/ 85727 w 1018392"/>
                  <a:gd name="connsiteY63" fmla="*/ 713113 h 864296"/>
                  <a:gd name="connsiteX64" fmla="*/ 85727 w 1018392"/>
                  <a:gd name="connsiteY64" fmla="*/ 688869 h 864296"/>
                  <a:gd name="connsiteX65" fmla="*/ 51083 w 1018392"/>
                  <a:gd name="connsiteY65" fmla="*/ 681941 h 864296"/>
                  <a:gd name="connsiteX66" fmla="*/ 0 w 1018392"/>
                  <a:gd name="connsiteY66" fmla="*/ 672028 h 864296"/>
                  <a:gd name="connsiteX67" fmla="*/ 36595 w 1018392"/>
                  <a:gd name="connsiteY67" fmla="*/ 637672 h 864296"/>
                  <a:gd name="connsiteX68" fmla="*/ 49749 w 1018392"/>
                  <a:gd name="connsiteY68" fmla="*/ 622179 h 864296"/>
                  <a:gd name="connsiteX69" fmla="*/ 60651 w 1018392"/>
                  <a:gd name="connsiteY69" fmla="*/ 608565 h 864296"/>
                  <a:gd name="connsiteX70" fmla="*/ 58313 w 1018392"/>
                  <a:gd name="connsiteY70" fmla="*/ 592298 h 864296"/>
                  <a:gd name="connsiteX71" fmla="*/ 69918 w 1018392"/>
                  <a:gd name="connsiteY71" fmla="*/ 576834 h 864296"/>
                  <a:gd name="connsiteX72" fmla="*/ 90877 w 1018392"/>
                  <a:gd name="connsiteY72" fmla="*/ 566347 h 864296"/>
                  <a:gd name="connsiteX73" fmla="*/ 107962 w 1018392"/>
                  <a:gd name="connsiteY73" fmla="*/ 540081 h 864296"/>
                  <a:gd name="connsiteX74" fmla="*/ 103543 w 1018392"/>
                  <a:gd name="connsiteY74" fmla="*/ 513543 h 864296"/>
                  <a:gd name="connsiteX75" fmla="*/ 153751 w 1018392"/>
                  <a:gd name="connsiteY75" fmla="*/ 474295 h 864296"/>
                  <a:gd name="connsiteX76" fmla="*/ 178827 w 1018392"/>
                  <a:gd name="connsiteY76" fmla="*/ 458974 h 864296"/>
                  <a:gd name="connsiteX77" fmla="*/ 157854 w 1018392"/>
                  <a:gd name="connsiteY77" fmla="*/ 418592 h 864296"/>
                  <a:gd name="connsiteX78" fmla="*/ 145532 w 1018392"/>
                  <a:gd name="connsiteY78" fmla="*/ 390576 h 864296"/>
                  <a:gd name="connsiteX79" fmla="*/ 137742 w 1018392"/>
                  <a:gd name="connsiteY79" fmla="*/ 342692 h 864296"/>
                  <a:gd name="connsiteX80" fmla="*/ 137742 w 1018392"/>
                  <a:gd name="connsiteY80" fmla="*/ 342692 h 864296"/>
                  <a:gd name="connsiteX81" fmla="*/ 141228 w 1018392"/>
                  <a:gd name="connsiteY81" fmla="*/ 325277 h 864296"/>
                  <a:gd name="connsiteX82" fmla="*/ 167049 w 1018392"/>
                  <a:gd name="connsiteY82" fmla="*/ 325277 h 864296"/>
                  <a:gd name="connsiteX83" fmla="*/ 175241 w 1018392"/>
                  <a:gd name="connsiteY83" fmla="*/ 348659 h 864296"/>
                  <a:gd name="connsiteX84" fmla="*/ 213743 w 1018392"/>
                  <a:gd name="connsiteY84" fmla="*/ 346006 h 864296"/>
                  <a:gd name="connsiteX85" fmla="*/ 254512 w 1018392"/>
                  <a:gd name="connsiteY85" fmla="*/ 333884 h 864296"/>
                  <a:gd name="connsiteX86" fmla="*/ 274724 w 1018392"/>
                  <a:gd name="connsiteY86" fmla="*/ 347010 h 864296"/>
                  <a:gd name="connsiteX87" fmla="*/ 295381 w 1018392"/>
                  <a:gd name="connsiteY87" fmla="*/ 370120 h 864296"/>
                  <a:gd name="connsiteX88" fmla="*/ 327156 w 1018392"/>
                  <a:gd name="connsiteY88" fmla="*/ 372386 h 864296"/>
                  <a:gd name="connsiteX89" fmla="*/ 347655 w 1018392"/>
                  <a:gd name="connsiteY89" fmla="*/ 404276 h 864296"/>
                  <a:gd name="connsiteX90" fmla="*/ 390691 w 1018392"/>
                  <a:gd name="connsiteY90" fmla="*/ 413973 h 864296"/>
                  <a:gd name="connsiteX91" fmla="*/ 400560 w 1018392"/>
                  <a:gd name="connsiteY91" fmla="*/ 388066 h 864296"/>
                  <a:gd name="connsiteX92" fmla="*/ 424947 w 1018392"/>
                  <a:gd name="connsiteY92" fmla="*/ 383418 h 864296"/>
                  <a:gd name="connsiteX93" fmla="*/ 434902 w 1018392"/>
                  <a:gd name="connsiteY93" fmla="*/ 353523 h 864296"/>
                  <a:gd name="connsiteX94" fmla="*/ 417688 w 1018392"/>
                  <a:gd name="connsiteY94" fmla="*/ 323168 h 864296"/>
                  <a:gd name="connsiteX95" fmla="*/ 385627 w 1018392"/>
                  <a:gd name="connsiteY95" fmla="*/ 307733 h 864296"/>
                  <a:gd name="connsiteX96" fmla="*/ 367882 w 1018392"/>
                  <a:gd name="connsiteY96" fmla="*/ 291766 h 864296"/>
                  <a:gd name="connsiteX97" fmla="*/ 378397 w 1018392"/>
                  <a:gd name="connsiteY97" fmla="*/ 282112 h 864296"/>
                  <a:gd name="connsiteX98" fmla="*/ 382155 w 1018392"/>
                  <a:gd name="connsiteY98" fmla="*/ 264626 h 864296"/>
                  <a:gd name="connsiteX99" fmla="*/ 386904 w 1018392"/>
                  <a:gd name="connsiteY99" fmla="*/ 252776 h 864296"/>
                  <a:gd name="connsiteX100" fmla="*/ 416885 w 1018392"/>
                  <a:gd name="connsiteY100" fmla="*/ 262416 h 864296"/>
                  <a:gd name="connsiteX101" fmla="*/ 436782 w 1018392"/>
                  <a:gd name="connsiteY101" fmla="*/ 247942 h 864296"/>
                  <a:gd name="connsiteX102" fmla="*/ 418736 w 1018392"/>
                  <a:gd name="connsiteY102" fmla="*/ 224760 h 864296"/>
                  <a:gd name="connsiteX103" fmla="*/ 423039 w 1018392"/>
                  <a:gd name="connsiteY103" fmla="*/ 209138 h 864296"/>
                  <a:gd name="connsiteX104" fmla="*/ 450869 w 1018392"/>
                  <a:gd name="connsiteY104" fmla="*/ 194148 h 864296"/>
                  <a:gd name="connsiteX105" fmla="*/ 474682 w 1018392"/>
                  <a:gd name="connsiteY105" fmla="*/ 180376 h 864296"/>
                  <a:gd name="connsiteX106" fmla="*/ 486918 w 1018392"/>
                  <a:gd name="connsiteY106" fmla="*/ 150251 h 864296"/>
                  <a:gd name="connsiteX107" fmla="*/ 517588 w 1018392"/>
                  <a:gd name="connsiteY107" fmla="*/ 144772 h 864296"/>
                  <a:gd name="connsiteX108" fmla="*/ 543840 w 1018392"/>
                  <a:gd name="connsiteY108" fmla="*/ 123254 h 864296"/>
                  <a:gd name="connsiteX109" fmla="*/ 568973 w 1018392"/>
                  <a:gd name="connsiteY109" fmla="*/ 107947 h 864296"/>
                  <a:gd name="connsiteX110" fmla="*/ 603042 w 1018392"/>
                  <a:gd name="connsiteY110" fmla="*/ 103644 h 864296"/>
                  <a:gd name="connsiteX111" fmla="*/ 621117 w 1018392"/>
                  <a:gd name="connsiteY111" fmla="*/ 112079 h 864296"/>
                  <a:gd name="connsiteX112" fmla="*/ 639436 w 1018392"/>
                  <a:gd name="connsiteY112" fmla="*/ 104748 h 864296"/>
                  <a:gd name="connsiteX113" fmla="*/ 633698 w 1018392"/>
                  <a:gd name="connsiteY113" fmla="*/ 75857 h 864296"/>
                  <a:gd name="connsiteX114" fmla="*/ 610344 w 1018392"/>
                  <a:gd name="connsiteY114" fmla="*/ 40210 h 864296"/>
                  <a:gd name="connsiteX115" fmla="*/ 594779 w 1018392"/>
                  <a:gd name="connsiteY115" fmla="*/ 31918 h 864296"/>
                  <a:gd name="connsiteX116" fmla="*/ 594779 w 1018392"/>
                  <a:gd name="connsiteY116" fmla="*/ 10042 h 864296"/>
                  <a:gd name="connsiteX117" fmla="*/ 612223 w 1018392"/>
                  <a:gd name="connsiteY117" fmla="*/ 0 h 864296"/>
                  <a:gd name="connsiteX118" fmla="*/ 629036 w 1018392"/>
                  <a:gd name="connsiteY118" fmla="*/ 1779 h 864296"/>
                  <a:gd name="connsiteX119" fmla="*/ 637528 w 1018392"/>
                  <a:gd name="connsiteY119" fmla="*/ 19983 h 864296"/>
                  <a:gd name="connsiteX120" fmla="*/ 669790 w 1018392"/>
                  <a:gd name="connsiteY120" fmla="*/ 15579 h 864296"/>
                  <a:gd name="connsiteX121" fmla="*/ 677537 w 1018392"/>
                  <a:gd name="connsiteY121" fmla="*/ 3414 h 864296"/>
                  <a:gd name="connsiteX122" fmla="*/ 707662 w 1018392"/>
                  <a:gd name="connsiteY122" fmla="*/ 4447 h 864296"/>
                  <a:gd name="connsiteX123" fmla="*/ 708723 w 1018392"/>
                  <a:gd name="connsiteY123" fmla="*/ 4447 h 864296"/>
                  <a:gd name="connsiteX124" fmla="*/ 712482 w 1018392"/>
                  <a:gd name="connsiteY124" fmla="*/ 29809 h 864296"/>
                  <a:gd name="connsiteX125" fmla="*/ 752878 w 1018392"/>
                  <a:gd name="connsiteY125" fmla="*/ 79444 h 864296"/>
                  <a:gd name="connsiteX126" fmla="*/ 796745 w 1018392"/>
                  <a:gd name="connsiteY126" fmla="*/ 97906 h 864296"/>
                  <a:gd name="connsiteX127" fmla="*/ 823298 w 1018392"/>
                  <a:gd name="connsiteY127" fmla="*/ 125621 h 864296"/>
                  <a:gd name="connsiteX128" fmla="*/ 820988 w 1018392"/>
                  <a:gd name="connsiteY128" fmla="*/ 164869 h 864296"/>
                  <a:gd name="connsiteX129" fmla="*/ 801364 w 1018392"/>
                  <a:gd name="connsiteY129" fmla="*/ 179874 h 864296"/>
                  <a:gd name="connsiteX130" fmla="*/ 781740 w 1018392"/>
                  <a:gd name="connsiteY130" fmla="*/ 204118 h 864296"/>
                  <a:gd name="connsiteX131" fmla="*/ 781740 w 1018392"/>
                  <a:gd name="connsiteY131" fmla="*/ 246823 h 864296"/>
                  <a:gd name="connsiteX132" fmla="*/ 779445 w 1018392"/>
                  <a:gd name="connsiteY132" fmla="*/ 281452 h 864296"/>
                  <a:gd name="connsiteX133" fmla="*/ 795612 w 1018392"/>
                  <a:gd name="connsiteY133" fmla="*/ 320701 h 864296"/>
                  <a:gd name="connsiteX134" fmla="*/ 832551 w 1018392"/>
                  <a:gd name="connsiteY134" fmla="*/ 351873 h 864296"/>
                  <a:gd name="connsiteX135" fmla="*/ 868385 w 1018392"/>
                  <a:gd name="connsiteY135" fmla="*/ 378426 h 864296"/>
                  <a:gd name="connsiteX136" fmla="*/ 915724 w 1018392"/>
                  <a:gd name="connsiteY136" fmla="*/ 391121 h 8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018392" h="864296">
                    <a:moveTo>
                      <a:pt x="1008007" y="391121"/>
                    </a:moveTo>
                    <a:lnTo>
                      <a:pt x="1018392" y="414202"/>
                    </a:lnTo>
                    <a:lnTo>
                      <a:pt x="1006916" y="459232"/>
                    </a:lnTo>
                    <a:lnTo>
                      <a:pt x="980277" y="492699"/>
                    </a:lnTo>
                    <a:lnTo>
                      <a:pt x="977967" y="527329"/>
                    </a:lnTo>
                    <a:cubicBezTo>
                      <a:pt x="977967" y="527329"/>
                      <a:pt x="968729" y="548115"/>
                      <a:pt x="968729" y="550424"/>
                    </a:cubicBezTo>
                    <a:cubicBezTo>
                      <a:pt x="968729" y="552734"/>
                      <a:pt x="954886" y="561900"/>
                      <a:pt x="954886" y="561900"/>
                    </a:cubicBezTo>
                    <a:lnTo>
                      <a:pt x="928333" y="552676"/>
                    </a:lnTo>
                    <a:lnTo>
                      <a:pt x="916857" y="567681"/>
                    </a:lnTo>
                    <a:lnTo>
                      <a:pt x="913400" y="591925"/>
                    </a:lnTo>
                    <a:lnTo>
                      <a:pt x="876461" y="594234"/>
                    </a:lnTo>
                    <a:lnTo>
                      <a:pt x="857985" y="616168"/>
                    </a:lnTo>
                    <a:lnTo>
                      <a:pt x="856837" y="647326"/>
                    </a:lnTo>
                    <a:lnTo>
                      <a:pt x="801422" y="647326"/>
                    </a:lnTo>
                    <a:lnTo>
                      <a:pt x="786417" y="680808"/>
                    </a:lnTo>
                    <a:cubicBezTo>
                      <a:pt x="786417" y="680808"/>
                      <a:pt x="762173" y="703889"/>
                      <a:pt x="761025" y="703889"/>
                    </a:cubicBezTo>
                    <a:cubicBezTo>
                      <a:pt x="759878" y="703889"/>
                      <a:pt x="724087" y="713127"/>
                      <a:pt x="724087" y="713127"/>
                    </a:cubicBezTo>
                    <a:lnTo>
                      <a:pt x="710229" y="740828"/>
                    </a:lnTo>
                    <a:lnTo>
                      <a:pt x="688296" y="748918"/>
                    </a:lnTo>
                    <a:lnTo>
                      <a:pt x="683676" y="761614"/>
                    </a:lnTo>
                    <a:lnTo>
                      <a:pt x="694062" y="766233"/>
                    </a:lnTo>
                    <a:lnTo>
                      <a:pt x="719468" y="766233"/>
                    </a:lnTo>
                    <a:lnTo>
                      <a:pt x="721777" y="777709"/>
                    </a:lnTo>
                    <a:lnTo>
                      <a:pt x="713686" y="793876"/>
                    </a:lnTo>
                    <a:lnTo>
                      <a:pt x="695224" y="806572"/>
                    </a:lnTo>
                    <a:lnTo>
                      <a:pt x="664052" y="806572"/>
                    </a:lnTo>
                    <a:lnTo>
                      <a:pt x="628189" y="821577"/>
                    </a:lnTo>
                    <a:lnTo>
                      <a:pt x="624732" y="838891"/>
                    </a:lnTo>
                    <a:lnTo>
                      <a:pt x="605108" y="845820"/>
                    </a:lnTo>
                    <a:lnTo>
                      <a:pt x="586646" y="833125"/>
                    </a:lnTo>
                    <a:lnTo>
                      <a:pt x="554312" y="833125"/>
                    </a:lnTo>
                    <a:lnTo>
                      <a:pt x="552002" y="855058"/>
                    </a:lnTo>
                    <a:lnTo>
                      <a:pt x="541616" y="864297"/>
                    </a:lnTo>
                    <a:lnTo>
                      <a:pt x="527773" y="851587"/>
                    </a:lnTo>
                    <a:lnTo>
                      <a:pt x="498911" y="842363"/>
                    </a:lnTo>
                    <a:lnTo>
                      <a:pt x="486215" y="857368"/>
                    </a:lnTo>
                    <a:lnTo>
                      <a:pt x="464281" y="857368"/>
                    </a:lnTo>
                    <a:lnTo>
                      <a:pt x="443495" y="834272"/>
                    </a:lnTo>
                    <a:lnTo>
                      <a:pt x="413485" y="804262"/>
                    </a:lnTo>
                    <a:lnTo>
                      <a:pt x="392713" y="797333"/>
                    </a:lnTo>
                    <a:lnTo>
                      <a:pt x="378856" y="805424"/>
                    </a:lnTo>
                    <a:lnTo>
                      <a:pt x="341917" y="790534"/>
                    </a:lnTo>
                    <a:lnTo>
                      <a:pt x="317674" y="777824"/>
                    </a:lnTo>
                    <a:lnTo>
                      <a:pt x="321131" y="748976"/>
                    </a:lnTo>
                    <a:lnTo>
                      <a:pt x="310745" y="718951"/>
                    </a:lnTo>
                    <a:lnTo>
                      <a:pt x="256492" y="736266"/>
                    </a:lnTo>
                    <a:lnTo>
                      <a:pt x="223010" y="730528"/>
                    </a:lnTo>
                    <a:lnTo>
                      <a:pt x="217272" y="710904"/>
                    </a:lnTo>
                    <a:lnTo>
                      <a:pt x="227658" y="706285"/>
                    </a:lnTo>
                    <a:lnTo>
                      <a:pt x="241501" y="706285"/>
                    </a:lnTo>
                    <a:lnTo>
                      <a:pt x="264582" y="701666"/>
                    </a:lnTo>
                    <a:lnTo>
                      <a:pt x="280749" y="687822"/>
                    </a:lnTo>
                    <a:lnTo>
                      <a:pt x="264582" y="672817"/>
                    </a:lnTo>
                    <a:lnTo>
                      <a:pt x="249577" y="660108"/>
                    </a:lnTo>
                    <a:lnTo>
                      <a:pt x="224186" y="645102"/>
                    </a:lnTo>
                    <a:lnTo>
                      <a:pt x="205710" y="663579"/>
                    </a:lnTo>
                    <a:lnTo>
                      <a:pt x="211448" y="675055"/>
                    </a:lnTo>
                    <a:lnTo>
                      <a:pt x="205710" y="686531"/>
                    </a:lnTo>
                    <a:lnTo>
                      <a:pt x="194234" y="691150"/>
                    </a:lnTo>
                    <a:lnTo>
                      <a:pt x="174609" y="694622"/>
                    </a:lnTo>
                    <a:lnTo>
                      <a:pt x="174609" y="717703"/>
                    </a:lnTo>
                    <a:lnTo>
                      <a:pt x="150366" y="720013"/>
                    </a:lnTo>
                    <a:lnTo>
                      <a:pt x="106499" y="718851"/>
                    </a:lnTo>
                    <a:lnTo>
                      <a:pt x="85727" y="713113"/>
                    </a:lnTo>
                    <a:lnTo>
                      <a:pt x="85727" y="688869"/>
                    </a:lnTo>
                    <a:lnTo>
                      <a:pt x="51083" y="681941"/>
                    </a:lnTo>
                    <a:lnTo>
                      <a:pt x="0" y="672028"/>
                    </a:lnTo>
                    <a:lnTo>
                      <a:pt x="36595" y="637672"/>
                    </a:lnTo>
                    <a:lnTo>
                      <a:pt x="49749" y="622179"/>
                    </a:lnTo>
                    <a:lnTo>
                      <a:pt x="60651" y="608565"/>
                    </a:lnTo>
                    <a:lnTo>
                      <a:pt x="58313" y="592298"/>
                    </a:lnTo>
                    <a:lnTo>
                      <a:pt x="69918" y="576834"/>
                    </a:lnTo>
                    <a:lnTo>
                      <a:pt x="90877" y="566347"/>
                    </a:lnTo>
                    <a:lnTo>
                      <a:pt x="107962" y="540081"/>
                    </a:lnTo>
                    <a:lnTo>
                      <a:pt x="103543" y="513543"/>
                    </a:lnTo>
                    <a:lnTo>
                      <a:pt x="153751" y="474295"/>
                    </a:lnTo>
                    <a:lnTo>
                      <a:pt x="178827" y="458974"/>
                    </a:lnTo>
                    <a:lnTo>
                      <a:pt x="157854" y="418592"/>
                    </a:lnTo>
                    <a:lnTo>
                      <a:pt x="145532" y="390576"/>
                    </a:lnTo>
                    <a:lnTo>
                      <a:pt x="137742" y="342692"/>
                    </a:lnTo>
                    <a:lnTo>
                      <a:pt x="137742" y="342692"/>
                    </a:lnTo>
                    <a:lnTo>
                      <a:pt x="141228" y="325277"/>
                    </a:lnTo>
                    <a:lnTo>
                      <a:pt x="167049" y="325277"/>
                    </a:lnTo>
                    <a:lnTo>
                      <a:pt x="175241" y="348659"/>
                    </a:lnTo>
                    <a:lnTo>
                      <a:pt x="213743" y="346006"/>
                    </a:lnTo>
                    <a:lnTo>
                      <a:pt x="254512" y="333884"/>
                    </a:lnTo>
                    <a:lnTo>
                      <a:pt x="274724" y="347010"/>
                    </a:lnTo>
                    <a:lnTo>
                      <a:pt x="295381" y="370120"/>
                    </a:lnTo>
                    <a:lnTo>
                      <a:pt x="327156" y="372386"/>
                    </a:lnTo>
                    <a:lnTo>
                      <a:pt x="347655" y="404276"/>
                    </a:lnTo>
                    <a:lnTo>
                      <a:pt x="390691" y="413973"/>
                    </a:lnTo>
                    <a:lnTo>
                      <a:pt x="400560" y="388066"/>
                    </a:lnTo>
                    <a:lnTo>
                      <a:pt x="424947" y="383418"/>
                    </a:lnTo>
                    <a:lnTo>
                      <a:pt x="434902" y="353523"/>
                    </a:lnTo>
                    <a:lnTo>
                      <a:pt x="417688" y="323168"/>
                    </a:lnTo>
                    <a:lnTo>
                      <a:pt x="385627" y="307733"/>
                    </a:lnTo>
                    <a:lnTo>
                      <a:pt x="367882" y="291766"/>
                    </a:lnTo>
                    <a:lnTo>
                      <a:pt x="378397" y="282112"/>
                    </a:lnTo>
                    <a:lnTo>
                      <a:pt x="382155" y="264626"/>
                    </a:lnTo>
                    <a:lnTo>
                      <a:pt x="386904" y="252776"/>
                    </a:lnTo>
                    <a:lnTo>
                      <a:pt x="416885" y="262416"/>
                    </a:lnTo>
                    <a:lnTo>
                      <a:pt x="436782" y="247942"/>
                    </a:lnTo>
                    <a:lnTo>
                      <a:pt x="418736" y="224760"/>
                    </a:lnTo>
                    <a:lnTo>
                      <a:pt x="423039" y="209138"/>
                    </a:lnTo>
                    <a:lnTo>
                      <a:pt x="450869" y="194148"/>
                    </a:lnTo>
                    <a:lnTo>
                      <a:pt x="474682" y="180376"/>
                    </a:lnTo>
                    <a:lnTo>
                      <a:pt x="486918" y="150251"/>
                    </a:lnTo>
                    <a:lnTo>
                      <a:pt x="517588" y="144772"/>
                    </a:lnTo>
                    <a:lnTo>
                      <a:pt x="543840" y="123254"/>
                    </a:lnTo>
                    <a:lnTo>
                      <a:pt x="568973" y="107947"/>
                    </a:lnTo>
                    <a:lnTo>
                      <a:pt x="603042" y="103644"/>
                    </a:lnTo>
                    <a:lnTo>
                      <a:pt x="621117" y="112079"/>
                    </a:lnTo>
                    <a:lnTo>
                      <a:pt x="639436" y="104748"/>
                    </a:lnTo>
                    <a:lnTo>
                      <a:pt x="633698" y="75857"/>
                    </a:lnTo>
                    <a:lnTo>
                      <a:pt x="610344" y="40210"/>
                    </a:lnTo>
                    <a:lnTo>
                      <a:pt x="594779" y="31918"/>
                    </a:lnTo>
                    <a:lnTo>
                      <a:pt x="594779" y="10042"/>
                    </a:lnTo>
                    <a:lnTo>
                      <a:pt x="612223" y="0"/>
                    </a:lnTo>
                    <a:lnTo>
                      <a:pt x="629036" y="1779"/>
                    </a:lnTo>
                    <a:lnTo>
                      <a:pt x="637528" y="19983"/>
                    </a:lnTo>
                    <a:lnTo>
                      <a:pt x="669790" y="15579"/>
                    </a:lnTo>
                    <a:lnTo>
                      <a:pt x="677537" y="3414"/>
                    </a:lnTo>
                    <a:lnTo>
                      <a:pt x="707662" y="4447"/>
                    </a:lnTo>
                    <a:lnTo>
                      <a:pt x="708723" y="4447"/>
                    </a:lnTo>
                    <a:lnTo>
                      <a:pt x="712482" y="29809"/>
                    </a:lnTo>
                    <a:lnTo>
                      <a:pt x="752878" y="79444"/>
                    </a:lnTo>
                    <a:lnTo>
                      <a:pt x="796745" y="97906"/>
                    </a:lnTo>
                    <a:lnTo>
                      <a:pt x="823298" y="125621"/>
                    </a:lnTo>
                    <a:lnTo>
                      <a:pt x="820988" y="164869"/>
                    </a:lnTo>
                    <a:lnTo>
                      <a:pt x="801364" y="179874"/>
                    </a:lnTo>
                    <a:lnTo>
                      <a:pt x="781740" y="204118"/>
                    </a:lnTo>
                    <a:lnTo>
                      <a:pt x="781740" y="246823"/>
                    </a:lnTo>
                    <a:lnTo>
                      <a:pt x="779445" y="281452"/>
                    </a:lnTo>
                    <a:lnTo>
                      <a:pt x="795612" y="320701"/>
                    </a:lnTo>
                    <a:lnTo>
                      <a:pt x="832551" y="351873"/>
                    </a:lnTo>
                    <a:lnTo>
                      <a:pt x="868385" y="378426"/>
                    </a:lnTo>
                    <a:lnTo>
                      <a:pt x="915724" y="391121"/>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33" name="Freeform: Shape 250">
                <a:extLst>
                  <a:ext uri="{FF2B5EF4-FFF2-40B4-BE49-F238E27FC236}">
                    <a16:creationId xmlns:a16="http://schemas.microsoft.com/office/drawing/2014/main" id="{7C4624F7-EEB4-DFFE-B01C-19E5FC07938A}"/>
                  </a:ext>
                </a:extLst>
              </p:cNvPr>
              <p:cNvSpPr/>
              <p:nvPr/>
            </p:nvSpPr>
            <p:spPr>
              <a:xfrm>
                <a:off x="9034873" y="1420714"/>
                <a:ext cx="1746457" cy="1522213"/>
              </a:xfrm>
              <a:custGeom>
                <a:avLst/>
                <a:gdLst>
                  <a:gd name="connsiteX0" fmla="*/ 1309843 w 1309843"/>
                  <a:gd name="connsiteY0" fmla="*/ 512567 h 1141660"/>
                  <a:gd name="connsiteX1" fmla="*/ 1293691 w 1309843"/>
                  <a:gd name="connsiteY1" fmla="*/ 539120 h 1141660"/>
                  <a:gd name="connsiteX2" fmla="*/ 1291381 w 1309843"/>
                  <a:gd name="connsiteY2" fmla="*/ 559906 h 1141660"/>
                  <a:gd name="connsiteX3" fmla="*/ 1256752 w 1309843"/>
                  <a:gd name="connsiteY3" fmla="*/ 574911 h 1141660"/>
                  <a:gd name="connsiteX4" fmla="*/ 1234818 w 1309843"/>
                  <a:gd name="connsiteY4" fmla="*/ 611850 h 1141660"/>
                  <a:gd name="connsiteX5" fmla="*/ 1199027 w 1309843"/>
                  <a:gd name="connsiteY5" fmla="*/ 655718 h 1141660"/>
                  <a:gd name="connsiteX6" fmla="*/ 1178255 w 1309843"/>
                  <a:gd name="connsiteY6" fmla="*/ 753839 h 1141660"/>
                  <a:gd name="connsiteX7" fmla="*/ 1181712 w 1309843"/>
                  <a:gd name="connsiteY7" fmla="*/ 768844 h 1141660"/>
                  <a:gd name="connsiteX8" fmla="*/ 1139007 w 1309843"/>
                  <a:gd name="connsiteY8" fmla="*/ 858874 h 1141660"/>
                  <a:gd name="connsiteX9" fmla="*/ 1142464 w 1309843"/>
                  <a:gd name="connsiteY9" fmla="*/ 885427 h 1141660"/>
                  <a:gd name="connsiteX10" fmla="*/ 1152850 w 1309843"/>
                  <a:gd name="connsiteY10" fmla="*/ 906213 h 1141660"/>
                  <a:gd name="connsiteX11" fmla="*/ 1140154 w 1309843"/>
                  <a:gd name="connsiteY11" fmla="*/ 945462 h 1141660"/>
                  <a:gd name="connsiteX12" fmla="*/ 1127530 w 1309843"/>
                  <a:gd name="connsiteY12" fmla="*/ 995096 h 1141660"/>
                  <a:gd name="connsiteX13" fmla="*/ 1130987 w 1309843"/>
                  <a:gd name="connsiteY13" fmla="*/ 1035492 h 1141660"/>
                  <a:gd name="connsiteX14" fmla="*/ 1139078 w 1309843"/>
                  <a:gd name="connsiteY14" fmla="*/ 1081669 h 1141660"/>
                  <a:gd name="connsiteX15" fmla="*/ 1119454 w 1309843"/>
                  <a:gd name="connsiteY15" fmla="*/ 1116298 h 1141660"/>
                  <a:gd name="connsiteX16" fmla="*/ 1089430 w 1309843"/>
                  <a:gd name="connsiteY16" fmla="*/ 1135922 h 1141660"/>
                  <a:gd name="connsiteX17" fmla="*/ 1053653 w 1309843"/>
                  <a:gd name="connsiteY17" fmla="*/ 1141660 h 1141660"/>
                  <a:gd name="connsiteX18" fmla="*/ 1035176 w 1309843"/>
                  <a:gd name="connsiteY18" fmla="*/ 1133570 h 1141660"/>
                  <a:gd name="connsiteX19" fmla="*/ 1045562 w 1309843"/>
                  <a:gd name="connsiteY19" fmla="*/ 1117417 h 1141660"/>
                  <a:gd name="connsiteX20" fmla="*/ 1035176 w 1309843"/>
                  <a:gd name="connsiteY20" fmla="*/ 1105941 h 1141660"/>
                  <a:gd name="connsiteX21" fmla="*/ 1027659 w 1309843"/>
                  <a:gd name="connsiteY21" fmla="*/ 1110245 h 1141660"/>
                  <a:gd name="connsiteX22" fmla="*/ 1021448 w 1309843"/>
                  <a:gd name="connsiteY22" fmla="*/ 1089085 h 1141660"/>
                  <a:gd name="connsiteX23" fmla="*/ 1005195 w 1309843"/>
                  <a:gd name="connsiteY23" fmla="*/ 1074740 h 1141660"/>
                  <a:gd name="connsiteX24" fmla="*/ 995899 w 1309843"/>
                  <a:gd name="connsiteY24" fmla="*/ 1066463 h 1141660"/>
                  <a:gd name="connsiteX25" fmla="*/ 994651 w 1309843"/>
                  <a:gd name="connsiteY25" fmla="*/ 1056881 h 1141660"/>
                  <a:gd name="connsiteX26" fmla="*/ 1002598 w 1309843"/>
                  <a:gd name="connsiteY26" fmla="*/ 1042191 h 1141660"/>
                  <a:gd name="connsiteX27" fmla="*/ 994780 w 1309843"/>
                  <a:gd name="connsiteY27" fmla="*/ 1018349 h 1141660"/>
                  <a:gd name="connsiteX28" fmla="*/ 922265 w 1309843"/>
                  <a:gd name="connsiteY28" fmla="*/ 963838 h 1141660"/>
                  <a:gd name="connsiteX29" fmla="*/ 896444 w 1309843"/>
                  <a:gd name="connsiteY29" fmla="*/ 944730 h 1141660"/>
                  <a:gd name="connsiteX30" fmla="*/ 884566 w 1309843"/>
                  <a:gd name="connsiteY30" fmla="*/ 935348 h 1141660"/>
                  <a:gd name="connsiteX31" fmla="*/ 876705 w 1309843"/>
                  <a:gd name="connsiteY31" fmla="*/ 923384 h 1141660"/>
                  <a:gd name="connsiteX32" fmla="*/ 867897 w 1309843"/>
                  <a:gd name="connsiteY32" fmla="*/ 919956 h 1141660"/>
                  <a:gd name="connsiteX33" fmla="*/ 858372 w 1309843"/>
                  <a:gd name="connsiteY33" fmla="*/ 922610 h 1141660"/>
                  <a:gd name="connsiteX34" fmla="*/ 852892 w 1309843"/>
                  <a:gd name="connsiteY34" fmla="*/ 932795 h 1141660"/>
                  <a:gd name="connsiteX35" fmla="*/ 850267 w 1309843"/>
                  <a:gd name="connsiteY35" fmla="*/ 939967 h 1141660"/>
                  <a:gd name="connsiteX36" fmla="*/ 840526 w 1309843"/>
                  <a:gd name="connsiteY36" fmla="*/ 945117 h 1141660"/>
                  <a:gd name="connsiteX37" fmla="*/ 836223 w 1309843"/>
                  <a:gd name="connsiteY37" fmla="*/ 940412 h 1141660"/>
                  <a:gd name="connsiteX38" fmla="*/ 816498 w 1309843"/>
                  <a:gd name="connsiteY38" fmla="*/ 922595 h 1141660"/>
                  <a:gd name="connsiteX39" fmla="*/ 787191 w 1309843"/>
                  <a:gd name="connsiteY39" fmla="*/ 919325 h 1141660"/>
                  <a:gd name="connsiteX40" fmla="*/ 771813 w 1309843"/>
                  <a:gd name="connsiteY40" fmla="*/ 922581 h 1141660"/>
                  <a:gd name="connsiteX41" fmla="*/ 761356 w 1309843"/>
                  <a:gd name="connsiteY41" fmla="*/ 921663 h 1141660"/>
                  <a:gd name="connsiteX42" fmla="*/ 752390 w 1309843"/>
                  <a:gd name="connsiteY42" fmla="*/ 913386 h 1141660"/>
                  <a:gd name="connsiteX43" fmla="*/ 748086 w 1309843"/>
                  <a:gd name="connsiteY43" fmla="*/ 900934 h 1141660"/>
                  <a:gd name="connsiteX44" fmla="*/ 739967 w 1309843"/>
                  <a:gd name="connsiteY44" fmla="*/ 895067 h 1141660"/>
                  <a:gd name="connsiteX45" fmla="*/ 722265 w 1309843"/>
                  <a:gd name="connsiteY45" fmla="*/ 893862 h 1141660"/>
                  <a:gd name="connsiteX46" fmla="*/ 702755 w 1309843"/>
                  <a:gd name="connsiteY46" fmla="*/ 919066 h 1141660"/>
                  <a:gd name="connsiteX47" fmla="*/ 694263 w 1309843"/>
                  <a:gd name="connsiteY47" fmla="*/ 919899 h 1141660"/>
                  <a:gd name="connsiteX48" fmla="*/ 683777 w 1309843"/>
                  <a:gd name="connsiteY48" fmla="*/ 916800 h 1141660"/>
                  <a:gd name="connsiteX49" fmla="*/ 676604 w 1309843"/>
                  <a:gd name="connsiteY49" fmla="*/ 925321 h 1141660"/>
                  <a:gd name="connsiteX50" fmla="*/ 659691 w 1309843"/>
                  <a:gd name="connsiteY50" fmla="*/ 941273 h 1141660"/>
                  <a:gd name="connsiteX51" fmla="*/ 657009 w 1309843"/>
                  <a:gd name="connsiteY51" fmla="*/ 961959 h 1141660"/>
                  <a:gd name="connsiteX52" fmla="*/ 651271 w 1309843"/>
                  <a:gd name="connsiteY52" fmla="*/ 964110 h 1141660"/>
                  <a:gd name="connsiteX53" fmla="*/ 636682 w 1309843"/>
                  <a:gd name="connsiteY53" fmla="*/ 959233 h 1141660"/>
                  <a:gd name="connsiteX54" fmla="*/ 625851 w 1309843"/>
                  <a:gd name="connsiteY54" fmla="*/ 975328 h 1141660"/>
                  <a:gd name="connsiteX55" fmla="*/ 615264 w 1309843"/>
                  <a:gd name="connsiteY55" fmla="*/ 988239 h 1141660"/>
                  <a:gd name="connsiteX56" fmla="*/ 615264 w 1309843"/>
                  <a:gd name="connsiteY56" fmla="*/ 1002369 h 1141660"/>
                  <a:gd name="connsiteX57" fmla="*/ 613199 w 1309843"/>
                  <a:gd name="connsiteY57" fmla="*/ 1012095 h 1141660"/>
                  <a:gd name="connsiteX58" fmla="*/ 613199 w 1309843"/>
                  <a:gd name="connsiteY58" fmla="*/ 1027875 h 1141660"/>
                  <a:gd name="connsiteX59" fmla="*/ 600374 w 1309843"/>
                  <a:gd name="connsiteY59" fmla="*/ 1034789 h 1141660"/>
                  <a:gd name="connsiteX60" fmla="*/ 584006 w 1309843"/>
                  <a:gd name="connsiteY60" fmla="*/ 1026182 h 1141660"/>
                  <a:gd name="connsiteX61" fmla="*/ 572301 w 1309843"/>
                  <a:gd name="connsiteY61" fmla="*/ 1036223 h 1141660"/>
                  <a:gd name="connsiteX62" fmla="*/ 564497 w 1309843"/>
                  <a:gd name="connsiteY62" fmla="*/ 1029926 h 1141660"/>
                  <a:gd name="connsiteX63" fmla="*/ 532077 w 1309843"/>
                  <a:gd name="connsiteY63" fmla="*/ 1039968 h 1141660"/>
                  <a:gd name="connsiteX64" fmla="*/ 519639 w 1309843"/>
                  <a:gd name="connsiteY64" fmla="*/ 1060280 h 1141660"/>
                  <a:gd name="connsiteX65" fmla="*/ 512008 w 1309843"/>
                  <a:gd name="connsiteY65" fmla="*/ 1064584 h 1141660"/>
                  <a:gd name="connsiteX66" fmla="*/ 505983 w 1309843"/>
                  <a:gd name="connsiteY66" fmla="*/ 1065158 h 1141660"/>
                  <a:gd name="connsiteX67" fmla="*/ 500417 w 1309843"/>
                  <a:gd name="connsiteY67" fmla="*/ 1061041 h 1141660"/>
                  <a:gd name="connsiteX68" fmla="*/ 490088 w 1309843"/>
                  <a:gd name="connsiteY68" fmla="*/ 1047972 h 1141660"/>
                  <a:gd name="connsiteX69" fmla="*/ 469503 w 1309843"/>
                  <a:gd name="connsiteY69" fmla="*/ 1037515 h 1141660"/>
                  <a:gd name="connsiteX70" fmla="*/ 460752 w 1309843"/>
                  <a:gd name="connsiteY70" fmla="*/ 1040125 h 1141660"/>
                  <a:gd name="connsiteX71" fmla="*/ 445704 w 1309843"/>
                  <a:gd name="connsiteY71" fmla="*/ 1031963 h 1141660"/>
                  <a:gd name="connsiteX72" fmla="*/ 433970 w 1309843"/>
                  <a:gd name="connsiteY72" fmla="*/ 1019927 h 1141660"/>
                  <a:gd name="connsiteX73" fmla="*/ 420385 w 1309843"/>
                  <a:gd name="connsiteY73" fmla="*/ 1014505 h 1141660"/>
                  <a:gd name="connsiteX74" fmla="*/ 418004 w 1309843"/>
                  <a:gd name="connsiteY74" fmla="*/ 1008552 h 1141660"/>
                  <a:gd name="connsiteX75" fmla="*/ 416010 w 1309843"/>
                  <a:gd name="connsiteY75" fmla="*/ 996243 h 1141660"/>
                  <a:gd name="connsiteX76" fmla="*/ 421748 w 1309843"/>
                  <a:gd name="connsiteY76" fmla="*/ 985183 h 1141660"/>
                  <a:gd name="connsiteX77" fmla="*/ 421748 w 1309843"/>
                  <a:gd name="connsiteY77" fmla="*/ 965573 h 1141660"/>
                  <a:gd name="connsiteX78" fmla="*/ 415135 w 1309843"/>
                  <a:gd name="connsiteY78" fmla="*/ 949249 h 1141660"/>
                  <a:gd name="connsiteX79" fmla="*/ 401966 w 1309843"/>
                  <a:gd name="connsiteY79" fmla="*/ 938935 h 1141660"/>
                  <a:gd name="connsiteX80" fmla="*/ 390189 w 1309843"/>
                  <a:gd name="connsiteY80" fmla="*/ 936424 h 1141660"/>
                  <a:gd name="connsiteX81" fmla="*/ 388137 w 1309843"/>
                  <a:gd name="connsiteY81" fmla="*/ 929323 h 1141660"/>
                  <a:gd name="connsiteX82" fmla="*/ 388137 w 1309843"/>
                  <a:gd name="connsiteY82" fmla="*/ 916241 h 1141660"/>
                  <a:gd name="connsiteX83" fmla="*/ 372200 w 1309843"/>
                  <a:gd name="connsiteY83" fmla="*/ 903029 h 1141660"/>
                  <a:gd name="connsiteX84" fmla="*/ 357855 w 1309843"/>
                  <a:gd name="connsiteY84" fmla="*/ 892514 h 1141660"/>
                  <a:gd name="connsiteX85" fmla="*/ 341903 w 1309843"/>
                  <a:gd name="connsiteY85" fmla="*/ 887507 h 1141660"/>
                  <a:gd name="connsiteX86" fmla="*/ 316612 w 1309843"/>
                  <a:gd name="connsiteY86" fmla="*/ 881009 h 1141660"/>
                  <a:gd name="connsiteX87" fmla="*/ 301249 w 1309843"/>
                  <a:gd name="connsiteY87" fmla="*/ 896344 h 1141660"/>
                  <a:gd name="connsiteX88" fmla="*/ 292484 w 1309843"/>
                  <a:gd name="connsiteY88" fmla="*/ 908609 h 1141660"/>
                  <a:gd name="connsiteX89" fmla="*/ 271626 w 1309843"/>
                  <a:gd name="connsiteY89" fmla="*/ 907576 h 1141660"/>
                  <a:gd name="connsiteX90" fmla="*/ 238818 w 1309843"/>
                  <a:gd name="connsiteY90" fmla="*/ 910976 h 1141660"/>
                  <a:gd name="connsiteX91" fmla="*/ 222135 w 1309843"/>
                  <a:gd name="connsiteY91" fmla="*/ 919798 h 1141660"/>
                  <a:gd name="connsiteX92" fmla="*/ 213083 w 1309843"/>
                  <a:gd name="connsiteY92" fmla="*/ 907734 h 1141660"/>
                  <a:gd name="connsiteX93" fmla="*/ 197304 w 1309843"/>
                  <a:gd name="connsiteY93" fmla="*/ 911578 h 1141660"/>
                  <a:gd name="connsiteX94" fmla="*/ 177220 w 1309843"/>
                  <a:gd name="connsiteY94" fmla="*/ 917560 h 1141660"/>
                  <a:gd name="connsiteX95" fmla="*/ 164453 w 1309843"/>
                  <a:gd name="connsiteY95" fmla="*/ 922724 h 1141660"/>
                  <a:gd name="connsiteX96" fmla="*/ 147009 w 1309843"/>
                  <a:gd name="connsiteY96" fmla="*/ 915466 h 1141660"/>
                  <a:gd name="connsiteX97" fmla="*/ 134672 w 1309843"/>
                  <a:gd name="connsiteY97" fmla="*/ 919411 h 1141660"/>
                  <a:gd name="connsiteX98" fmla="*/ 132320 w 1309843"/>
                  <a:gd name="connsiteY98" fmla="*/ 915365 h 1141660"/>
                  <a:gd name="connsiteX99" fmla="*/ 130656 w 1309843"/>
                  <a:gd name="connsiteY99" fmla="*/ 899084 h 1141660"/>
                  <a:gd name="connsiteX100" fmla="*/ 123698 w 1309843"/>
                  <a:gd name="connsiteY100" fmla="*/ 895397 h 1141660"/>
                  <a:gd name="connsiteX101" fmla="*/ 118577 w 1309843"/>
                  <a:gd name="connsiteY101" fmla="*/ 890276 h 1141660"/>
                  <a:gd name="connsiteX102" fmla="*/ 113327 w 1309843"/>
                  <a:gd name="connsiteY102" fmla="*/ 871828 h 1141660"/>
                  <a:gd name="connsiteX103" fmla="*/ 109267 w 1309843"/>
                  <a:gd name="connsiteY103" fmla="*/ 853394 h 1141660"/>
                  <a:gd name="connsiteX104" fmla="*/ 97217 w 1309843"/>
                  <a:gd name="connsiteY104" fmla="*/ 837529 h 1141660"/>
                  <a:gd name="connsiteX105" fmla="*/ 92914 w 1309843"/>
                  <a:gd name="connsiteY105" fmla="*/ 816283 h 1141660"/>
                  <a:gd name="connsiteX106" fmla="*/ 80146 w 1309843"/>
                  <a:gd name="connsiteY106" fmla="*/ 817632 h 1141660"/>
                  <a:gd name="connsiteX107" fmla="*/ 67781 w 1309843"/>
                  <a:gd name="connsiteY107" fmla="*/ 829481 h 1141660"/>
                  <a:gd name="connsiteX108" fmla="*/ 67408 w 1309843"/>
                  <a:gd name="connsiteY108" fmla="*/ 829337 h 1141660"/>
                  <a:gd name="connsiteX109" fmla="*/ 56362 w 1309843"/>
                  <a:gd name="connsiteY109" fmla="*/ 811736 h 1141660"/>
                  <a:gd name="connsiteX110" fmla="*/ 45833 w 1309843"/>
                  <a:gd name="connsiteY110" fmla="*/ 808752 h 1141660"/>
                  <a:gd name="connsiteX111" fmla="*/ 47913 w 1309843"/>
                  <a:gd name="connsiteY111" fmla="*/ 798711 h 1141660"/>
                  <a:gd name="connsiteX112" fmla="*/ 54612 w 1309843"/>
                  <a:gd name="connsiteY112" fmla="*/ 779230 h 1141660"/>
                  <a:gd name="connsiteX113" fmla="*/ 48386 w 1309843"/>
                  <a:gd name="connsiteY113" fmla="*/ 760839 h 1141660"/>
                  <a:gd name="connsiteX114" fmla="*/ 30369 w 1309843"/>
                  <a:gd name="connsiteY114" fmla="*/ 731575 h 1141660"/>
                  <a:gd name="connsiteX115" fmla="*/ 4547 w 1309843"/>
                  <a:gd name="connsiteY115" fmla="*/ 724044 h 1141660"/>
                  <a:gd name="connsiteX116" fmla="*/ 0 w 1309843"/>
                  <a:gd name="connsiteY116" fmla="*/ 723542 h 1141660"/>
                  <a:gd name="connsiteX117" fmla="*/ 0 w 1309843"/>
                  <a:gd name="connsiteY117" fmla="*/ 694851 h 1141660"/>
                  <a:gd name="connsiteX118" fmla="*/ 6369 w 1309843"/>
                  <a:gd name="connsiteY118" fmla="*/ 687062 h 1141660"/>
                  <a:gd name="connsiteX119" fmla="*/ 10544 w 1309843"/>
                  <a:gd name="connsiteY119" fmla="*/ 675772 h 1141660"/>
                  <a:gd name="connsiteX120" fmla="*/ 15937 w 1309843"/>
                  <a:gd name="connsiteY120" fmla="*/ 668700 h 1141660"/>
                  <a:gd name="connsiteX121" fmla="*/ 20887 w 1309843"/>
                  <a:gd name="connsiteY121" fmla="*/ 668700 h 1141660"/>
                  <a:gd name="connsiteX122" fmla="*/ 28446 w 1309843"/>
                  <a:gd name="connsiteY122" fmla="*/ 650252 h 1141660"/>
                  <a:gd name="connsiteX123" fmla="*/ 35619 w 1309843"/>
                  <a:gd name="connsiteY123" fmla="*/ 642563 h 1141660"/>
                  <a:gd name="connsiteX124" fmla="*/ 37814 w 1309843"/>
                  <a:gd name="connsiteY124" fmla="*/ 627042 h 1141660"/>
                  <a:gd name="connsiteX125" fmla="*/ 34443 w 1309843"/>
                  <a:gd name="connsiteY125" fmla="*/ 613930 h 1141660"/>
                  <a:gd name="connsiteX126" fmla="*/ 26194 w 1309843"/>
                  <a:gd name="connsiteY126" fmla="*/ 613930 h 1141660"/>
                  <a:gd name="connsiteX127" fmla="*/ 22794 w 1309843"/>
                  <a:gd name="connsiteY127" fmla="*/ 611061 h 1141660"/>
                  <a:gd name="connsiteX128" fmla="*/ 20944 w 1309843"/>
                  <a:gd name="connsiteY128" fmla="*/ 602899 h 1141660"/>
                  <a:gd name="connsiteX129" fmla="*/ 19094 w 1309843"/>
                  <a:gd name="connsiteY129" fmla="*/ 582644 h 1141660"/>
                  <a:gd name="connsiteX130" fmla="*/ 11333 w 1309843"/>
                  <a:gd name="connsiteY130" fmla="*/ 570292 h 1141660"/>
                  <a:gd name="connsiteX131" fmla="*/ 9898 w 1309843"/>
                  <a:gd name="connsiteY131" fmla="*/ 561126 h 1141660"/>
                  <a:gd name="connsiteX132" fmla="*/ 11447 w 1309843"/>
                  <a:gd name="connsiteY132" fmla="*/ 555603 h 1141660"/>
                  <a:gd name="connsiteX133" fmla="*/ 15981 w 1309843"/>
                  <a:gd name="connsiteY133" fmla="*/ 553078 h 1141660"/>
                  <a:gd name="connsiteX134" fmla="*/ 20485 w 1309843"/>
                  <a:gd name="connsiteY134" fmla="*/ 550711 h 1141660"/>
                  <a:gd name="connsiteX135" fmla="*/ 20485 w 1309843"/>
                  <a:gd name="connsiteY135" fmla="*/ 550711 h 1141660"/>
                  <a:gd name="connsiteX136" fmla="*/ 25463 w 1309843"/>
                  <a:gd name="connsiteY136" fmla="*/ 548100 h 1141660"/>
                  <a:gd name="connsiteX137" fmla="*/ 28949 w 1309843"/>
                  <a:gd name="connsiteY137" fmla="*/ 542836 h 1141660"/>
                  <a:gd name="connsiteX138" fmla="*/ 28949 w 1309843"/>
                  <a:gd name="connsiteY138" fmla="*/ 542836 h 1141660"/>
                  <a:gd name="connsiteX139" fmla="*/ 32736 w 1309843"/>
                  <a:gd name="connsiteY139" fmla="*/ 537098 h 1141660"/>
                  <a:gd name="connsiteX140" fmla="*/ 47339 w 1309843"/>
                  <a:gd name="connsiteY140" fmla="*/ 516139 h 1141660"/>
                  <a:gd name="connsiteX141" fmla="*/ 56879 w 1309843"/>
                  <a:gd name="connsiteY141" fmla="*/ 511836 h 1141660"/>
                  <a:gd name="connsiteX142" fmla="*/ 63836 w 1309843"/>
                  <a:gd name="connsiteY142" fmla="*/ 501048 h 1141660"/>
                  <a:gd name="connsiteX143" fmla="*/ 70392 w 1309843"/>
                  <a:gd name="connsiteY143" fmla="*/ 483547 h 1141660"/>
                  <a:gd name="connsiteX144" fmla="*/ 78167 w 1309843"/>
                  <a:gd name="connsiteY144" fmla="*/ 469058 h 1141660"/>
                  <a:gd name="connsiteX145" fmla="*/ 78167 w 1309843"/>
                  <a:gd name="connsiteY145" fmla="*/ 453709 h 1141660"/>
                  <a:gd name="connsiteX146" fmla="*/ 62387 w 1309843"/>
                  <a:gd name="connsiteY146" fmla="*/ 451959 h 1141660"/>
                  <a:gd name="connsiteX147" fmla="*/ 62029 w 1309843"/>
                  <a:gd name="connsiteY147" fmla="*/ 451027 h 1141660"/>
                  <a:gd name="connsiteX148" fmla="*/ 66963 w 1309843"/>
                  <a:gd name="connsiteY148" fmla="*/ 443940 h 1141660"/>
                  <a:gd name="connsiteX149" fmla="*/ 68713 w 1309843"/>
                  <a:gd name="connsiteY149" fmla="*/ 430757 h 1141660"/>
                  <a:gd name="connsiteX150" fmla="*/ 68713 w 1309843"/>
                  <a:gd name="connsiteY150" fmla="*/ 428390 h 1141660"/>
                  <a:gd name="connsiteX151" fmla="*/ 72716 w 1309843"/>
                  <a:gd name="connsiteY151" fmla="*/ 426066 h 1141660"/>
                  <a:gd name="connsiteX152" fmla="*/ 80591 w 1309843"/>
                  <a:gd name="connsiteY152" fmla="*/ 422293 h 1141660"/>
                  <a:gd name="connsiteX153" fmla="*/ 89758 w 1309843"/>
                  <a:gd name="connsiteY153" fmla="*/ 421475 h 1141660"/>
                  <a:gd name="connsiteX154" fmla="*/ 100531 w 1309843"/>
                  <a:gd name="connsiteY154" fmla="*/ 414834 h 1141660"/>
                  <a:gd name="connsiteX155" fmla="*/ 99685 w 1309843"/>
                  <a:gd name="connsiteY155" fmla="*/ 400288 h 1141660"/>
                  <a:gd name="connsiteX156" fmla="*/ 94506 w 1309843"/>
                  <a:gd name="connsiteY156" fmla="*/ 388955 h 1141660"/>
                  <a:gd name="connsiteX157" fmla="*/ 83030 w 1309843"/>
                  <a:gd name="connsiteY157" fmla="*/ 380219 h 1141660"/>
                  <a:gd name="connsiteX158" fmla="*/ 81767 w 1309843"/>
                  <a:gd name="connsiteY158" fmla="*/ 362474 h 1141660"/>
                  <a:gd name="connsiteX159" fmla="*/ 86229 w 1309843"/>
                  <a:gd name="connsiteY159" fmla="*/ 348000 h 1141660"/>
                  <a:gd name="connsiteX160" fmla="*/ 98709 w 1309843"/>
                  <a:gd name="connsiteY160" fmla="*/ 341745 h 1141660"/>
                  <a:gd name="connsiteX161" fmla="*/ 109267 w 1309843"/>
                  <a:gd name="connsiteY161" fmla="*/ 337628 h 1141660"/>
                  <a:gd name="connsiteX162" fmla="*/ 124114 w 1309843"/>
                  <a:gd name="connsiteY162" fmla="*/ 341688 h 1141660"/>
                  <a:gd name="connsiteX163" fmla="*/ 136408 w 1309843"/>
                  <a:gd name="connsiteY163" fmla="*/ 338159 h 1141660"/>
                  <a:gd name="connsiteX164" fmla="*/ 143925 w 1309843"/>
                  <a:gd name="connsiteY164" fmla="*/ 322379 h 1141660"/>
                  <a:gd name="connsiteX165" fmla="*/ 147626 w 1309843"/>
                  <a:gd name="connsiteY165" fmla="*/ 315795 h 1141660"/>
                  <a:gd name="connsiteX166" fmla="*/ 151499 w 1309843"/>
                  <a:gd name="connsiteY166" fmla="*/ 317387 h 1141660"/>
                  <a:gd name="connsiteX167" fmla="*/ 163822 w 1309843"/>
                  <a:gd name="connsiteY167" fmla="*/ 325076 h 1141660"/>
                  <a:gd name="connsiteX168" fmla="*/ 174724 w 1309843"/>
                  <a:gd name="connsiteY168" fmla="*/ 338460 h 1141660"/>
                  <a:gd name="connsiteX169" fmla="*/ 185096 w 1309843"/>
                  <a:gd name="connsiteY169" fmla="*/ 333525 h 1141660"/>
                  <a:gd name="connsiteX170" fmla="*/ 188983 w 1309843"/>
                  <a:gd name="connsiteY170" fmla="*/ 322680 h 1141660"/>
                  <a:gd name="connsiteX171" fmla="*/ 188983 w 1309843"/>
                  <a:gd name="connsiteY171" fmla="*/ 306901 h 1141660"/>
                  <a:gd name="connsiteX172" fmla="*/ 199326 w 1309843"/>
                  <a:gd name="connsiteY172" fmla="*/ 291752 h 1141660"/>
                  <a:gd name="connsiteX173" fmla="*/ 189944 w 1309843"/>
                  <a:gd name="connsiteY173" fmla="*/ 280878 h 1141660"/>
                  <a:gd name="connsiteX174" fmla="*/ 188180 w 1309843"/>
                  <a:gd name="connsiteY174" fmla="*/ 272185 h 1141660"/>
                  <a:gd name="connsiteX175" fmla="*/ 197605 w 1309843"/>
                  <a:gd name="connsiteY175" fmla="*/ 258414 h 1141660"/>
                  <a:gd name="connsiteX176" fmla="*/ 197849 w 1309843"/>
                  <a:gd name="connsiteY176" fmla="*/ 242548 h 1141660"/>
                  <a:gd name="connsiteX177" fmla="*/ 190561 w 1309843"/>
                  <a:gd name="connsiteY177" fmla="*/ 231316 h 1141660"/>
                  <a:gd name="connsiteX178" fmla="*/ 192254 w 1309843"/>
                  <a:gd name="connsiteY178" fmla="*/ 223785 h 1141660"/>
                  <a:gd name="connsiteX179" fmla="*/ 197877 w 1309843"/>
                  <a:gd name="connsiteY179" fmla="*/ 220098 h 1141660"/>
                  <a:gd name="connsiteX180" fmla="*/ 213298 w 1309843"/>
                  <a:gd name="connsiteY180" fmla="*/ 213973 h 1141660"/>
                  <a:gd name="connsiteX181" fmla="*/ 218879 w 1309843"/>
                  <a:gd name="connsiteY181" fmla="*/ 195238 h 1141660"/>
                  <a:gd name="connsiteX182" fmla="*/ 231545 w 1309843"/>
                  <a:gd name="connsiteY182" fmla="*/ 188969 h 1141660"/>
                  <a:gd name="connsiteX183" fmla="*/ 244886 w 1309843"/>
                  <a:gd name="connsiteY183" fmla="*/ 178110 h 1141660"/>
                  <a:gd name="connsiteX184" fmla="*/ 244399 w 1309843"/>
                  <a:gd name="connsiteY184" fmla="*/ 163664 h 1141660"/>
                  <a:gd name="connsiteX185" fmla="*/ 241845 w 1309843"/>
                  <a:gd name="connsiteY185" fmla="*/ 147468 h 1141660"/>
                  <a:gd name="connsiteX186" fmla="*/ 241845 w 1309843"/>
                  <a:gd name="connsiteY186" fmla="*/ 134299 h 1141660"/>
                  <a:gd name="connsiteX187" fmla="*/ 249864 w 1309843"/>
                  <a:gd name="connsiteY187" fmla="*/ 117085 h 1141660"/>
                  <a:gd name="connsiteX188" fmla="*/ 247784 w 1309843"/>
                  <a:gd name="connsiteY188" fmla="*/ 100660 h 1141660"/>
                  <a:gd name="connsiteX189" fmla="*/ 249965 w 1309843"/>
                  <a:gd name="connsiteY189" fmla="*/ 84579 h 1141660"/>
                  <a:gd name="connsiteX190" fmla="*/ 275542 w 1309843"/>
                  <a:gd name="connsiteY190" fmla="*/ 91192 h 1141660"/>
                  <a:gd name="connsiteX191" fmla="*/ 306714 w 1309843"/>
                  <a:gd name="connsiteY191" fmla="*/ 95811 h 1141660"/>
                  <a:gd name="connsiteX192" fmla="*/ 341415 w 1309843"/>
                  <a:gd name="connsiteY192" fmla="*/ 73921 h 1141660"/>
                  <a:gd name="connsiteX193" fmla="*/ 365658 w 1309843"/>
                  <a:gd name="connsiteY193" fmla="*/ 48515 h 1141660"/>
                  <a:gd name="connsiteX194" fmla="*/ 386430 w 1309843"/>
                  <a:gd name="connsiteY194" fmla="*/ 6914 h 1141660"/>
                  <a:gd name="connsiteX195" fmla="*/ 401435 w 1309843"/>
                  <a:gd name="connsiteY195" fmla="*/ 0 h 1141660"/>
                  <a:gd name="connsiteX196" fmla="*/ 412911 w 1309843"/>
                  <a:gd name="connsiteY196" fmla="*/ 6914 h 1141660"/>
                  <a:gd name="connsiteX197" fmla="*/ 414059 w 1309843"/>
                  <a:gd name="connsiteY197" fmla="*/ 19624 h 1141660"/>
                  <a:gd name="connsiteX198" fmla="*/ 399054 w 1309843"/>
                  <a:gd name="connsiteY198" fmla="*/ 38086 h 1141660"/>
                  <a:gd name="connsiteX199" fmla="*/ 390978 w 1309843"/>
                  <a:gd name="connsiteY199" fmla="*/ 66949 h 1141660"/>
                  <a:gd name="connsiteX200" fmla="*/ 403673 w 1309843"/>
                  <a:gd name="connsiteY200" fmla="*/ 86616 h 1141660"/>
                  <a:gd name="connsiteX201" fmla="*/ 416369 w 1309843"/>
                  <a:gd name="connsiteY201" fmla="*/ 99312 h 1141660"/>
                  <a:gd name="connsiteX202" fmla="*/ 417531 w 1309843"/>
                  <a:gd name="connsiteY202" fmla="*/ 136250 h 1141660"/>
                  <a:gd name="connsiteX203" fmla="*/ 442922 w 1309843"/>
                  <a:gd name="connsiteY203" fmla="*/ 150108 h 1141660"/>
                  <a:gd name="connsiteX204" fmla="*/ 511032 w 1309843"/>
                  <a:gd name="connsiteY204" fmla="*/ 183575 h 1141660"/>
                  <a:gd name="connsiteX205" fmla="*/ 531804 w 1309843"/>
                  <a:gd name="connsiteY205" fmla="*/ 219438 h 1141660"/>
                  <a:gd name="connsiteX206" fmla="*/ 535276 w 1309843"/>
                  <a:gd name="connsiteY206" fmla="*/ 232134 h 1141660"/>
                  <a:gd name="connsiteX207" fmla="*/ 556048 w 1309843"/>
                  <a:gd name="connsiteY207" fmla="*/ 226396 h 1141660"/>
                  <a:gd name="connsiteX208" fmla="*/ 562976 w 1309843"/>
                  <a:gd name="connsiteY208" fmla="*/ 254096 h 1141660"/>
                  <a:gd name="connsiteX209" fmla="*/ 592986 w 1309843"/>
                  <a:gd name="connsiteY209" fmla="*/ 275972 h 1141660"/>
                  <a:gd name="connsiteX210" fmla="*/ 620687 w 1309843"/>
                  <a:gd name="connsiteY210" fmla="*/ 264425 h 1141660"/>
                  <a:gd name="connsiteX211" fmla="*/ 664554 w 1309843"/>
                  <a:gd name="connsiteY211" fmla="*/ 262115 h 1141660"/>
                  <a:gd name="connsiteX212" fmla="*/ 679559 w 1309843"/>
                  <a:gd name="connsiteY212" fmla="*/ 280592 h 1141660"/>
                  <a:gd name="connsiteX213" fmla="*/ 708422 w 1309843"/>
                  <a:gd name="connsiteY213" fmla="*/ 282901 h 1141660"/>
                  <a:gd name="connsiteX214" fmla="*/ 715351 w 1309843"/>
                  <a:gd name="connsiteY214" fmla="*/ 294377 h 1141660"/>
                  <a:gd name="connsiteX215" fmla="*/ 764985 w 1309843"/>
                  <a:gd name="connsiteY215" fmla="*/ 283991 h 1141660"/>
                  <a:gd name="connsiteX216" fmla="*/ 825020 w 1309843"/>
                  <a:gd name="connsiteY216" fmla="*/ 292082 h 1141660"/>
                  <a:gd name="connsiteX217" fmla="*/ 870035 w 1309843"/>
                  <a:gd name="connsiteY217" fmla="*/ 348645 h 1141660"/>
                  <a:gd name="connsiteX218" fmla="*/ 881583 w 1309843"/>
                  <a:gd name="connsiteY218" fmla="*/ 374036 h 1141660"/>
                  <a:gd name="connsiteX219" fmla="*/ 902311 w 1309843"/>
                  <a:gd name="connsiteY219" fmla="*/ 405222 h 1141660"/>
                  <a:gd name="connsiteX220" fmla="*/ 926554 w 1309843"/>
                  <a:gd name="connsiteY220" fmla="*/ 421375 h 1141660"/>
                  <a:gd name="connsiteX221" fmla="*/ 946179 w 1309843"/>
                  <a:gd name="connsiteY221" fmla="*/ 406370 h 1141660"/>
                  <a:gd name="connsiteX222" fmla="*/ 977351 w 1309843"/>
                  <a:gd name="connsiteY222" fmla="*/ 406370 h 1141660"/>
                  <a:gd name="connsiteX223" fmla="*/ 986575 w 1309843"/>
                  <a:gd name="connsiteY223" fmla="*/ 422537 h 1141660"/>
                  <a:gd name="connsiteX224" fmla="*/ 1006199 w 1309843"/>
                  <a:gd name="connsiteY224" fmla="*/ 423685 h 1141660"/>
                  <a:gd name="connsiteX225" fmla="*/ 1040843 w 1309843"/>
                  <a:gd name="connsiteY225" fmla="*/ 430613 h 1141660"/>
                  <a:gd name="connsiteX226" fmla="*/ 1074310 w 1309843"/>
                  <a:gd name="connsiteY226" fmla="*/ 417918 h 1141660"/>
                  <a:gd name="connsiteX227" fmla="*/ 1100863 w 1309843"/>
                  <a:gd name="connsiteY227" fmla="*/ 430613 h 1141660"/>
                  <a:gd name="connsiteX228" fmla="*/ 1133182 w 1309843"/>
                  <a:gd name="connsiteY228" fmla="*/ 442161 h 1141660"/>
                  <a:gd name="connsiteX229" fmla="*/ 1196674 w 1309843"/>
                  <a:gd name="connsiteY229" fmla="*/ 450238 h 114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309843" h="1141660">
                    <a:moveTo>
                      <a:pt x="1309843" y="512567"/>
                    </a:moveTo>
                    <a:lnTo>
                      <a:pt x="1293691" y="539120"/>
                    </a:lnTo>
                    <a:lnTo>
                      <a:pt x="1291381" y="559906"/>
                    </a:lnTo>
                    <a:lnTo>
                      <a:pt x="1256752" y="574911"/>
                    </a:lnTo>
                    <a:lnTo>
                      <a:pt x="1234818" y="611850"/>
                    </a:lnTo>
                    <a:lnTo>
                      <a:pt x="1199027" y="655718"/>
                    </a:lnTo>
                    <a:lnTo>
                      <a:pt x="1178255" y="753839"/>
                    </a:lnTo>
                    <a:lnTo>
                      <a:pt x="1181712" y="768844"/>
                    </a:lnTo>
                    <a:lnTo>
                      <a:pt x="1139007" y="858874"/>
                    </a:lnTo>
                    <a:lnTo>
                      <a:pt x="1142464" y="885427"/>
                    </a:lnTo>
                    <a:lnTo>
                      <a:pt x="1152850" y="906213"/>
                    </a:lnTo>
                    <a:lnTo>
                      <a:pt x="1140154" y="945462"/>
                    </a:lnTo>
                    <a:lnTo>
                      <a:pt x="1127530" y="995096"/>
                    </a:lnTo>
                    <a:lnTo>
                      <a:pt x="1130987" y="1035492"/>
                    </a:lnTo>
                    <a:lnTo>
                      <a:pt x="1139078" y="1081669"/>
                    </a:lnTo>
                    <a:lnTo>
                      <a:pt x="1119454" y="1116298"/>
                    </a:lnTo>
                    <a:lnTo>
                      <a:pt x="1089430" y="1135922"/>
                    </a:lnTo>
                    <a:lnTo>
                      <a:pt x="1053653" y="1141660"/>
                    </a:lnTo>
                    <a:lnTo>
                      <a:pt x="1035176" y="1133570"/>
                    </a:lnTo>
                    <a:lnTo>
                      <a:pt x="1045562" y="1117417"/>
                    </a:lnTo>
                    <a:lnTo>
                      <a:pt x="1035176" y="1105941"/>
                    </a:lnTo>
                    <a:lnTo>
                      <a:pt x="1027659" y="1110245"/>
                    </a:lnTo>
                    <a:lnTo>
                      <a:pt x="1021448" y="1089085"/>
                    </a:lnTo>
                    <a:lnTo>
                      <a:pt x="1005195" y="1074740"/>
                    </a:lnTo>
                    <a:lnTo>
                      <a:pt x="995899" y="1066463"/>
                    </a:lnTo>
                    <a:lnTo>
                      <a:pt x="994651" y="1056881"/>
                    </a:lnTo>
                    <a:lnTo>
                      <a:pt x="1002598" y="1042191"/>
                    </a:lnTo>
                    <a:lnTo>
                      <a:pt x="994780" y="1018349"/>
                    </a:lnTo>
                    <a:lnTo>
                      <a:pt x="922265" y="963838"/>
                    </a:lnTo>
                    <a:lnTo>
                      <a:pt x="896444" y="944730"/>
                    </a:lnTo>
                    <a:lnTo>
                      <a:pt x="884566" y="935348"/>
                    </a:lnTo>
                    <a:lnTo>
                      <a:pt x="876705" y="923384"/>
                    </a:lnTo>
                    <a:lnTo>
                      <a:pt x="867897" y="919956"/>
                    </a:lnTo>
                    <a:lnTo>
                      <a:pt x="858372" y="922610"/>
                    </a:lnTo>
                    <a:lnTo>
                      <a:pt x="852892" y="932795"/>
                    </a:lnTo>
                    <a:lnTo>
                      <a:pt x="850267" y="939967"/>
                    </a:lnTo>
                    <a:lnTo>
                      <a:pt x="840526" y="945117"/>
                    </a:lnTo>
                    <a:lnTo>
                      <a:pt x="836223" y="940412"/>
                    </a:lnTo>
                    <a:lnTo>
                      <a:pt x="816498" y="922595"/>
                    </a:lnTo>
                    <a:lnTo>
                      <a:pt x="787191" y="919325"/>
                    </a:lnTo>
                    <a:lnTo>
                      <a:pt x="771813" y="922581"/>
                    </a:lnTo>
                    <a:lnTo>
                      <a:pt x="761356" y="921663"/>
                    </a:lnTo>
                    <a:lnTo>
                      <a:pt x="752390" y="913386"/>
                    </a:lnTo>
                    <a:lnTo>
                      <a:pt x="748086" y="900934"/>
                    </a:lnTo>
                    <a:lnTo>
                      <a:pt x="739967" y="895067"/>
                    </a:lnTo>
                    <a:lnTo>
                      <a:pt x="722265" y="893862"/>
                    </a:lnTo>
                    <a:lnTo>
                      <a:pt x="702755" y="919066"/>
                    </a:lnTo>
                    <a:lnTo>
                      <a:pt x="694263" y="919899"/>
                    </a:lnTo>
                    <a:lnTo>
                      <a:pt x="683777" y="916800"/>
                    </a:lnTo>
                    <a:lnTo>
                      <a:pt x="676604" y="925321"/>
                    </a:lnTo>
                    <a:lnTo>
                      <a:pt x="659691" y="941273"/>
                    </a:lnTo>
                    <a:lnTo>
                      <a:pt x="657009" y="961959"/>
                    </a:lnTo>
                    <a:lnTo>
                      <a:pt x="651271" y="964110"/>
                    </a:lnTo>
                    <a:lnTo>
                      <a:pt x="636682" y="959233"/>
                    </a:lnTo>
                    <a:lnTo>
                      <a:pt x="625851" y="975328"/>
                    </a:lnTo>
                    <a:lnTo>
                      <a:pt x="615264" y="988239"/>
                    </a:lnTo>
                    <a:lnTo>
                      <a:pt x="615264" y="1002369"/>
                    </a:lnTo>
                    <a:lnTo>
                      <a:pt x="613199" y="1012095"/>
                    </a:lnTo>
                    <a:lnTo>
                      <a:pt x="613199" y="1027875"/>
                    </a:lnTo>
                    <a:lnTo>
                      <a:pt x="600374" y="1034789"/>
                    </a:lnTo>
                    <a:lnTo>
                      <a:pt x="584006" y="1026182"/>
                    </a:lnTo>
                    <a:lnTo>
                      <a:pt x="572301" y="1036223"/>
                    </a:lnTo>
                    <a:lnTo>
                      <a:pt x="564497" y="1029926"/>
                    </a:lnTo>
                    <a:lnTo>
                      <a:pt x="532077" y="1039968"/>
                    </a:lnTo>
                    <a:lnTo>
                      <a:pt x="519639" y="1060280"/>
                    </a:lnTo>
                    <a:lnTo>
                      <a:pt x="512008" y="1064584"/>
                    </a:lnTo>
                    <a:lnTo>
                      <a:pt x="505983" y="1065158"/>
                    </a:lnTo>
                    <a:lnTo>
                      <a:pt x="500417" y="1061041"/>
                    </a:lnTo>
                    <a:lnTo>
                      <a:pt x="490088" y="1047972"/>
                    </a:lnTo>
                    <a:lnTo>
                      <a:pt x="469503" y="1037515"/>
                    </a:lnTo>
                    <a:lnTo>
                      <a:pt x="460752" y="1040125"/>
                    </a:lnTo>
                    <a:lnTo>
                      <a:pt x="445704" y="1031963"/>
                    </a:lnTo>
                    <a:lnTo>
                      <a:pt x="433970" y="1019927"/>
                    </a:lnTo>
                    <a:lnTo>
                      <a:pt x="420385" y="1014505"/>
                    </a:lnTo>
                    <a:lnTo>
                      <a:pt x="418004" y="1008552"/>
                    </a:lnTo>
                    <a:lnTo>
                      <a:pt x="416010" y="996243"/>
                    </a:lnTo>
                    <a:lnTo>
                      <a:pt x="421748" y="985183"/>
                    </a:lnTo>
                    <a:lnTo>
                      <a:pt x="421748" y="965573"/>
                    </a:lnTo>
                    <a:lnTo>
                      <a:pt x="415135" y="949249"/>
                    </a:lnTo>
                    <a:lnTo>
                      <a:pt x="401966" y="938935"/>
                    </a:lnTo>
                    <a:lnTo>
                      <a:pt x="390189" y="936424"/>
                    </a:lnTo>
                    <a:lnTo>
                      <a:pt x="388137" y="929323"/>
                    </a:lnTo>
                    <a:lnTo>
                      <a:pt x="388137" y="916241"/>
                    </a:lnTo>
                    <a:lnTo>
                      <a:pt x="372200" y="903029"/>
                    </a:lnTo>
                    <a:lnTo>
                      <a:pt x="357855" y="892514"/>
                    </a:lnTo>
                    <a:lnTo>
                      <a:pt x="341903" y="887507"/>
                    </a:lnTo>
                    <a:lnTo>
                      <a:pt x="316612" y="881009"/>
                    </a:lnTo>
                    <a:lnTo>
                      <a:pt x="301249" y="896344"/>
                    </a:lnTo>
                    <a:lnTo>
                      <a:pt x="292484" y="908609"/>
                    </a:lnTo>
                    <a:lnTo>
                      <a:pt x="271626" y="907576"/>
                    </a:lnTo>
                    <a:lnTo>
                      <a:pt x="238818" y="910976"/>
                    </a:lnTo>
                    <a:lnTo>
                      <a:pt x="222135" y="919798"/>
                    </a:lnTo>
                    <a:lnTo>
                      <a:pt x="213083" y="907734"/>
                    </a:lnTo>
                    <a:lnTo>
                      <a:pt x="197304" y="911578"/>
                    </a:lnTo>
                    <a:lnTo>
                      <a:pt x="177220" y="917560"/>
                    </a:lnTo>
                    <a:lnTo>
                      <a:pt x="164453" y="922724"/>
                    </a:lnTo>
                    <a:lnTo>
                      <a:pt x="147009" y="915466"/>
                    </a:lnTo>
                    <a:lnTo>
                      <a:pt x="134672" y="919411"/>
                    </a:lnTo>
                    <a:lnTo>
                      <a:pt x="132320" y="915365"/>
                    </a:lnTo>
                    <a:lnTo>
                      <a:pt x="130656" y="899084"/>
                    </a:lnTo>
                    <a:lnTo>
                      <a:pt x="123698" y="895397"/>
                    </a:lnTo>
                    <a:lnTo>
                      <a:pt x="118577" y="890276"/>
                    </a:lnTo>
                    <a:lnTo>
                      <a:pt x="113327" y="871828"/>
                    </a:lnTo>
                    <a:lnTo>
                      <a:pt x="109267" y="853394"/>
                    </a:lnTo>
                    <a:lnTo>
                      <a:pt x="97217" y="837529"/>
                    </a:lnTo>
                    <a:lnTo>
                      <a:pt x="92914" y="816283"/>
                    </a:lnTo>
                    <a:lnTo>
                      <a:pt x="80146" y="817632"/>
                    </a:lnTo>
                    <a:lnTo>
                      <a:pt x="67781" y="829481"/>
                    </a:lnTo>
                    <a:lnTo>
                      <a:pt x="67408" y="829337"/>
                    </a:lnTo>
                    <a:lnTo>
                      <a:pt x="56362" y="811736"/>
                    </a:lnTo>
                    <a:lnTo>
                      <a:pt x="45833" y="808752"/>
                    </a:lnTo>
                    <a:lnTo>
                      <a:pt x="47913" y="798711"/>
                    </a:lnTo>
                    <a:lnTo>
                      <a:pt x="54612" y="779230"/>
                    </a:lnTo>
                    <a:lnTo>
                      <a:pt x="48386" y="760839"/>
                    </a:lnTo>
                    <a:lnTo>
                      <a:pt x="30369" y="731575"/>
                    </a:lnTo>
                    <a:lnTo>
                      <a:pt x="4547" y="724044"/>
                    </a:lnTo>
                    <a:lnTo>
                      <a:pt x="0" y="723542"/>
                    </a:lnTo>
                    <a:lnTo>
                      <a:pt x="0" y="694851"/>
                    </a:lnTo>
                    <a:lnTo>
                      <a:pt x="6369" y="687062"/>
                    </a:lnTo>
                    <a:lnTo>
                      <a:pt x="10544" y="675772"/>
                    </a:lnTo>
                    <a:lnTo>
                      <a:pt x="15937" y="668700"/>
                    </a:lnTo>
                    <a:lnTo>
                      <a:pt x="20887" y="668700"/>
                    </a:lnTo>
                    <a:lnTo>
                      <a:pt x="28446" y="650252"/>
                    </a:lnTo>
                    <a:lnTo>
                      <a:pt x="35619" y="642563"/>
                    </a:lnTo>
                    <a:lnTo>
                      <a:pt x="37814" y="627042"/>
                    </a:lnTo>
                    <a:lnTo>
                      <a:pt x="34443" y="613930"/>
                    </a:lnTo>
                    <a:lnTo>
                      <a:pt x="26194" y="613930"/>
                    </a:lnTo>
                    <a:lnTo>
                      <a:pt x="22794" y="611061"/>
                    </a:lnTo>
                    <a:lnTo>
                      <a:pt x="20944" y="602899"/>
                    </a:lnTo>
                    <a:lnTo>
                      <a:pt x="19094" y="582644"/>
                    </a:lnTo>
                    <a:lnTo>
                      <a:pt x="11333" y="570292"/>
                    </a:lnTo>
                    <a:lnTo>
                      <a:pt x="9898" y="561126"/>
                    </a:lnTo>
                    <a:lnTo>
                      <a:pt x="11447" y="555603"/>
                    </a:lnTo>
                    <a:lnTo>
                      <a:pt x="15981" y="553078"/>
                    </a:lnTo>
                    <a:lnTo>
                      <a:pt x="20485" y="550711"/>
                    </a:lnTo>
                    <a:lnTo>
                      <a:pt x="20485" y="550711"/>
                    </a:lnTo>
                    <a:lnTo>
                      <a:pt x="25463" y="548100"/>
                    </a:lnTo>
                    <a:lnTo>
                      <a:pt x="28949" y="542836"/>
                    </a:lnTo>
                    <a:lnTo>
                      <a:pt x="28949" y="542836"/>
                    </a:lnTo>
                    <a:lnTo>
                      <a:pt x="32736" y="537098"/>
                    </a:lnTo>
                    <a:lnTo>
                      <a:pt x="47339" y="516139"/>
                    </a:lnTo>
                    <a:lnTo>
                      <a:pt x="56879" y="511836"/>
                    </a:lnTo>
                    <a:lnTo>
                      <a:pt x="63836" y="501048"/>
                    </a:lnTo>
                    <a:lnTo>
                      <a:pt x="70392" y="483547"/>
                    </a:lnTo>
                    <a:lnTo>
                      <a:pt x="78167" y="469058"/>
                    </a:lnTo>
                    <a:lnTo>
                      <a:pt x="78167" y="453709"/>
                    </a:lnTo>
                    <a:lnTo>
                      <a:pt x="62387" y="451959"/>
                    </a:lnTo>
                    <a:lnTo>
                      <a:pt x="62029" y="451027"/>
                    </a:lnTo>
                    <a:lnTo>
                      <a:pt x="66963" y="443940"/>
                    </a:lnTo>
                    <a:lnTo>
                      <a:pt x="68713" y="430757"/>
                    </a:lnTo>
                    <a:lnTo>
                      <a:pt x="68713" y="428390"/>
                    </a:lnTo>
                    <a:lnTo>
                      <a:pt x="72716" y="426066"/>
                    </a:lnTo>
                    <a:lnTo>
                      <a:pt x="80591" y="422293"/>
                    </a:lnTo>
                    <a:lnTo>
                      <a:pt x="89758" y="421475"/>
                    </a:lnTo>
                    <a:lnTo>
                      <a:pt x="100531" y="414834"/>
                    </a:lnTo>
                    <a:lnTo>
                      <a:pt x="99685" y="400288"/>
                    </a:lnTo>
                    <a:lnTo>
                      <a:pt x="94506" y="388955"/>
                    </a:lnTo>
                    <a:lnTo>
                      <a:pt x="83030" y="380219"/>
                    </a:lnTo>
                    <a:lnTo>
                      <a:pt x="81767" y="362474"/>
                    </a:lnTo>
                    <a:lnTo>
                      <a:pt x="86229" y="348000"/>
                    </a:lnTo>
                    <a:lnTo>
                      <a:pt x="98709" y="341745"/>
                    </a:lnTo>
                    <a:lnTo>
                      <a:pt x="109267" y="337628"/>
                    </a:lnTo>
                    <a:lnTo>
                      <a:pt x="124114" y="341688"/>
                    </a:lnTo>
                    <a:lnTo>
                      <a:pt x="136408" y="338159"/>
                    </a:lnTo>
                    <a:lnTo>
                      <a:pt x="143925" y="322379"/>
                    </a:lnTo>
                    <a:lnTo>
                      <a:pt x="147626" y="315795"/>
                    </a:lnTo>
                    <a:lnTo>
                      <a:pt x="151499" y="317387"/>
                    </a:lnTo>
                    <a:lnTo>
                      <a:pt x="163822" y="325076"/>
                    </a:lnTo>
                    <a:lnTo>
                      <a:pt x="174724" y="338460"/>
                    </a:lnTo>
                    <a:lnTo>
                      <a:pt x="185096" y="333525"/>
                    </a:lnTo>
                    <a:lnTo>
                      <a:pt x="188983" y="322680"/>
                    </a:lnTo>
                    <a:lnTo>
                      <a:pt x="188983" y="306901"/>
                    </a:lnTo>
                    <a:lnTo>
                      <a:pt x="199326" y="291752"/>
                    </a:lnTo>
                    <a:lnTo>
                      <a:pt x="189944" y="280878"/>
                    </a:lnTo>
                    <a:lnTo>
                      <a:pt x="188180" y="272185"/>
                    </a:lnTo>
                    <a:lnTo>
                      <a:pt x="197605" y="258414"/>
                    </a:lnTo>
                    <a:lnTo>
                      <a:pt x="197849" y="242548"/>
                    </a:lnTo>
                    <a:lnTo>
                      <a:pt x="190561" y="231316"/>
                    </a:lnTo>
                    <a:lnTo>
                      <a:pt x="192254" y="223785"/>
                    </a:lnTo>
                    <a:lnTo>
                      <a:pt x="197877" y="220098"/>
                    </a:lnTo>
                    <a:lnTo>
                      <a:pt x="213298" y="213973"/>
                    </a:lnTo>
                    <a:lnTo>
                      <a:pt x="218879" y="195238"/>
                    </a:lnTo>
                    <a:lnTo>
                      <a:pt x="231545" y="188969"/>
                    </a:lnTo>
                    <a:lnTo>
                      <a:pt x="244886" y="178110"/>
                    </a:lnTo>
                    <a:lnTo>
                      <a:pt x="244399" y="163664"/>
                    </a:lnTo>
                    <a:lnTo>
                      <a:pt x="241845" y="147468"/>
                    </a:lnTo>
                    <a:lnTo>
                      <a:pt x="241845" y="134299"/>
                    </a:lnTo>
                    <a:lnTo>
                      <a:pt x="249864" y="117085"/>
                    </a:lnTo>
                    <a:lnTo>
                      <a:pt x="247784" y="100660"/>
                    </a:lnTo>
                    <a:lnTo>
                      <a:pt x="249965" y="84579"/>
                    </a:lnTo>
                    <a:cubicBezTo>
                      <a:pt x="262631" y="87965"/>
                      <a:pt x="275542" y="91192"/>
                      <a:pt x="275542" y="91192"/>
                    </a:cubicBezTo>
                    <a:lnTo>
                      <a:pt x="306714" y="95811"/>
                    </a:lnTo>
                    <a:lnTo>
                      <a:pt x="341415" y="73921"/>
                    </a:lnTo>
                    <a:lnTo>
                      <a:pt x="365658" y="48515"/>
                    </a:lnTo>
                    <a:lnTo>
                      <a:pt x="386430" y="6914"/>
                    </a:lnTo>
                    <a:lnTo>
                      <a:pt x="401435" y="0"/>
                    </a:lnTo>
                    <a:lnTo>
                      <a:pt x="412911" y="6914"/>
                    </a:lnTo>
                    <a:lnTo>
                      <a:pt x="414059" y="19624"/>
                    </a:lnTo>
                    <a:lnTo>
                      <a:pt x="399054" y="38086"/>
                    </a:lnTo>
                    <a:lnTo>
                      <a:pt x="390978" y="66949"/>
                    </a:lnTo>
                    <a:lnTo>
                      <a:pt x="403673" y="86616"/>
                    </a:lnTo>
                    <a:lnTo>
                      <a:pt x="416369" y="99312"/>
                    </a:lnTo>
                    <a:lnTo>
                      <a:pt x="417531" y="136250"/>
                    </a:lnTo>
                    <a:lnTo>
                      <a:pt x="442922" y="150108"/>
                    </a:lnTo>
                    <a:lnTo>
                      <a:pt x="511032" y="183575"/>
                    </a:lnTo>
                    <a:lnTo>
                      <a:pt x="531804" y="219438"/>
                    </a:lnTo>
                    <a:lnTo>
                      <a:pt x="535276" y="232134"/>
                    </a:lnTo>
                    <a:lnTo>
                      <a:pt x="556048" y="226396"/>
                    </a:lnTo>
                    <a:lnTo>
                      <a:pt x="562976" y="254096"/>
                    </a:lnTo>
                    <a:lnTo>
                      <a:pt x="592986" y="275972"/>
                    </a:lnTo>
                    <a:lnTo>
                      <a:pt x="620687" y="264425"/>
                    </a:lnTo>
                    <a:lnTo>
                      <a:pt x="664554" y="262115"/>
                    </a:lnTo>
                    <a:lnTo>
                      <a:pt x="679559" y="280592"/>
                    </a:lnTo>
                    <a:lnTo>
                      <a:pt x="708422" y="282901"/>
                    </a:lnTo>
                    <a:lnTo>
                      <a:pt x="715351" y="294377"/>
                    </a:lnTo>
                    <a:lnTo>
                      <a:pt x="764985" y="283991"/>
                    </a:lnTo>
                    <a:lnTo>
                      <a:pt x="825020" y="292082"/>
                    </a:lnTo>
                    <a:lnTo>
                      <a:pt x="870035" y="348645"/>
                    </a:lnTo>
                    <a:lnTo>
                      <a:pt x="881583" y="374036"/>
                    </a:lnTo>
                    <a:lnTo>
                      <a:pt x="902311" y="405222"/>
                    </a:lnTo>
                    <a:lnTo>
                      <a:pt x="926554" y="421375"/>
                    </a:lnTo>
                    <a:lnTo>
                      <a:pt x="946179" y="406370"/>
                    </a:lnTo>
                    <a:lnTo>
                      <a:pt x="977351" y="406370"/>
                    </a:lnTo>
                    <a:lnTo>
                      <a:pt x="986575" y="422537"/>
                    </a:lnTo>
                    <a:lnTo>
                      <a:pt x="1006199" y="423685"/>
                    </a:lnTo>
                    <a:lnTo>
                      <a:pt x="1040843" y="430613"/>
                    </a:lnTo>
                    <a:lnTo>
                      <a:pt x="1074310" y="417918"/>
                    </a:lnTo>
                    <a:lnTo>
                      <a:pt x="1100863" y="430613"/>
                    </a:lnTo>
                    <a:lnTo>
                      <a:pt x="1133182" y="442161"/>
                    </a:lnTo>
                    <a:lnTo>
                      <a:pt x="1196674" y="450238"/>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pic>
            <p:nvPicPr>
              <p:cNvPr id="35" name="Graphic 253">
                <a:extLst>
                  <a:ext uri="{FF2B5EF4-FFF2-40B4-BE49-F238E27FC236}">
                    <a16:creationId xmlns:a16="http://schemas.microsoft.com/office/drawing/2014/main" id="{E7818845-84DE-9F77-564E-F0B931B4A6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48083" y="1948215"/>
                <a:ext cx="183613" cy="183613"/>
              </a:xfrm>
              <a:prstGeom prst="rect">
                <a:avLst/>
              </a:prstGeom>
            </p:spPr>
          </p:pic>
          <p:sp>
            <p:nvSpPr>
              <p:cNvPr id="36" name="Espace réservé du texte 1">
                <a:extLst>
                  <a:ext uri="{FF2B5EF4-FFF2-40B4-BE49-F238E27FC236}">
                    <a16:creationId xmlns:a16="http://schemas.microsoft.com/office/drawing/2014/main" id="{D2F04303-F5FC-92E6-6541-019DF8236FCC}"/>
                  </a:ext>
                </a:extLst>
              </p:cNvPr>
              <p:cNvSpPr txBox="1">
                <a:spLocks/>
              </p:cNvSpPr>
              <p:nvPr/>
            </p:nvSpPr>
            <p:spPr>
              <a:xfrm>
                <a:off x="6109654" y="2177033"/>
                <a:ext cx="464633" cy="167051"/>
              </a:xfrm>
              <a:prstGeom prst="rect">
                <a:avLst/>
              </a:prstGeom>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tx1">
                        <a:lumMod val="85000"/>
                        <a:lumOff val="15000"/>
                      </a:schemeClr>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Brest</a:t>
                </a:r>
              </a:p>
            </p:txBody>
          </p:sp>
          <p:pic>
            <p:nvPicPr>
              <p:cNvPr id="37" name="Graphic 257">
                <a:extLst>
                  <a:ext uri="{FF2B5EF4-FFF2-40B4-BE49-F238E27FC236}">
                    <a16:creationId xmlns:a16="http://schemas.microsoft.com/office/drawing/2014/main" id="{DFCF9004-0D43-D672-7DFA-DAADB0C60E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20434" y="2421379"/>
                <a:ext cx="183613" cy="183613"/>
              </a:xfrm>
              <a:prstGeom prst="rect">
                <a:avLst/>
              </a:prstGeom>
            </p:spPr>
          </p:pic>
          <p:sp>
            <p:nvSpPr>
              <p:cNvPr id="38" name="Espace réservé du texte 1">
                <a:extLst>
                  <a:ext uri="{FF2B5EF4-FFF2-40B4-BE49-F238E27FC236}">
                    <a16:creationId xmlns:a16="http://schemas.microsoft.com/office/drawing/2014/main" id="{1C5A84FE-43AD-7AF3-DC64-B41A7E9F28F9}"/>
                  </a:ext>
                </a:extLst>
              </p:cNvPr>
              <p:cNvSpPr txBox="1">
                <a:spLocks/>
              </p:cNvSpPr>
              <p:nvPr/>
            </p:nvSpPr>
            <p:spPr>
              <a:xfrm>
                <a:off x="6864563" y="2174433"/>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Rennes</a:t>
                </a:r>
              </a:p>
            </p:txBody>
          </p:sp>
          <p:pic>
            <p:nvPicPr>
              <p:cNvPr id="39" name="Graphic 260">
                <a:extLst>
                  <a:ext uri="{FF2B5EF4-FFF2-40B4-BE49-F238E27FC236}">
                    <a16:creationId xmlns:a16="http://schemas.microsoft.com/office/drawing/2014/main" id="{D5463AC4-93EE-E2F2-E7D1-56190560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74752" y="2848524"/>
                <a:ext cx="183613" cy="183613"/>
              </a:xfrm>
              <a:prstGeom prst="rect">
                <a:avLst/>
              </a:prstGeom>
            </p:spPr>
          </p:pic>
          <p:sp>
            <p:nvSpPr>
              <p:cNvPr id="40" name="Espace réservé du texte 1">
                <a:extLst>
                  <a:ext uri="{FF2B5EF4-FFF2-40B4-BE49-F238E27FC236}">
                    <a16:creationId xmlns:a16="http://schemas.microsoft.com/office/drawing/2014/main" id="{0EE7FE2A-99BD-DD19-4B3B-0E2D61A148DF}"/>
                  </a:ext>
                </a:extLst>
              </p:cNvPr>
              <p:cNvSpPr txBox="1">
                <a:spLocks/>
              </p:cNvSpPr>
              <p:nvPr/>
            </p:nvSpPr>
            <p:spPr>
              <a:xfrm>
                <a:off x="6885037" y="3096945"/>
                <a:ext cx="545681"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4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Nantes</a:t>
                </a:r>
              </a:p>
            </p:txBody>
          </p:sp>
          <p:grpSp>
            <p:nvGrpSpPr>
              <p:cNvPr id="41" name="Group 262">
                <a:extLst>
                  <a:ext uri="{FF2B5EF4-FFF2-40B4-BE49-F238E27FC236}">
                    <a16:creationId xmlns:a16="http://schemas.microsoft.com/office/drawing/2014/main" id="{F114AD3B-1C40-823C-324E-513A5E8A083D}"/>
                  </a:ext>
                </a:extLst>
              </p:cNvPr>
              <p:cNvGrpSpPr/>
              <p:nvPr/>
            </p:nvGrpSpPr>
            <p:grpSpPr>
              <a:xfrm>
                <a:off x="7299940" y="1746312"/>
                <a:ext cx="481015" cy="347828"/>
                <a:chOff x="4651151" y="1680067"/>
                <a:chExt cx="360762" cy="260870"/>
              </a:xfrm>
            </p:grpSpPr>
            <p:pic>
              <p:nvPicPr>
                <p:cNvPr id="106" name="Graphic 263">
                  <a:extLst>
                    <a:ext uri="{FF2B5EF4-FFF2-40B4-BE49-F238E27FC236}">
                      <a16:creationId xmlns:a16="http://schemas.microsoft.com/office/drawing/2014/main" id="{94446CFD-B737-8CE8-1872-F38BAA4741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107" name="Espace réservé du texte 1">
                  <a:extLst>
                    <a:ext uri="{FF2B5EF4-FFF2-40B4-BE49-F238E27FC236}">
                      <a16:creationId xmlns:a16="http://schemas.microsoft.com/office/drawing/2014/main" id="{7E38C59F-DC47-23CE-B9F9-81D90E7569CF}"/>
                    </a:ext>
                  </a:extLst>
                </p:cNvPr>
                <p:cNvSpPr txBox="1">
                  <a:spLocks/>
                </p:cNvSpPr>
                <p:nvPr/>
              </p:nvSpPr>
              <p:spPr>
                <a:xfrm>
                  <a:off x="4651151" y="183013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Caen</a:t>
                  </a:r>
                </a:p>
              </p:txBody>
            </p:sp>
          </p:grpSp>
          <p:pic>
            <p:nvPicPr>
              <p:cNvPr id="42" name="Graphic 266">
                <a:extLst>
                  <a:ext uri="{FF2B5EF4-FFF2-40B4-BE49-F238E27FC236}">
                    <a16:creationId xmlns:a16="http://schemas.microsoft.com/office/drawing/2014/main" id="{AE1473AE-1793-4040-2002-87E56C8105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3744" y="1690202"/>
                <a:ext cx="183613" cy="183613"/>
              </a:xfrm>
              <a:prstGeom prst="rect">
                <a:avLst/>
              </a:prstGeom>
            </p:spPr>
          </p:pic>
          <p:sp>
            <p:nvSpPr>
              <p:cNvPr id="43" name="Espace réservé du texte 1">
                <a:extLst>
                  <a:ext uri="{FF2B5EF4-FFF2-40B4-BE49-F238E27FC236}">
                    <a16:creationId xmlns:a16="http://schemas.microsoft.com/office/drawing/2014/main" id="{621B28D3-9B20-BE0C-4CEB-AF2A49C07466}"/>
                  </a:ext>
                </a:extLst>
              </p:cNvPr>
              <p:cNvSpPr txBox="1">
                <a:spLocks/>
              </p:cNvSpPr>
              <p:nvPr/>
            </p:nvSpPr>
            <p:spPr>
              <a:xfrm>
                <a:off x="7935043" y="1922975"/>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Rouen</a:t>
                </a:r>
              </a:p>
            </p:txBody>
          </p:sp>
          <p:pic>
            <p:nvPicPr>
              <p:cNvPr id="44" name="Graphic 269">
                <a:extLst>
                  <a:ext uri="{FF2B5EF4-FFF2-40B4-BE49-F238E27FC236}">
                    <a16:creationId xmlns:a16="http://schemas.microsoft.com/office/drawing/2014/main" id="{4748F7B4-9379-5AF3-28B8-35CDD5425E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25860" y="991167"/>
                <a:ext cx="183613" cy="183613"/>
              </a:xfrm>
              <a:prstGeom prst="rect">
                <a:avLst/>
              </a:prstGeom>
            </p:spPr>
          </p:pic>
          <p:sp>
            <p:nvSpPr>
              <p:cNvPr id="45" name="Espace réservé du texte 1">
                <a:extLst>
                  <a:ext uri="{FF2B5EF4-FFF2-40B4-BE49-F238E27FC236}">
                    <a16:creationId xmlns:a16="http://schemas.microsoft.com/office/drawing/2014/main" id="{C0DE5411-B396-F21B-BD95-7E910D754DF2}"/>
                  </a:ext>
                </a:extLst>
              </p:cNvPr>
              <p:cNvSpPr txBox="1">
                <a:spLocks/>
              </p:cNvSpPr>
              <p:nvPr/>
            </p:nvSpPr>
            <p:spPr>
              <a:xfrm>
                <a:off x="8577159" y="1223940"/>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Lille</a:t>
                </a:r>
              </a:p>
            </p:txBody>
          </p:sp>
          <p:pic>
            <p:nvPicPr>
              <p:cNvPr id="46" name="Graphic 272">
                <a:extLst>
                  <a:ext uri="{FF2B5EF4-FFF2-40B4-BE49-F238E27FC236}">
                    <a16:creationId xmlns:a16="http://schemas.microsoft.com/office/drawing/2014/main" id="{194BF155-EFF4-BB89-A18A-807B7A3FAF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60486" y="1980298"/>
                <a:ext cx="183613" cy="183613"/>
              </a:xfrm>
              <a:prstGeom prst="rect">
                <a:avLst/>
              </a:prstGeom>
            </p:spPr>
          </p:pic>
          <p:sp>
            <p:nvSpPr>
              <p:cNvPr id="47" name="Espace réservé du texte 1">
                <a:extLst>
                  <a:ext uri="{FF2B5EF4-FFF2-40B4-BE49-F238E27FC236}">
                    <a16:creationId xmlns:a16="http://schemas.microsoft.com/office/drawing/2014/main" id="{5CAA7568-1818-4990-FB3A-F542008E77A0}"/>
                  </a:ext>
                </a:extLst>
              </p:cNvPr>
              <p:cNvSpPr txBox="1">
                <a:spLocks/>
              </p:cNvSpPr>
              <p:nvPr/>
            </p:nvSpPr>
            <p:spPr>
              <a:xfrm>
                <a:off x="8511784" y="2213071"/>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Paris</a:t>
                </a:r>
              </a:p>
            </p:txBody>
          </p:sp>
          <p:grpSp>
            <p:nvGrpSpPr>
              <p:cNvPr id="48" name="Group 274">
                <a:extLst>
                  <a:ext uri="{FF2B5EF4-FFF2-40B4-BE49-F238E27FC236}">
                    <a16:creationId xmlns:a16="http://schemas.microsoft.com/office/drawing/2014/main" id="{A37F73CA-B4A8-5ABD-AABA-FC95C2A6A68D}"/>
                  </a:ext>
                </a:extLst>
              </p:cNvPr>
              <p:cNvGrpSpPr/>
              <p:nvPr/>
            </p:nvGrpSpPr>
            <p:grpSpPr>
              <a:xfrm>
                <a:off x="9186958" y="1735859"/>
                <a:ext cx="481015" cy="347828"/>
                <a:chOff x="4651151" y="1680067"/>
                <a:chExt cx="360762" cy="260870"/>
              </a:xfrm>
            </p:grpSpPr>
            <p:pic>
              <p:nvPicPr>
                <p:cNvPr id="104" name="Graphic 275">
                  <a:extLst>
                    <a:ext uri="{FF2B5EF4-FFF2-40B4-BE49-F238E27FC236}">
                      <a16:creationId xmlns:a16="http://schemas.microsoft.com/office/drawing/2014/main" id="{D0980A34-F6F4-5A36-7DF0-E4DA50A79C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105" name="Espace réservé du texte 1">
                  <a:extLst>
                    <a:ext uri="{FF2B5EF4-FFF2-40B4-BE49-F238E27FC236}">
                      <a16:creationId xmlns:a16="http://schemas.microsoft.com/office/drawing/2014/main" id="{201B21D9-D3CB-75E0-7BE1-FDD916D10B0E}"/>
                    </a:ext>
                  </a:extLst>
                </p:cNvPr>
                <p:cNvSpPr txBox="1">
                  <a:spLocks/>
                </p:cNvSpPr>
                <p:nvPr/>
              </p:nvSpPr>
              <p:spPr>
                <a:xfrm>
                  <a:off x="4651151" y="183013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Reims</a:t>
                  </a:r>
                </a:p>
              </p:txBody>
            </p:sp>
          </p:grpSp>
          <p:pic>
            <p:nvPicPr>
              <p:cNvPr id="50" name="Graphic 281">
                <a:extLst>
                  <a:ext uri="{FF2B5EF4-FFF2-40B4-BE49-F238E27FC236}">
                    <a16:creationId xmlns:a16="http://schemas.microsoft.com/office/drawing/2014/main" id="{70EBD495-15EF-5DE4-5D34-A987862F08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84730" y="2085227"/>
                <a:ext cx="183613" cy="183613"/>
              </a:xfrm>
              <a:prstGeom prst="rect">
                <a:avLst/>
              </a:prstGeom>
            </p:spPr>
          </p:pic>
          <p:sp>
            <p:nvSpPr>
              <p:cNvPr id="51" name="Espace réservé du texte 1">
                <a:extLst>
                  <a:ext uri="{FF2B5EF4-FFF2-40B4-BE49-F238E27FC236}">
                    <a16:creationId xmlns:a16="http://schemas.microsoft.com/office/drawing/2014/main" id="{920FEC04-E125-6E89-E356-56F6B2A5C474}"/>
                  </a:ext>
                </a:extLst>
              </p:cNvPr>
              <p:cNvSpPr txBox="1">
                <a:spLocks/>
              </p:cNvSpPr>
              <p:nvPr/>
            </p:nvSpPr>
            <p:spPr>
              <a:xfrm>
                <a:off x="10214654" y="2318000"/>
                <a:ext cx="723765"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Strasbourg</a:t>
                </a:r>
              </a:p>
            </p:txBody>
          </p:sp>
          <p:grpSp>
            <p:nvGrpSpPr>
              <p:cNvPr id="52" name="Group 283">
                <a:extLst>
                  <a:ext uri="{FF2B5EF4-FFF2-40B4-BE49-F238E27FC236}">
                    <a16:creationId xmlns:a16="http://schemas.microsoft.com/office/drawing/2014/main" id="{D7B786DB-4A64-95DA-2836-3815150DEE56}"/>
                  </a:ext>
                </a:extLst>
              </p:cNvPr>
              <p:cNvGrpSpPr/>
              <p:nvPr/>
            </p:nvGrpSpPr>
            <p:grpSpPr>
              <a:xfrm>
                <a:off x="9748110" y="2124079"/>
                <a:ext cx="481015" cy="331348"/>
                <a:chOff x="4651151" y="1680067"/>
                <a:chExt cx="360762" cy="248510"/>
              </a:xfrm>
            </p:grpSpPr>
            <p:pic>
              <p:nvPicPr>
                <p:cNvPr id="102" name="Graphic 284">
                  <a:extLst>
                    <a:ext uri="{FF2B5EF4-FFF2-40B4-BE49-F238E27FC236}">
                      <a16:creationId xmlns:a16="http://schemas.microsoft.com/office/drawing/2014/main" id="{9B5D04E0-6F88-396B-E4C1-21D0CBBF2A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103" name="Espace réservé du texte 1">
                  <a:extLst>
                    <a:ext uri="{FF2B5EF4-FFF2-40B4-BE49-F238E27FC236}">
                      <a16:creationId xmlns:a16="http://schemas.microsoft.com/office/drawing/2014/main" id="{FBF4147B-2530-3936-8D1B-5F2BD55536EA}"/>
                    </a:ext>
                  </a:extLst>
                </p:cNvPr>
                <p:cNvSpPr txBox="1">
                  <a:spLocks/>
                </p:cNvSpPr>
                <p:nvPr/>
              </p:nvSpPr>
              <p:spPr>
                <a:xfrm>
                  <a:off x="4651151" y="181777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Nancy</a:t>
                  </a:r>
                </a:p>
              </p:txBody>
            </p:sp>
          </p:grpSp>
          <p:grpSp>
            <p:nvGrpSpPr>
              <p:cNvPr id="53" name="Group 286">
                <a:extLst>
                  <a:ext uri="{FF2B5EF4-FFF2-40B4-BE49-F238E27FC236}">
                    <a16:creationId xmlns:a16="http://schemas.microsoft.com/office/drawing/2014/main" id="{E7EB9277-704C-FDD5-3F9A-7A619E40DB53}"/>
                  </a:ext>
                </a:extLst>
              </p:cNvPr>
              <p:cNvGrpSpPr/>
              <p:nvPr/>
            </p:nvGrpSpPr>
            <p:grpSpPr>
              <a:xfrm>
                <a:off x="9259756" y="2834684"/>
                <a:ext cx="481015" cy="347828"/>
                <a:chOff x="4651151" y="1680067"/>
                <a:chExt cx="360762" cy="260870"/>
              </a:xfrm>
            </p:grpSpPr>
            <p:pic>
              <p:nvPicPr>
                <p:cNvPr id="100" name="Graphic 287">
                  <a:extLst>
                    <a:ext uri="{FF2B5EF4-FFF2-40B4-BE49-F238E27FC236}">
                      <a16:creationId xmlns:a16="http://schemas.microsoft.com/office/drawing/2014/main" id="{D4F73939-C45E-851A-D544-93D22B2621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101" name="Espace réservé du texte 1">
                  <a:extLst>
                    <a:ext uri="{FF2B5EF4-FFF2-40B4-BE49-F238E27FC236}">
                      <a16:creationId xmlns:a16="http://schemas.microsoft.com/office/drawing/2014/main" id="{99DFCA21-2BBE-C536-C2D1-A31710122989}"/>
                    </a:ext>
                  </a:extLst>
                </p:cNvPr>
                <p:cNvSpPr txBox="1">
                  <a:spLocks/>
                </p:cNvSpPr>
                <p:nvPr/>
              </p:nvSpPr>
              <p:spPr>
                <a:xfrm>
                  <a:off x="4651151" y="183013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Dijon</a:t>
                  </a:r>
                </a:p>
              </p:txBody>
            </p:sp>
          </p:grpSp>
          <p:pic>
            <p:nvPicPr>
              <p:cNvPr id="54" name="Graphic 290">
                <a:extLst>
                  <a:ext uri="{FF2B5EF4-FFF2-40B4-BE49-F238E27FC236}">
                    <a16:creationId xmlns:a16="http://schemas.microsoft.com/office/drawing/2014/main" id="{AB77AEBB-B8D8-3CAD-97AC-43C00CEC7F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99786" y="2957335"/>
                <a:ext cx="183613" cy="183613"/>
              </a:xfrm>
              <a:prstGeom prst="rect">
                <a:avLst/>
              </a:prstGeom>
            </p:spPr>
          </p:pic>
          <p:sp>
            <p:nvSpPr>
              <p:cNvPr id="55" name="Espace réservé du texte 1">
                <a:extLst>
                  <a:ext uri="{FF2B5EF4-FFF2-40B4-BE49-F238E27FC236}">
                    <a16:creationId xmlns:a16="http://schemas.microsoft.com/office/drawing/2014/main" id="{694B8166-66F1-6B5A-1B37-ACE1820F726C}"/>
                  </a:ext>
                </a:extLst>
              </p:cNvPr>
              <p:cNvSpPr txBox="1">
                <a:spLocks/>
              </p:cNvSpPr>
              <p:nvPr/>
            </p:nvSpPr>
            <p:spPr>
              <a:xfrm>
                <a:off x="9649618" y="3190108"/>
                <a:ext cx="683949"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Besançon</a:t>
                </a:r>
              </a:p>
            </p:txBody>
          </p:sp>
          <p:pic>
            <p:nvPicPr>
              <p:cNvPr id="56" name="Graphic 293">
                <a:extLst>
                  <a:ext uri="{FF2B5EF4-FFF2-40B4-BE49-F238E27FC236}">
                    <a16:creationId xmlns:a16="http://schemas.microsoft.com/office/drawing/2014/main" id="{B7052834-08A4-0FBC-BE90-6707194957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67110" y="2507792"/>
                <a:ext cx="183613" cy="183613"/>
              </a:xfrm>
              <a:prstGeom prst="rect">
                <a:avLst/>
              </a:prstGeom>
            </p:spPr>
          </p:pic>
          <p:grpSp>
            <p:nvGrpSpPr>
              <p:cNvPr id="57" name="Group 295">
                <a:extLst>
                  <a:ext uri="{FF2B5EF4-FFF2-40B4-BE49-F238E27FC236}">
                    <a16:creationId xmlns:a16="http://schemas.microsoft.com/office/drawing/2014/main" id="{8843C134-FD39-1E4C-30F8-9E69CD0666DE}"/>
                  </a:ext>
                </a:extLst>
              </p:cNvPr>
              <p:cNvGrpSpPr/>
              <p:nvPr/>
            </p:nvGrpSpPr>
            <p:grpSpPr>
              <a:xfrm>
                <a:off x="7805802" y="2804132"/>
                <a:ext cx="481015" cy="364308"/>
                <a:chOff x="4651151" y="1680067"/>
                <a:chExt cx="360762" cy="273230"/>
              </a:xfrm>
            </p:grpSpPr>
            <p:pic>
              <p:nvPicPr>
                <p:cNvPr id="98" name="Graphic 296">
                  <a:extLst>
                    <a:ext uri="{FF2B5EF4-FFF2-40B4-BE49-F238E27FC236}">
                      <a16:creationId xmlns:a16="http://schemas.microsoft.com/office/drawing/2014/main" id="{4E26F683-CE53-B781-8B80-31A2E31964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99" name="Espace réservé du texte 1">
                  <a:extLst>
                    <a:ext uri="{FF2B5EF4-FFF2-40B4-BE49-F238E27FC236}">
                      <a16:creationId xmlns:a16="http://schemas.microsoft.com/office/drawing/2014/main" id="{1744EE9D-EEAF-6642-E2B8-434AB8796383}"/>
                    </a:ext>
                  </a:extLst>
                </p:cNvPr>
                <p:cNvSpPr txBox="1">
                  <a:spLocks/>
                </p:cNvSpPr>
                <p:nvPr/>
              </p:nvSpPr>
              <p:spPr>
                <a:xfrm>
                  <a:off x="4651151" y="184249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Tours</a:t>
                  </a:r>
                </a:p>
              </p:txBody>
            </p:sp>
          </p:grpSp>
          <p:pic>
            <p:nvPicPr>
              <p:cNvPr id="58" name="Graphic 299">
                <a:extLst>
                  <a:ext uri="{FF2B5EF4-FFF2-40B4-BE49-F238E27FC236}">
                    <a16:creationId xmlns:a16="http://schemas.microsoft.com/office/drawing/2014/main" id="{531F1FE1-553B-7F92-D37E-F739B40A40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51154" y="3467306"/>
                <a:ext cx="183613" cy="183613"/>
              </a:xfrm>
              <a:prstGeom prst="rect">
                <a:avLst/>
              </a:prstGeom>
            </p:spPr>
          </p:pic>
          <p:sp>
            <p:nvSpPr>
              <p:cNvPr id="59" name="Espace réservé du texte 1">
                <a:extLst>
                  <a:ext uri="{FF2B5EF4-FFF2-40B4-BE49-F238E27FC236}">
                    <a16:creationId xmlns:a16="http://schemas.microsoft.com/office/drawing/2014/main" id="{791F644D-FC64-AA2F-48B6-0D0E79FB4B6A}"/>
                  </a:ext>
                </a:extLst>
              </p:cNvPr>
              <p:cNvSpPr txBox="1">
                <a:spLocks/>
              </p:cNvSpPr>
              <p:nvPr/>
            </p:nvSpPr>
            <p:spPr>
              <a:xfrm>
                <a:off x="6867146" y="3713498"/>
                <a:ext cx="751629" cy="147733"/>
              </a:xfrm>
              <a:prstGeom prst="rect">
                <a:avLst/>
              </a:prstGeom>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tx1">
                        <a:lumMod val="85000"/>
                        <a:lumOff val="15000"/>
                      </a:schemeClr>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La Rochelle </a:t>
                </a:r>
              </a:p>
            </p:txBody>
          </p:sp>
          <p:grpSp>
            <p:nvGrpSpPr>
              <p:cNvPr id="60" name="Group 301">
                <a:extLst>
                  <a:ext uri="{FF2B5EF4-FFF2-40B4-BE49-F238E27FC236}">
                    <a16:creationId xmlns:a16="http://schemas.microsoft.com/office/drawing/2014/main" id="{F533150F-7775-1FDB-33A4-E4AAE3B56CC3}"/>
                  </a:ext>
                </a:extLst>
              </p:cNvPr>
              <p:cNvGrpSpPr/>
              <p:nvPr/>
            </p:nvGrpSpPr>
            <p:grpSpPr>
              <a:xfrm>
                <a:off x="7950408" y="3716422"/>
                <a:ext cx="552652" cy="331348"/>
                <a:chOff x="4555537" y="1680067"/>
                <a:chExt cx="414490" cy="248510"/>
              </a:xfrm>
            </p:grpSpPr>
            <p:pic>
              <p:nvPicPr>
                <p:cNvPr id="96" name="Graphic 302">
                  <a:extLst>
                    <a:ext uri="{FF2B5EF4-FFF2-40B4-BE49-F238E27FC236}">
                      <a16:creationId xmlns:a16="http://schemas.microsoft.com/office/drawing/2014/main" id="{313964FE-30F2-52F0-B31E-1D01E34E4B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97" name="Espace réservé du texte 1">
                  <a:extLst>
                    <a:ext uri="{FF2B5EF4-FFF2-40B4-BE49-F238E27FC236}">
                      <a16:creationId xmlns:a16="http://schemas.microsoft.com/office/drawing/2014/main" id="{D0ADA031-5C44-57C2-2ECE-87AD2FBFAD5C}"/>
                    </a:ext>
                  </a:extLst>
                </p:cNvPr>
                <p:cNvSpPr txBox="1">
                  <a:spLocks/>
                </p:cNvSpPr>
                <p:nvPr/>
              </p:nvSpPr>
              <p:spPr>
                <a:xfrm>
                  <a:off x="4555537" y="1817777"/>
                  <a:ext cx="414490"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Limoges</a:t>
                  </a:r>
                </a:p>
              </p:txBody>
            </p:sp>
          </p:grpSp>
          <p:pic>
            <p:nvPicPr>
              <p:cNvPr id="61" name="Graphic 305">
                <a:extLst>
                  <a:ext uri="{FF2B5EF4-FFF2-40B4-BE49-F238E27FC236}">
                    <a16:creationId xmlns:a16="http://schemas.microsoft.com/office/drawing/2014/main" id="{8C40AE99-33ED-CEB6-D6FD-C861E38577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04835" y="4068626"/>
                <a:ext cx="183613" cy="183613"/>
              </a:xfrm>
              <a:prstGeom prst="rect">
                <a:avLst/>
              </a:prstGeom>
            </p:spPr>
          </p:pic>
          <p:sp>
            <p:nvSpPr>
              <p:cNvPr id="62" name="Espace réservé du texte 1">
                <a:extLst>
                  <a:ext uri="{FF2B5EF4-FFF2-40B4-BE49-F238E27FC236}">
                    <a16:creationId xmlns:a16="http://schemas.microsoft.com/office/drawing/2014/main" id="{319FE6AD-8C53-5BDA-6018-7D8545949613}"/>
                  </a:ext>
                </a:extLst>
              </p:cNvPr>
              <p:cNvSpPr txBox="1">
                <a:spLocks/>
              </p:cNvSpPr>
              <p:nvPr/>
            </p:nvSpPr>
            <p:spPr>
              <a:xfrm>
                <a:off x="7187468" y="4301399"/>
                <a:ext cx="618347"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Bordeaux</a:t>
                </a:r>
              </a:p>
            </p:txBody>
          </p:sp>
          <p:grpSp>
            <p:nvGrpSpPr>
              <p:cNvPr id="69" name="Group 307">
                <a:extLst>
                  <a:ext uri="{FF2B5EF4-FFF2-40B4-BE49-F238E27FC236}">
                    <a16:creationId xmlns:a16="http://schemas.microsoft.com/office/drawing/2014/main" id="{9751180A-BA07-4602-8A21-B787FD177D5E}"/>
                  </a:ext>
                </a:extLst>
              </p:cNvPr>
              <p:cNvGrpSpPr/>
              <p:nvPr/>
            </p:nvGrpSpPr>
            <p:grpSpPr>
              <a:xfrm>
                <a:off x="7347927" y="4514400"/>
                <a:ext cx="481015" cy="331348"/>
                <a:chOff x="4651151" y="1680067"/>
                <a:chExt cx="360762" cy="248510"/>
              </a:xfrm>
            </p:grpSpPr>
            <p:pic>
              <p:nvPicPr>
                <p:cNvPr id="94" name="Graphic 308">
                  <a:extLst>
                    <a:ext uri="{FF2B5EF4-FFF2-40B4-BE49-F238E27FC236}">
                      <a16:creationId xmlns:a16="http://schemas.microsoft.com/office/drawing/2014/main" id="{8DE7BB75-E535-5743-9EA3-4AB0F32C46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95" name="Espace réservé du texte 1">
                  <a:extLst>
                    <a:ext uri="{FF2B5EF4-FFF2-40B4-BE49-F238E27FC236}">
                      <a16:creationId xmlns:a16="http://schemas.microsoft.com/office/drawing/2014/main" id="{A3B5F260-6EA8-07F8-3505-3A6BC5EBC2D3}"/>
                    </a:ext>
                  </a:extLst>
                </p:cNvPr>
                <p:cNvSpPr txBox="1">
                  <a:spLocks/>
                </p:cNvSpPr>
                <p:nvPr/>
              </p:nvSpPr>
              <p:spPr>
                <a:xfrm>
                  <a:off x="4651151" y="181777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Agen</a:t>
                  </a:r>
                </a:p>
              </p:txBody>
            </p:sp>
          </p:grpSp>
          <p:grpSp>
            <p:nvGrpSpPr>
              <p:cNvPr id="70" name="Group 310">
                <a:extLst>
                  <a:ext uri="{FF2B5EF4-FFF2-40B4-BE49-F238E27FC236}">
                    <a16:creationId xmlns:a16="http://schemas.microsoft.com/office/drawing/2014/main" id="{E5BCD33D-ABE8-8159-2318-67E2197B8DBA}"/>
                  </a:ext>
                </a:extLst>
              </p:cNvPr>
              <p:cNvGrpSpPr/>
              <p:nvPr/>
            </p:nvGrpSpPr>
            <p:grpSpPr>
              <a:xfrm>
                <a:off x="6774462" y="4804582"/>
                <a:ext cx="616767" cy="331348"/>
                <a:chOff x="4600244" y="1680067"/>
                <a:chExt cx="462576" cy="248510"/>
              </a:xfrm>
            </p:grpSpPr>
            <p:pic>
              <p:nvPicPr>
                <p:cNvPr id="92" name="Graphic 311">
                  <a:extLst>
                    <a:ext uri="{FF2B5EF4-FFF2-40B4-BE49-F238E27FC236}">
                      <a16:creationId xmlns:a16="http://schemas.microsoft.com/office/drawing/2014/main" id="{8713D429-F6FE-AFDF-79DB-BF0C124865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93" name="Espace réservé du texte 1">
                  <a:extLst>
                    <a:ext uri="{FF2B5EF4-FFF2-40B4-BE49-F238E27FC236}">
                      <a16:creationId xmlns:a16="http://schemas.microsoft.com/office/drawing/2014/main" id="{9AB2BAAF-3CD5-1200-E122-5761C1F35581}"/>
                    </a:ext>
                  </a:extLst>
                </p:cNvPr>
                <p:cNvSpPr txBox="1">
                  <a:spLocks/>
                </p:cNvSpPr>
                <p:nvPr/>
              </p:nvSpPr>
              <p:spPr>
                <a:xfrm>
                  <a:off x="4600244" y="1817777"/>
                  <a:ext cx="462576"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Bayonne</a:t>
                  </a:r>
                </a:p>
              </p:txBody>
            </p:sp>
          </p:grpSp>
          <p:pic>
            <p:nvPicPr>
              <p:cNvPr id="71" name="Graphic 314">
                <a:extLst>
                  <a:ext uri="{FF2B5EF4-FFF2-40B4-BE49-F238E27FC236}">
                    <a16:creationId xmlns:a16="http://schemas.microsoft.com/office/drawing/2014/main" id="{FBFFA5EA-9A93-B189-688E-D34CC545A3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96824" y="5135922"/>
                <a:ext cx="183613" cy="183613"/>
              </a:xfrm>
              <a:prstGeom prst="rect">
                <a:avLst/>
              </a:prstGeom>
            </p:spPr>
          </p:pic>
          <p:sp>
            <p:nvSpPr>
              <p:cNvPr id="72" name="Espace réservé du texte 1">
                <a:extLst>
                  <a:ext uri="{FF2B5EF4-FFF2-40B4-BE49-F238E27FC236}">
                    <a16:creationId xmlns:a16="http://schemas.microsoft.com/office/drawing/2014/main" id="{C1B27D91-2B4C-7613-8CF1-53E612F3C0F4}"/>
                  </a:ext>
                </a:extLst>
              </p:cNvPr>
              <p:cNvSpPr txBox="1">
                <a:spLocks/>
              </p:cNvSpPr>
              <p:nvPr/>
            </p:nvSpPr>
            <p:spPr>
              <a:xfrm>
                <a:off x="9693365" y="5368695"/>
                <a:ext cx="590531"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Marseille</a:t>
                </a:r>
              </a:p>
            </p:txBody>
          </p:sp>
          <p:pic>
            <p:nvPicPr>
              <p:cNvPr id="73" name="Graphic 317">
                <a:extLst>
                  <a:ext uri="{FF2B5EF4-FFF2-40B4-BE49-F238E27FC236}">
                    <a16:creationId xmlns:a16="http://schemas.microsoft.com/office/drawing/2014/main" id="{17FDD454-2B42-995B-C7AE-4DF9682539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98456" y="4749447"/>
                <a:ext cx="183613" cy="183613"/>
              </a:xfrm>
              <a:prstGeom prst="rect">
                <a:avLst/>
              </a:prstGeom>
            </p:spPr>
          </p:pic>
          <p:pic>
            <p:nvPicPr>
              <p:cNvPr id="74" name="Graphic 320">
                <a:extLst>
                  <a:ext uri="{FF2B5EF4-FFF2-40B4-BE49-F238E27FC236}">
                    <a16:creationId xmlns:a16="http://schemas.microsoft.com/office/drawing/2014/main" id="{DC9E0AA6-4127-0E92-E4AA-B2BA486754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90087" y="4732196"/>
                <a:ext cx="183613" cy="183613"/>
              </a:xfrm>
              <a:prstGeom prst="rect">
                <a:avLst/>
              </a:prstGeom>
            </p:spPr>
          </p:pic>
          <p:sp>
            <p:nvSpPr>
              <p:cNvPr id="75" name="Espace réservé du texte 1">
                <a:extLst>
                  <a:ext uri="{FF2B5EF4-FFF2-40B4-BE49-F238E27FC236}">
                    <a16:creationId xmlns:a16="http://schemas.microsoft.com/office/drawing/2014/main" id="{B6DCD707-26CD-F7A6-A3AB-8D433FA1F405}"/>
                  </a:ext>
                </a:extLst>
              </p:cNvPr>
              <p:cNvSpPr txBox="1">
                <a:spLocks/>
              </p:cNvSpPr>
              <p:nvPr/>
            </p:nvSpPr>
            <p:spPr>
              <a:xfrm>
                <a:off x="7986628" y="4964969"/>
                <a:ext cx="590531"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Toulouse</a:t>
                </a:r>
              </a:p>
            </p:txBody>
          </p:sp>
          <p:grpSp>
            <p:nvGrpSpPr>
              <p:cNvPr id="76" name="Group 322">
                <a:extLst>
                  <a:ext uri="{FF2B5EF4-FFF2-40B4-BE49-F238E27FC236}">
                    <a16:creationId xmlns:a16="http://schemas.microsoft.com/office/drawing/2014/main" id="{156172A3-F2EB-5137-49CE-078ADF79EC29}"/>
                  </a:ext>
                </a:extLst>
              </p:cNvPr>
              <p:cNvGrpSpPr/>
              <p:nvPr/>
            </p:nvGrpSpPr>
            <p:grpSpPr>
              <a:xfrm>
                <a:off x="8559245" y="4956647"/>
                <a:ext cx="830034" cy="431903"/>
                <a:chOff x="4523963" y="1680067"/>
                <a:chExt cx="622527" cy="323926"/>
              </a:xfrm>
            </p:grpSpPr>
            <p:pic>
              <p:nvPicPr>
                <p:cNvPr id="90" name="Graphic 323">
                  <a:extLst>
                    <a:ext uri="{FF2B5EF4-FFF2-40B4-BE49-F238E27FC236}">
                      <a16:creationId xmlns:a16="http://schemas.microsoft.com/office/drawing/2014/main" id="{C4B14D0A-F719-149D-5D01-A2EFD80F48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91" name="Espace réservé du texte 1">
                  <a:extLst>
                    <a:ext uri="{FF2B5EF4-FFF2-40B4-BE49-F238E27FC236}">
                      <a16:creationId xmlns:a16="http://schemas.microsoft.com/office/drawing/2014/main" id="{341ADC0C-66DB-F6CE-1FA1-7C51B44FA8C0}"/>
                    </a:ext>
                  </a:extLst>
                </p:cNvPr>
                <p:cNvSpPr txBox="1">
                  <a:spLocks/>
                </p:cNvSpPr>
                <p:nvPr/>
              </p:nvSpPr>
              <p:spPr>
                <a:xfrm>
                  <a:off x="4523963" y="1817777"/>
                  <a:ext cx="622527" cy="186216"/>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Montpellier</a:t>
                  </a:r>
                </a:p>
              </p:txBody>
            </p:sp>
          </p:grpSp>
          <p:pic>
            <p:nvPicPr>
              <p:cNvPr id="77" name="Graphic 326">
                <a:extLst>
                  <a:ext uri="{FF2B5EF4-FFF2-40B4-BE49-F238E27FC236}">
                    <a16:creationId xmlns:a16="http://schemas.microsoft.com/office/drawing/2014/main" id="{F5973F1D-6915-468E-9FAD-987E1BFFA7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72330" y="3716415"/>
                <a:ext cx="183613" cy="183613"/>
              </a:xfrm>
              <a:prstGeom prst="rect">
                <a:avLst/>
              </a:prstGeom>
            </p:spPr>
          </p:pic>
          <p:sp>
            <p:nvSpPr>
              <p:cNvPr id="78" name="Espace réservé du texte 1">
                <a:extLst>
                  <a:ext uri="{FF2B5EF4-FFF2-40B4-BE49-F238E27FC236}">
                    <a16:creationId xmlns:a16="http://schemas.microsoft.com/office/drawing/2014/main" id="{D76D1E6E-0321-6051-F741-DC78E4AF218B}"/>
                  </a:ext>
                </a:extLst>
              </p:cNvPr>
              <p:cNvSpPr txBox="1">
                <a:spLocks/>
              </p:cNvSpPr>
              <p:nvPr/>
            </p:nvSpPr>
            <p:spPr>
              <a:xfrm>
                <a:off x="9136714" y="3949188"/>
                <a:ext cx="454845"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Lyon</a:t>
                </a:r>
              </a:p>
            </p:txBody>
          </p:sp>
          <p:grpSp>
            <p:nvGrpSpPr>
              <p:cNvPr id="79" name="Group 328">
                <a:extLst>
                  <a:ext uri="{FF2B5EF4-FFF2-40B4-BE49-F238E27FC236}">
                    <a16:creationId xmlns:a16="http://schemas.microsoft.com/office/drawing/2014/main" id="{F573774B-8010-7FF5-004D-BADBC0959B0D}"/>
                  </a:ext>
                </a:extLst>
              </p:cNvPr>
              <p:cNvGrpSpPr/>
              <p:nvPr/>
            </p:nvGrpSpPr>
            <p:grpSpPr>
              <a:xfrm>
                <a:off x="9711820" y="3742388"/>
                <a:ext cx="687604" cy="339588"/>
                <a:chOff x="4579930" y="1680067"/>
                <a:chExt cx="515704" cy="254690"/>
              </a:xfrm>
            </p:grpSpPr>
            <p:pic>
              <p:nvPicPr>
                <p:cNvPr id="88" name="Graphic 329">
                  <a:extLst>
                    <a:ext uri="{FF2B5EF4-FFF2-40B4-BE49-F238E27FC236}">
                      <a16:creationId xmlns:a16="http://schemas.microsoft.com/office/drawing/2014/main" id="{3919048C-4F2D-7BB4-73A9-360BB102AD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89" name="Espace réservé du texte 1">
                  <a:extLst>
                    <a:ext uri="{FF2B5EF4-FFF2-40B4-BE49-F238E27FC236}">
                      <a16:creationId xmlns:a16="http://schemas.microsoft.com/office/drawing/2014/main" id="{0DF512BA-5CDB-212E-B6CD-9F8F55B60958}"/>
                    </a:ext>
                  </a:extLst>
                </p:cNvPr>
                <p:cNvSpPr txBox="1">
                  <a:spLocks/>
                </p:cNvSpPr>
                <p:nvPr/>
              </p:nvSpPr>
              <p:spPr>
                <a:xfrm>
                  <a:off x="4579930" y="1823957"/>
                  <a:ext cx="515704"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Chambéry</a:t>
                  </a:r>
                </a:p>
              </p:txBody>
            </p:sp>
          </p:grpSp>
          <p:grpSp>
            <p:nvGrpSpPr>
              <p:cNvPr id="80" name="Group 331">
                <a:extLst>
                  <a:ext uri="{FF2B5EF4-FFF2-40B4-BE49-F238E27FC236}">
                    <a16:creationId xmlns:a16="http://schemas.microsoft.com/office/drawing/2014/main" id="{B59E0934-DBE6-7319-85E6-6A921142AA0D}"/>
                  </a:ext>
                </a:extLst>
              </p:cNvPr>
              <p:cNvGrpSpPr/>
              <p:nvPr/>
            </p:nvGrpSpPr>
            <p:grpSpPr>
              <a:xfrm>
                <a:off x="9464667" y="4122135"/>
                <a:ext cx="611810" cy="339588"/>
                <a:chOff x="4602103" y="1680067"/>
                <a:chExt cx="458858" cy="254690"/>
              </a:xfrm>
            </p:grpSpPr>
            <p:pic>
              <p:nvPicPr>
                <p:cNvPr id="86" name="Graphic 332">
                  <a:extLst>
                    <a:ext uri="{FF2B5EF4-FFF2-40B4-BE49-F238E27FC236}">
                      <a16:creationId xmlns:a16="http://schemas.microsoft.com/office/drawing/2014/main" id="{C7E5458C-7F9F-3BBF-A725-A57730DB2F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87" name="Espace réservé du texte 1">
                  <a:extLst>
                    <a:ext uri="{FF2B5EF4-FFF2-40B4-BE49-F238E27FC236}">
                      <a16:creationId xmlns:a16="http://schemas.microsoft.com/office/drawing/2014/main" id="{BD930A70-CD6A-D01C-B9B8-40483BF1DC29}"/>
                    </a:ext>
                  </a:extLst>
                </p:cNvPr>
                <p:cNvSpPr txBox="1">
                  <a:spLocks/>
                </p:cNvSpPr>
                <p:nvPr/>
              </p:nvSpPr>
              <p:spPr>
                <a:xfrm>
                  <a:off x="4602103" y="1823957"/>
                  <a:ext cx="458858"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Grenoble</a:t>
                  </a:r>
                </a:p>
              </p:txBody>
            </p:sp>
          </p:grpSp>
          <p:grpSp>
            <p:nvGrpSpPr>
              <p:cNvPr id="83" name="Group 334">
                <a:extLst>
                  <a:ext uri="{FF2B5EF4-FFF2-40B4-BE49-F238E27FC236}">
                    <a16:creationId xmlns:a16="http://schemas.microsoft.com/office/drawing/2014/main" id="{BB381617-9916-6A04-A104-4FF7EB810D44}"/>
                  </a:ext>
                </a:extLst>
              </p:cNvPr>
              <p:cNvGrpSpPr/>
              <p:nvPr/>
            </p:nvGrpSpPr>
            <p:grpSpPr>
              <a:xfrm>
                <a:off x="8461192" y="3570363"/>
                <a:ext cx="714960" cy="501130"/>
                <a:chOff x="4584937" y="1680067"/>
                <a:chExt cx="536221" cy="375848"/>
              </a:xfrm>
            </p:grpSpPr>
            <p:pic>
              <p:nvPicPr>
                <p:cNvPr id="84" name="Graphic 335">
                  <a:extLst>
                    <a:ext uri="{FF2B5EF4-FFF2-40B4-BE49-F238E27FC236}">
                      <a16:creationId xmlns:a16="http://schemas.microsoft.com/office/drawing/2014/main" id="{ED0E77A8-0439-BCC6-D693-D5DD86A642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677" y="1680067"/>
                  <a:ext cx="137710" cy="137710"/>
                </a:xfrm>
                <a:prstGeom prst="rect">
                  <a:avLst/>
                </a:prstGeom>
              </p:spPr>
            </p:pic>
            <p:sp>
              <p:nvSpPr>
                <p:cNvPr id="85" name="Espace réservé du texte 1">
                  <a:extLst>
                    <a:ext uri="{FF2B5EF4-FFF2-40B4-BE49-F238E27FC236}">
                      <a16:creationId xmlns:a16="http://schemas.microsoft.com/office/drawing/2014/main" id="{3DB2154A-6BAD-4CC7-A2EA-73BF2BF807EB}"/>
                    </a:ext>
                  </a:extLst>
                </p:cNvPr>
                <p:cNvSpPr txBox="1">
                  <a:spLocks/>
                </p:cNvSpPr>
                <p:nvPr/>
              </p:nvSpPr>
              <p:spPr>
                <a:xfrm>
                  <a:off x="4584937" y="1841342"/>
                  <a:ext cx="536221" cy="21457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7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Clermont-Ferrand</a:t>
                  </a:r>
                </a:p>
              </p:txBody>
            </p:sp>
          </p:grpSp>
        </p:grpSp>
        <p:sp>
          <p:nvSpPr>
            <p:cNvPr id="15" name="Espace réservé du texte 1">
              <a:extLst>
                <a:ext uri="{FF2B5EF4-FFF2-40B4-BE49-F238E27FC236}">
                  <a16:creationId xmlns:a16="http://schemas.microsoft.com/office/drawing/2014/main" id="{4DEF2771-C2A5-6D69-BE48-22CC0F663F13}"/>
                </a:ext>
              </a:extLst>
            </p:cNvPr>
            <p:cNvSpPr txBox="1">
              <a:spLocks/>
            </p:cNvSpPr>
            <p:nvPr/>
          </p:nvSpPr>
          <p:spPr>
            <a:xfrm>
              <a:off x="8163982" y="2517231"/>
              <a:ext cx="534855" cy="288545"/>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7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Orléans</a:t>
              </a:r>
            </a:p>
          </p:txBody>
        </p:sp>
        <p:sp>
          <p:nvSpPr>
            <p:cNvPr id="16" name="Espace réservé du texte 1">
              <a:extLst>
                <a:ext uri="{FF2B5EF4-FFF2-40B4-BE49-F238E27FC236}">
                  <a16:creationId xmlns:a16="http://schemas.microsoft.com/office/drawing/2014/main" id="{79789626-7C73-EF74-A57A-EF426378A22D}"/>
                </a:ext>
              </a:extLst>
            </p:cNvPr>
            <p:cNvSpPr txBox="1">
              <a:spLocks/>
            </p:cNvSpPr>
            <p:nvPr/>
          </p:nvSpPr>
          <p:spPr>
            <a:xfrm>
              <a:off x="9856866" y="5081578"/>
              <a:ext cx="1076864" cy="23521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7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Sophia Antipolis</a:t>
              </a:r>
            </a:p>
          </p:txBody>
        </p:sp>
      </p:grpSp>
    </p:spTree>
    <p:extLst>
      <p:ext uri="{BB962C8B-B14F-4D97-AF65-F5344CB8AC3E}">
        <p14:creationId xmlns:p14="http://schemas.microsoft.com/office/powerpoint/2010/main" val="1025123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906E865-E809-B53F-1CF3-EBD9B17F24D0}"/>
              </a:ext>
            </a:extLst>
          </p:cNvPr>
          <p:cNvSpPr/>
          <p:nvPr/>
        </p:nvSpPr>
        <p:spPr>
          <a:xfrm>
            <a:off x="5795454" y="0"/>
            <a:ext cx="3355448" cy="869865"/>
          </a:xfrm>
          <a:prstGeom prst="rect">
            <a:avLst/>
          </a:prstGeom>
          <a:solidFill>
            <a:schemeClr val="accent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35" name="Espace réservé du texte 1">
            <a:extLst>
              <a:ext uri="{FF2B5EF4-FFF2-40B4-BE49-F238E27FC236}">
                <a16:creationId xmlns:a16="http://schemas.microsoft.com/office/drawing/2014/main" id="{6317AD5E-D1EA-8DD2-E624-D9C80D624826}"/>
              </a:ext>
            </a:extLst>
          </p:cNvPr>
          <p:cNvSpPr txBox="1">
            <a:spLocks/>
          </p:cNvSpPr>
          <p:nvPr/>
        </p:nvSpPr>
        <p:spPr>
          <a:xfrm>
            <a:off x="6829268" y="44525"/>
            <a:ext cx="2175031" cy="768321"/>
          </a:xfrm>
          <a:prstGeom prst="rect">
            <a:avLst/>
          </a:prstGeom>
        </p:spPr>
        <p:txBody>
          <a:bodyPr wrap="square"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300"/>
              </a:spcAft>
              <a:buNone/>
            </a:pPr>
            <a:r>
              <a:rPr lang="fr-FR" sz="20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Entreprises : </a:t>
            </a:r>
            <a:br>
              <a:rPr lang="fr-FR" sz="20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2000" b="1">
                <a:solidFill>
                  <a:schemeClr val="accent2"/>
                </a:solidFill>
                <a:latin typeface="Calibri" panose="020F0502020204030204" pitchFamily="34" charset="0"/>
                <a:ea typeface="Calibri" panose="020F0502020204030204" pitchFamily="34" charset="0"/>
                <a:cs typeface="Calibri" panose="020F0502020204030204" pitchFamily="34" charset="0"/>
              </a:rPr>
              <a:t>01 43 46 01 10 </a:t>
            </a:r>
          </a:p>
        </p:txBody>
      </p:sp>
      <p:sp>
        <p:nvSpPr>
          <p:cNvPr id="45" name="Rectangle: Rounded Corners 44">
            <a:extLst>
              <a:ext uri="{FF2B5EF4-FFF2-40B4-BE49-F238E27FC236}">
                <a16:creationId xmlns:a16="http://schemas.microsoft.com/office/drawing/2014/main" id="{5ABD526C-BA6B-3046-14CB-4D0EB10BEF55}"/>
              </a:ext>
            </a:extLst>
          </p:cNvPr>
          <p:cNvSpPr/>
          <p:nvPr/>
        </p:nvSpPr>
        <p:spPr>
          <a:xfrm>
            <a:off x="2349151" y="1401930"/>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TextBox 46">
            <a:hlinkClick r:id="rId3"/>
            <a:extLst>
              <a:ext uri="{FF2B5EF4-FFF2-40B4-BE49-F238E27FC236}">
                <a16:creationId xmlns:a16="http://schemas.microsoft.com/office/drawing/2014/main" id="{DFD9C342-1442-84E2-5EAF-60EB76C6DB26}"/>
              </a:ext>
            </a:extLst>
          </p:cNvPr>
          <p:cNvSpPr txBox="1"/>
          <p:nvPr/>
        </p:nvSpPr>
        <p:spPr>
          <a:xfrm>
            <a:off x="2488233" y="1460794"/>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3" tooltip="mailto:antennelys@opco-atlas.fr">
                  <a:extLst>
                    <a:ext uri="{A12FA001-AC4F-418D-AE19-62706E023703}">
                      <ahyp:hlinkClr xmlns:ahyp="http://schemas.microsoft.com/office/drawing/2018/hyperlinkcolor" val="tx"/>
                    </a:ext>
                  </a:extLst>
                </a:hlinkClick>
              </a:rPr>
              <a:t>antennelys@opco-atlas.fr</a:t>
            </a: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51" name="Rectangle: Rounded Corners 50">
            <a:extLst>
              <a:ext uri="{FF2B5EF4-FFF2-40B4-BE49-F238E27FC236}">
                <a16:creationId xmlns:a16="http://schemas.microsoft.com/office/drawing/2014/main" id="{DFC7571A-C485-1FB9-5BD7-B88FB1AC9AD5}"/>
              </a:ext>
            </a:extLst>
          </p:cNvPr>
          <p:cNvSpPr/>
          <p:nvPr/>
        </p:nvSpPr>
        <p:spPr>
          <a:xfrm>
            <a:off x="2349151" y="1952124"/>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TextBox 52">
            <a:hlinkClick r:id="rId4"/>
            <a:extLst>
              <a:ext uri="{FF2B5EF4-FFF2-40B4-BE49-F238E27FC236}">
                <a16:creationId xmlns:a16="http://schemas.microsoft.com/office/drawing/2014/main" id="{0648A757-B0E0-0E48-063E-F8972E424D28}"/>
              </a:ext>
            </a:extLst>
          </p:cNvPr>
          <p:cNvSpPr txBox="1"/>
          <p:nvPr/>
        </p:nvSpPr>
        <p:spPr>
          <a:xfrm>
            <a:off x="2488233" y="2010990"/>
            <a:ext cx="1694854" cy="138499"/>
          </a:xfrm>
          <a:prstGeom prst="rect">
            <a:avLst/>
          </a:prstGeom>
          <a:noFill/>
        </p:spPr>
        <p:txBody>
          <a:bodyPr wrap="square" lIns="0" tIns="0" rIns="0" bIns="0" rtlCol="0" anchor="ctr">
            <a:noAutofit/>
          </a:bodyPr>
          <a:lstStyle/>
          <a:p>
            <a:pPr algn="ctr">
              <a:lnSpc>
                <a:spcPct val="150000"/>
              </a:lnSpc>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5" tooltip="mailto:antenne-bretagne@opco-atlas.fr">
                  <a:extLst>
                    <a:ext uri="{A12FA001-AC4F-418D-AE19-62706E023703}">
                      <ahyp:hlinkClr xmlns:ahyp="http://schemas.microsoft.com/office/drawing/2018/hyperlinkcolor" val="tx"/>
                    </a:ext>
                  </a:extLst>
                </a:hlinkClick>
              </a:rPr>
              <a:t>antenne-bretagne@opco-atlas.fr</a:t>
            </a:r>
            <a:endParaRPr lang="fr-FR" sz="9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6" name="Rectangle: Rounded Corners 55">
            <a:extLst>
              <a:ext uri="{FF2B5EF4-FFF2-40B4-BE49-F238E27FC236}">
                <a16:creationId xmlns:a16="http://schemas.microsoft.com/office/drawing/2014/main" id="{E27B2B83-684A-E900-45BB-B0E3D5E8D44B}"/>
              </a:ext>
            </a:extLst>
          </p:cNvPr>
          <p:cNvSpPr/>
          <p:nvPr/>
        </p:nvSpPr>
        <p:spPr>
          <a:xfrm>
            <a:off x="2349151" y="2484229"/>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8" name="TextBox 57">
            <a:hlinkClick r:id="rId6"/>
            <a:extLst>
              <a:ext uri="{FF2B5EF4-FFF2-40B4-BE49-F238E27FC236}">
                <a16:creationId xmlns:a16="http://schemas.microsoft.com/office/drawing/2014/main" id="{4494333E-F887-6F3A-31EC-C9A2F655CB12}"/>
              </a:ext>
            </a:extLst>
          </p:cNvPr>
          <p:cNvSpPr txBox="1"/>
          <p:nvPr/>
        </p:nvSpPr>
        <p:spPr>
          <a:xfrm>
            <a:off x="2488233" y="2543095"/>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6" tooltip="mailto:antennestg@opco-atlas.fr">
                  <a:extLst>
                    <a:ext uri="{A12FA001-AC4F-418D-AE19-62706E023703}">
                      <ahyp:hlinkClr xmlns:ahyp="http://schemas.microsoft.com/office/drawing/2018/hyperlinkcolor" val="tx"/>
                    </a:ext>
                  </a:extLst>
                </a:hlinkClick>
              </a:rPr>
              <a:t>antennestg@opco-atlas.fr</a:t>
            </a:r>
            <a:endParaRPr lang="fr-FR" sz="9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Rectangle: Rounded Corners 60">
            <a:extLst>
              <a:ext uri="{FF2B5EF4-FFF2-40B4-BE49-F238E27FC236}">
                <a16:creationId xmlns:a16="http://schemas.microsoft.com/office/drawing/2014/main" id="{8AF7D845-B946-3F9D-CD7F-68A15FCD223C}"/>
              </a:ext>
            </a:extLst>
          </p:cNvPr>
          <p:cNvSpPr/>
          <p:nvPr/>
        </p:nvSpPr>
        <p:spPr>
          <a:xfrm>
            <a:off x="2349151" y="3566529"/>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TextBox 62">
            <a:hlinkClick r:id="rId7"/>
            <a:extLst>
              <a:ext uri="{FF2B5EF4-FFF2-40B4-BE49-F238E27FC236}">
                <a16:creationId xmlns:a16="http://schemas.microsoft.com/office/drawing/2014/main" id="{90376AE6-CFE4-D6E6-B75A-B72EDF532B1A}"/>
              </a:ext>
            </a:extLst>
          </p:cNvPr>
          <p:cNvSpPr txBox="1"/>
          <p:nvPr/>
        </p:nvSpPr>
        <p:spPr>
          <a:xfrm>
            <a:off x="2488233" y="3625395"/>
            <a:ext cx="1694854" cy="138499"/>
          </a:xfrm>
          <a:prstGeom prst="rect">
            <a:avLst/>
          </a:prstGeom>
          <a:noFill/>
        </p:spPr>
        <p:txBody>
          <a:bodyPr wrap="square" lIns="0" tIns="0" rIns="0" bIns="0" rtlCol="0" anchor="ctr">
            <a:noAutofit/>
          </a:bodyPr>
          <a:lstStyle/>
          <a:p>
            <a:pPr algn="ctr">
              <a:lnSpc>
                <a:spcPct val="150000"/>
              </a:lnSpc>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7" tooltip="mailto:antennelil@opco-atlas.fr">
                  <a:extLst>
                    <a:ext uri="{A12FA001-AC4F-418D-AE19-62706E023703}">
                      <ahyp:hlinkClr xmlns:ahyp="http://schemas.microsoft.com/office/drawing/2018/hyperlinkcolor" val="tx"/>
                    </a:ext>
                  </a:extLst>
                </a:hlinkClick>
              </a:rPr>
              <a:t>antennelil@opco-atlas.fr</a:t>
            </a: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66" name="Rectangle: Rounded Corners 65">
            <a:extLst>
              <a:ext uri="{FF2B5EF4-FFF2-40B4-BE49-F238E27FC236}">
                <a16:creationId xmlns:a16="http://schemas.microsoft.com/office/drawing/2014/main" id="{75FCC769-B666-E87B-F3B1-557668C0F94E}"/>
              </a:ext>
            </a:extLst>
          </p:cNvPr>
          <p:cNvSpPr/>
          <p:nvPr/>
        </p:nvSpPr>
        <p:spPr>
          <a:xfrm>
            <a:off x="2349151" y="4107938"/>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8" name="TextBox 67">
            <a:hlinkClick r:id="rId8"/>
            <a:extLst>
              <a:ext uri="{FF2B5EF4-FFF2-40B4-BE49-F238E27FC236}">
                <a16:creationId xmlns:a16="http://schemas.microsoft.com/office/drawing/2014/main" id="{2CFF18E6-F8CD-8A99-5643-7AC0E6118BB4}"/>
              </a:ext>
            </a:extLst>
          </p:cNvPr>
          <p:cNvSpPr txBox="1"/>
          <p:nvPr/>
        </p:nvSpPr>
        <p:spPr>
          <a:xfrm>
            <a:off x="2488233" y="4166802"/>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8" tooltip="mailto:antennenormandie@opco-atlas.fr">
                  <a:extLst>
                    <a:ext uri="{A12FA001-AC4F-418D-AE19-62706E023703}">
                      <ahyp:hlinkClr xmlns:ahyp="http://schemas.microsoft.com/office/drawing/2018/hyperlinkcolor" val="tx"/>
                    </a:ext>
                  </a:extLst>
                </a:hlinkClick>
              </a:rPr>
              <a:t>antennenormandie@opco-atlas.fr</a:t>
            </a: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rPr>
              <a:t> </a:t>
            </a:r>
          </a:p>
        </p:txBody>
      </p:sp>
      <p:sp>
        <p:nvSpPr>
          <p:cNvPr id="71" name="Rectangle: Rounded Corners 70">
            <a:extLst>
              <a:ext uri="{FF2B5EF4-FFF2-40B4-BE49-F238E27FC236}">
                <a16:creationId xmlns:a16="http://schemas.microsoft.com/office/drawing/2014/main" id="{40FD8FB9-5843-8A13-C9E3-17C112199638}"/>
              </a:ext>
            </a:extLst>
          </p:cNvPr>
          <p:cNvSpPr/>
          <p:nvPr/>
        </p:nvSpPr>
        <p:spPr>
          <a:xfrm>
            <a:off x="6531451" y="1401930"/>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3" name="TextBox 72">
            <a:hlinkClick r:id="rId9"/>
            <a:extLst>
              <a:ext uri="{FF2B5EF4-FFF2-40B4-BE49-F238E27FC236}">
                <a16:creationId xmlns:a16="http://schemas.microsoft.com/office/drawing/2014/main" id="{B64E1224-B340-32EA-B062-EF863800F001}"/>
              </a:ext>
            </a:extLst>
          </p:cNvPr>
          <p:cNvSpPr txBox="1"/>
          <p:nvPr/>
        </p:nvSpPr>
        <p:spPr>
          <a:xfrm>
            <a:off x="6670533" y="1446396"/>
            <a:ext cx="1694854" cy="138499"/>
          </a:xfrm>
          <a:prstGeom prst="rect">
            <a:avLst/>
          </a:prstGeom>
          <a:noFill/>
        </p:spPr>
        <p:txBody>
          <a:bodyPr wrap="square" lIns="0" tIns="0" rIns="0" bIns="0" rtlCol="0" anchor="ctr">
            <a:noAutofit/>
          </a:bodyPr>
          <a:lstStyle/>
          <a:p>
            <a:pPr algn="ctr">
              <a:lnSpc>
                <a:spcPct val="150000"/>
              </a:lnSpc>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9" tooltip="mailto:conseil-idf@opco-atlas.fr">
                  <a:extLst>
                    <a:ext uri="{A12FA001-AC4F-418D-AE19-62706E023703}">
                      <ahyp:hlinkClr xmlns:ahyp="http://schemas.microsoft.com/office/drawing/2018/hyperlinkcolor" val="tx"/>
                    </a:ext>
                  </a:extLst>
                </a:hlinkClick>
              </a:rPr>
              <a:t>conseil-idf@opco-atlas.fr</a:t>
            </a: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
        <p:nvSpPr>
          <p:cNvPr id="76" name="Rectangle: Rounded Corners 75">
            <a:extLst>
              <a:ext uri="{FF2B5EF4-FFF2-40B4-BE49-F238E27FC236}">
                <a16:creationId xmlns:a16="http://schemas.microsoft.com/office/drawing/2014/main" id="{5C3A2042-364D-D47B-1098-E2B7790B84DC}"/>
              </a:ext>
            </a:extLst>
          </p:cNvPr>
          <p:cNvSpPr/>
          <p:nvPr/>
        </p:nvSpPr>
        <p:spPr>
          <a:xfrm>
            <a:off x="6531451" y="2057757"/>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8" name="TextBox 77">
            <a:hlinkClick r:id="rId10"/>
            <a:extLst>
              <a:ext uri="{FF2B5EF4-FFF2-40B4-BE49-F238E27FC236}">
                <a16:creationId xmlns:a16="http://schemas.microsoft.com/office/drawing/2014/main" id="{38E973CC-6F0C-8851-F4A4-75FA20E04584}"/>
              </a:ext>
            </a:extLst>
          </p:cNvPr>
          <p:cNvSpPr txBox="1"/>
          <p:nvPr/>
        </p:nvSpPr>
        <p:spPr>
          <a:xfrm>
            <a:off x="6670533" y="2116623"/>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10" tooltip="mailto:antennebdx@opco-atlas.fr">
                  <a:extLst>
                    <a:ext uri="{A12FA001-AC4F-418D-AE19-62706E023703}">
                      <ahyp:hlinkClr xmlns:ahyp="http://schemas.microsoft.com/office/drawing/2018/hyperlinkcolor" val="tx"/>
                    </a:ext>
                  </a:extLst>
                </a:hlinkClick>
              </a:rPr>
              <a:t>antennebdx@opco-atlas.fr</a:t>
            </a:r>
            <a:endParaRPr lang="fr-FR" sz="9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1" name="Rectangle: Rounded Corners 80">
            <a:extLst>
              <a:ext uri="{FF2B5EF4-FFF2-40B4-BE49-F238E27FC236}">
                <a16:creationId xmlns:a16="http://schemas.microsoft.com/office/drawing/2014/main" id="{3D26FC05-394E-B558-D252-4BCCEF57589F}"/>
              </a:ext>
            </a:extLst>
          </p:cNvPr>
          <p:cNvSpPr/>
          <p:nvPr/>
        </p:nvSpPr>
        <p:spPr>
          <a:xfrm>
            <a:off x="6531451" y="2734850"/>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3" name="TextBox 82">
            <a:hlinkClick r:id="rId11"/>
            <a:extLst>
              <a:ext uri="{FF2B5EF4-FFF2-40B4-BE49-F238E27FC236}">
                <a16:creationId xmlns:a16="http://schemas.microsoft.com/office/drawing/2014/main" id="{C8A3E059-F6A0-2028-48F9-5C8305C64B42}"/>
              </a:ext>
            </a:extLst>
          </p:cNvPr>
          <p:cNvSpPr txBox="1"/>
          <p:nvPr/>
        </p:nvSpPr>
        <p:spPr>
          <a:xfrm>
            <a:off x="6670533" y="2793716"/>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11" tooltip="mailto:antennetls@opco-atlas.fr">
                  <a:extLst>
                    <a:ext uri="{A12FA001-AC4F-418D-AE19-62706E023703}">
                      <ahyp:hlinkClr xmlns:ahyp="http://schemas.microsoft.com/office/drawing/2018/hyperlinkcolor" val="tx"/>
                    </a:ext>
                  </a:extLst>
                </a:hlinkClick>
              </a:rPr>
              <a:t>antennetls@opco-atlas.fr</a:t>
            </a:r>
            <a:endParaRPr lang="fr-FR" sz="9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6" name="Rectangle: Rounded Corners 85">
            <a:extLst>
              <a:ext uri="{FF2B5EF4-FFF2-40B4-BE49-F238E27FC236}">
                <a16:creationId xmlns:a16="http://schemas.microsoft.com/office/drawing/2014/main" id="{629A8D46-5806-F5CF-2436-73CD5F361939}"/>
              </a:ext>
            </a:extLst>
          </p:cNvPr>
          <p:cNvSpPr/>
          <p:nvPr/>
        </p:nvSpPr>
        <p:spPr>
          <a:xfrm>
            <a:off x="6531451" y="3434160"/>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8" name="TextBox 87">
            <a:hlinkClick r:id="rId12"/>
            <a:extLst>
              <a:ext uri="{FF2B5EF4-FFF2-40B4-BE49-F238E27FC236}">
                <a16:creationId xmlns:a16="http://schemas.microsoft.com/office/drawing/2014/main" id="{78108AE1-9934-1AED-C2C8-B1FA6773605D}"/>
              </a:ext>
            </a:extLst>
          </p:cNvPr>
          <p:cNvSpPr txBox="1"/>
          <p:nvPr/>
        </p:nvSpPr>
        <p:spPr>
          <a:xfrm>
            <a:off x="6670533" y="3493024"/>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12" tooltip="mailto:mediterranee@opco-atlas.fr">
                  <a:extLst>
                    <a:ext uri="{A12FA001-AC4F-418D-AE19-62706E023703}">
                      <ahyp:hlinkClr xmlns:ahyp="http://schemas.microsoft.com/office/drawing/2018/hyperlinkcolor" val="tx"/>
                    </a:ext>
                  </a:extLst>
                </a:hlinkClick>
              </a:rPr>
              <a:t>mediterranee@opco-atlas.fr</a:t>
            </a:r>
            <a:endParaRPr lang="fr-FR" sz="9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1" name="Rectangle: Rounded Corners 90">
            <a:extLst>
              <a:ext uri="{FF2B5EF4-FFF2-40B4-BE49-F238E27FC236}">
                <a16:creationId xmlns:a16="http://schemas.microsoft.com/office/drawing/2014/main" id="{26EFC7EC-0278-87DD-8259-47AB23FE0A40}"/>
              </a:ext>
            </a:extLst>
          </p:cNvPr>
          <p:cNvSpPr/>
          <p:nvPr/>
        </p:nvSpPr>
        <p:spPr>
          <a:xfrm>
            <a:off x="6531451" y="4191036"/>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3" name="TextBox 92">
            <a:hlinkClick r:id="rId13"/>
            <a:extLst>
              <a:ext uri="{FF2B5EF4-FFF2-40B4-BE49-F238E27FC236}">
                <a16:creationId xmlns:a16="http://schemas.microsoft.com/office/drawing/2014/main" id="{25693899-81E1-6212-8CD3-391AE3A69AE8}"/>
              </a:ext>
            </a:extLst>
          </p:cNvPr>
          <p:cNvSpPr txBox="1"/>
          <p:nvPr/>
        </p:nvSpPr>
        <p:spPr>
          <a:xfrm>
            <a:off x="6670533" y="4249902"/>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13" tooltip="mailto:antennente@opco-atlas.fr">
                  <a:extLst>
                    <a:ext uri="{A12FA001-AC4F-418D-AE19-62706E023703}">
                      <ahyp:hlinkClr xmlns:ahyp="http://schemas.microsoft.com/office/drawing/2018/hyperlinkcolor" val="tx"/>
                    </a:ext>
                  </a:extLst>
                </a:hlinkClick>
              </a:rPr>
              <a:t>antennente@opco-atlas.fr</a:t>
            </a:r>
            <a:endParaRPr lang="fr-FR" sz="9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cxnSp>
        <p:nvCxnSpPr>
          <p:cNvPr id="95" name="Straight Connector 94">
            <a:extLst>
              <a:ext uri="{FF2B5EF4-FFF2-40B4-BE49-F238E27FC236}">
                <a16:creationId xmlns:a16="http://schemas.microsoft.com/office/drawing/2014/main" id="{8112DC01-2D3C-0B62-F7FE-7DF755FC7032}"/>
              </a:ext>
            </a:extLst>
          </p:cNvPr>
          <p:cNvCxnSpPr>
            <a:cxnSpLocks/>
          </p:cNvCxnSpPr>
          <p:nvPr/>
        </p:nvCxnSpPr>
        <p:spPr>
          <a:xfrm>
            <a:off x="4589430" y="1401930"/>
            <a:ext cx="0" cy="3007937"/>
          </a:xfrm>
          <a:prstGeom prst="line">
            <a:avLst/>
          </a:prstGeom>
          <a:ln w="63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7" name="Espace réservé du texte 1">
            <a:extLst>
              <a:ext uri="{FF2B5EF4-FFF2-40B4-BE49-F238E27FC236}">
                <a16:creationId xmlns:a16="http://schemas.microsoft.com/office/drawing/2014/main" id="{984082A8-B465-CD98-FE40-0EF9E10CC433}"/>
              </a:ext>
            </a:extLst>
          </p:cNvPr>
          <p:cNvSpPr txBox="1">
            <a:spLocks/>
          </p:cNvSpPr>
          <p:nvPr/>
        </p:nvSpPr>
        <p:spPr>
          <a:xfrm>
            <a:off x="373160" y="1363844"/>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Auvergne-Rhône-Alpes</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98" name="Espace réservé du texte 1">
            <a:extLst>
              <a:ext uri="{FF2B5EF4-FFF2-40B4-BE49-F238E27FC236}">
                <a16:creationId xmlns:a16="http://schemas.microsoft.com/office/drawing/2014/main" id="{ECBCA9E9-27E4-DCC7-F0E8-618CD7F70136}"/>
              </a:ext>
            </a:extLst>
          </p:cNvPr>
          <p:cNvSpPr txBox="1">
            <a:spLocks/>
          </p:cNvSpPr>
          <p:nvPr/>
        </p:nvSpPr>
        <p:spPr>
          <a:xfrm>
            <a:off x="373160" y="1914040"/>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Bretagne</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99" name="Espace réservé du texte 1">
            <a:extLst>
              <a:ext uri="{FF2B5EF4-FFF2-40B4-BE49-F238E27FC236}">
                <a16:creationId xmlns:a16="http://schemas.microsoft.com/office/drawing/2014/main" id="{0D9DF8DA-8EC7-A034-C632-1A69FC05CBCE}"/>
              </a:ext>
            </a:extLst>
          </p:cNvPr>
          <p:cNvSpPr txBox="1">
            <a:spLocks/>
          </p:cNvSpPr>
          <p:nvPr/>
        </p:nvSpPr>
        <p:spPr>
          <a:xfrm>
            <a:off x="373160" y="2446654"/>
            <a:ext cx="1731354" cy="331380"/>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Grand-Est</a:t>
            </a:r>
          </a:p>
        </p:txBody>
      </p:sp>
      <p:sp>
        <p:nvSpPr>
          <p:cNvPr id="100" name="Espace réservé du texte 1">
            <a:extLst>
              <a:ext uri="{FF2B5EF4-FFF2-40B4-BE49-F238E27FC236}">
                <a16:creationId xmlns:a16="http://schemas.microsoft.com/office/drawing/2014/main" id="{8FDCD660-556D-6A79-D545-A30969F47891}"/>
              </a:ext>
            </a:extLst>
          </p:cNvPr>
          <p:cNvSpPr txBox="1">
            <a:spLocks/>
          </p:cNvSpPr>
          <p:nvPr/>
        </p:nvSpPr>
        <p:spPr>
          <a:xfrm>
            <a:off x="373160" y="3528445"/>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Hauts-de-France</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3" name="Espace réservé du texte 1">
            <a:extLst>
              <a:ext uri="{FF2B5EF4-FFF2-40B4-BE49-F238E27FC236}">
                <a16:creationId xmlns:a16="http://schemas.microsoft.com/office/drawing/2014/main" id="{34E6B0A3-113E-7291-D5EB-D0552E7F2E19}"/>
              </a:ext>
            </a:extLst>
          </p:cNvPr>
          <p:cNvSpPr txBox="1">
            <a:spLocks/>
          </p:cNvSpPr>
          <p:nvPr/>
        </p:nvSpPr>
        <p:spPr>
          <a:xfrm>
            <a:off x="373160" y="4069852"/>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Normandie</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4" name="Espace réservé du texte 1">
            <a:extLst>
              <a:ext uri="{FF2B5EF4-FFF2-40B4-BE49-F238E27FC236}">
                <a16:creationId xmlns:a16="http://schemas.microsoft.com/office/drawing/2014/main" id="{BF7A4A72-73A2-707F-B1C6-BD30CB9F95E2}"/>
              </a:ext>
            </a:extLst>
          </p:cNvPr>
          <p:cNvSpPr txBox="1">
            <a:spLocks/>
          </p:cNvSpPr>
          <p:nvPr/>
        </p:nvSpPr>
        <p:spPr>
          <a:xfrm>
            <a:off x="4939804" y="1363844"/>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Ile-de-France</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5" name="Espace réservé du texte 1">
            <a:extLst>
              <a:ext uri="{FF2B5EF4-FFF2-40B4-BE49-F238E27FC236}">
                <a16:creationId xmlns:a16="http://schemas.microsoft.com/office/drawing/2014/main" id="{7709F876-23F1-8713-4727-27FC8606B632}"/>
              </a:ext>
            </a:extLst>
          </p:cNvPr>
          <p:cNvSpPr txBox="1">
            <a:spLocks/>
          </p:cNvSpPr>
          <p:nvPr/>
        </p:nvSpPr>
        <p:spPr>
          <a:xfrm>
            <a:off x="4939804" y="2019673"/>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Nouvelle-Aquitaine</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6" name="Espace réservé du texte 1">
            <a:extLst>
              <a:ext uri="{FF2B5EF4-FFF2-40B4-BE49-F238E27FC236}">
                <a16:creationId xmlns:a16="http://schemas.microsoft.com/office/drawing/2014/main" id="{2907FC14-B4A1-407A-DE00-EBE8EBEEDA36}"/>
              </a:ext>
            </a:extLst>
          </p:cNvPr>
          <p:cNvSpPr txBox="1">
            <a:spLocks/>
          </p:cNvSpPr>
          <p:nvPr/>
        </p:nvSpPr>
        <p:spPr>
          <a:xfrm>
            <a:off x="4939804" y="2696766"/>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Occitanie</a:t>
            </a:r>
          </a:p>
        </p:txBody>
      </p:sp>
      <p:sp>
        <p:nvSpPr>
          <p:cNvPr id="107" name="Espace réservé du texte 1">
            <a:extLst>
              <a:ext uri="{FF2B5EF4-FFF2-40B4-BE49-F238E27FC236}">
                <a16:creationId xmlns:a16="http://schemas.microsoft.com/office/drawing/2014/main" id="{FDCEA0BC-E009-E5DE-E9AA-DB571E1BC5FE}"/>
              </a:ext>
            </a:extLst>
          </p:cNvPr>
          <p:cNvSpPr txBox="1">
            <a:spLocks/>
          </p:cNvSpPr>
          <p:nvPr/>
        </p:nvSpPr>
        <p:spPr>
          <a:xfrm>
            <a:off x="4939804" y="3393350"/>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PACA/Corse</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8" name="Espace réservé du texte 1">
            <a:extLst>
              <a:ext uri="{FF2B5EF4-FFF2-40B4-BE49-F238E27FC236}">
                <a16:creationId xmlns:a16="http://schemas.microsoft.com/office/drawing/2014/main" id="{FA54DD76-6601-303C-8968-6F1A1889C024}"/>
              </a:ext>
            </a:extLst>
          </p:cNvPr>
          <p:cNvSpPr txBox="1">
            <a:spLocks/>
          </p:cNvSpPr>
          <p:nvPr/>
        </p:nvSpPr>
        <p:spPr>
          <a:xfrm>
            <a:off x="4939804" y="4069852"/>
            <a:ext cx="1731354" cy="498598"/>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Pays de la Loire/</a:t>
            </a:r>
            <a:b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Centre-Val de Loire</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803B09A-1928-77E1-670C-07EA98D2915D}"/>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35</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a:extLst>
              <a:ext uri="{FF2B5EF4-FFF2-40B4-BE49-F238E27FC236}">
                <a16:creationId xmlns:a16="http://schemas.microsoft.com/office/drawing/2014/main" id="{2A045D21-1655-842D-4041-763CFA9AE3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590502" y="4855500"/>
            <a:ext cx="418354" cy="164020"/>
          </a:xfrm>
          <a:prstGeom prst="rect">
            <a:avLst/>
          </a:prstGeom>
        </p:spPr>
      </p:pic>
      <p:cxnSp>
        <p:nvCxnSpPr>
          <p:cNvPr id="8" name="Connecteur droit 38">
            <a:extLst>
              <a:ext uri="{FF2B5EF4-FFF2-40B4-BE49-F238E27FC236}">
                <a16:creationId xmlns:a16="http://schemas.microsoft.com/office/drawing/2014/main" id="{1CD800E8-9BE1-C912-24CC-D34F99F4B694}"/>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0BF846AB-3CAA-317A-52E1-534E8AD23EEA}"/>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texte 1">
            <a:extLst>
              <a:ext uri="{FF2B5EF4-FFF2-40B4-BE49-F238E27FC236}">
                <a16:creationId xmlns:a16="http://schemas.microsoft.com/office/drawing/2014/main" id="{BEA4248D-9D6A-FD6A-AAD2-B62CCD959419}"/>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24" name="Espace réservé du texte 1">
            <a:extLst>
              <a:ext uri="{FF2B5EF4-FFF2-40B4-BE49-F238E27FC236}">
                <a16:creationId xmlns:a16="http://schemas.microsoft.com/office/drawing/2014/main" id="{5EB6B4B5-A1E0-3F13-D0D3-221EBED966CA}"/>
              </a:ext>
            </a:extLst>
          </p:cNvPr>
          <p:cNvSpPr txBox="1">
            <a:spLocks/>
          </p:cNvSpPr>
          <p:nvPr/>
        </p:nvSpPr>
        <p:spPr>
          <a:xfrm>
            <a:off x="373160" y="2988158"/>
            <a:ext cx="1731354" cy="332399"/>
          </a:xfrm>
          <a:prstGeom prst="rect">
            <a:avLst/>
          </a:prstGeom>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Région </a:t>
            </a:r>
            <a:b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Bourgogne-Franche-Comté</a:t>
            </a:r>
            <a:r>
              <a:rPr lang="fr-FR" sz="12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endPar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Rectangle: Rounded Corners 60">
            <a:extLst>
              <a:ext uri="{FF2B5EF4-FFF2-40B4-BE49-F238E27FC236}">
                <a16:creationId xmlns:a16="http://schemas.microsoft.com/office/drawing/2014/main" id="{F5799696-A737-BB48-9AA5-A942DD4020B6}"/>
              </a:ext>
            </a:extLst>
          </p:cNvPr>
          <p:cNvSpPr/>
          <p:nvPr/>
        </p:nvSpPr>
        <p:spPr>
          <a:xfrm>
            <a:off x="2349151" y="3026242"/>
            <a:ext cx="1959399" cy="256230"/>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Box 62">
            <a:hlinkClick r:id="rId7"/>
            <a:extLst>
              <a:ext uri="{FF2B5EF4-FFF2-40B4-BE49-F238E27FC236}">
                <a16:creationId xmlns:a16="http://schemas.microsoft.com/office/drawing/2014/main" id="{521CD540-0CA6-96EC-1A46-FFD727199CF3}"/>
              </a:ext>
            </a:extLst>
          </p:cNvPr>
          <p:cNvSpPr txBox="1"/>
          <p:nvPr/>
        </p:nvSpPr>
        <p:spPr>
          <a:xfrm>
            <a:off x="2488233" y="3085108"/>
            <a:ext cx="1694854" cy="138499"/>
          </a:xfrm>
          <a:prstGeom prst="rect">
            <a:avLst/>
          </a:prstGeom>
          <a:noFill/>
        </p:spPr>
        <p:txBody>
          <a:bodyPr wrap="square" lIns="0" tIns="0" rIns="0" bIns="0" rtlCol="0" anchor="ctr">
            <a:noAutofit/>
          </a:bodyPr>
          <a:lstStyle/>
          <a:p>
            <a:pPr algn="ctr">
              <a:buClr>
                <a:schemeClr val="accent1"/>
              </a:buClr>
            </a:pPr>
            <a:r>
              <a:rPr lang="fr-FR" sz="900" b="1">
                <a:solidFill>
                  <a:schemeClr val="bg1"/>
                </a:solidFill>
                <a:latin typeface="Calibri" panose="020F0502020204030204" pitchFamily="34" charset="0"/>
                <a:ea typeface="Calibri" panose="020F0502020204030204" pitchFamily="34" charset="0"/>
                <a:cs typeface="Calibri" panose="020F0502020204030204" pitchFamily="34" charset="0"/>
                <a:hlinkClick r:id="rId16" tooltip="mailto:antennebfc@opco-atlas.fr">
                  <a:extLst>
                    <a:ext uri="{A12FA001-AC4F-418D-AE19-62706E023703}">
                      <ahyp:hlinkClr xmlns:ahyp="http://schemas.microsoft.com/office/drawing/2018/hyperlinkcolor" val="tx"/>
                    </a:ext>
                  </a:extLst>
                </a:hlinkClick>
              </a:rPr>
              <a:t>antennebfc@opco-atlas.fr</a:t>
            </a:r>
            <a:endParaRPr lang="fr-FR" sz="900" b="1">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Graphique 29" descr="Centre d’appels contour">
            <a:extLst>
              <a:ext uri="{FF2B5EF4-FFF2-40B4-BE49-F238E27FC236}">
                <a16:creationId xmlns:a16="http://schemas.microsoft.com/office/drawing/2014/main" id="{DD829E8B-1CBB-5F05-6161-70F389CD626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30923" y="62924"/>
            <a:ext cx="657877" cy="647367"/>
          </a:xfrm>
          <a:prstGeom prst="rect">
            <a:avLst/>
          </a:prstGeom>
        </p:spPr>
      </p:pic>
      <p:sp>
        <p:nvSpPr>
          <p:cNvPr id="2" name="Espace réservé du texte 1">
            <a:extLst>
              <a:ext uri="{FF2B5EF4-FFF2-40B4-BE49-F238E27FC236}">
                <a16:creationId xmlns:a16="http://schemas.microsoft.com/office/drawing/2014/main" id="{9B136A55-D74E-0CCC-464F-27991E232746}"/>
              </a:ext>
            </a:extLst>
          </p:cNvPr>
          <p:cNvSpPr txBox="1">
            <a:spLocks/>
          </p:cNvSpPr>
          <p:nvPr/>
        </p:nvSpPr>
        <p:spPr>
          <a:xfrm>
            <a:off x="504253" y="250266"/>
            <a:ext cx="6640900"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Nos équipes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à votre service</a:t>
            </a:r>
          </a:p>
        </p:txBody>
      </p:sp>
    </p:spTree>
    <p:extLst>
      <p:ext uri="{BB962C8B-B14F-4D97-AF65-F5344CB8AC3E}">
        <p14:creationId xmlns:p14="http://schemas.microsoft.com/office/powerpoint/2010/main" val="3053740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colorful rectangles&#10;&#10;Description automatically generated">
            <a:extLst>
              <a:ext uri="{FF2B5EF4-FFF2-40B4-BE49-F238E27FC236}">
                <a16:creationId xmlns:a16="http://schemas.microsoft.com/office/drawing/2014/main" id="{47C12E59-BCD7-D560-27F3-95A8B4CF5F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4456951" y="-1"/>
            <a:ext cx="4687049" cy="5143501"/>
          </a:xfrm>
          <a:prstGeom prst="rect">
            <a:avLst/>
          </a:prstGeom>
        </p:spPr>
      </p:pic>
      <p:sp>
        <p:nvSpPr>
          <p:cNvPr id="2" name="Espace réservé du texte 1">
            <a:extLst>
              <a:ext uri="{FF2B5EF4-FFF2-40B4-BE49-F238E27FC236}">
                <a16:creationId xmlns:a16="http://schemas.microsoft.com/office/drawing/2014/main" id="{26C9AEB7-54E0-E86A-0146-F4902EDB62B0}"/>
              </a:ext>
            </a:extLst>
          </p:cNvPr>
          <p:cNvSpPr txBox="1">
            <a:spLocks/>
          </p:cNvSpPr>
          <p:nvPr/>
        </p:nvSpPr>
        <p:spPr>
          <a:xfrm>
            <a:off x="618238" y="2261414"/>
            <a:ext cx="2943257" cy="481537"/>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tabLst>
                <a:tab pos="3230563" algn="l"/>
              </a:tabLst>
            </a:pPr>
            <a:r>
              <a:rPr lang="fr-FR" sz="3200" b="1">
                <a:solidFill>
                  <a:schemeClr val="accent2"/>
                </a:solidFill>
                <a:latin typeface="Calibri" panose="020F0502020204030204" pitchFamily="34" charset="0"/>
                <a:ea typeface="Calibri" panose="020F0502020204030204" pitchFamily="34" charset="0"/>
                <a:cs typeface="Calibri" panose="020F0502020204030204" pitchFamily="34" charset="0"/>
              </a:rPr>
              <a:t>Merci</a:t>
            </a:r>
          </a:p>
        </p:txBody>
      </p:sp>
      <p:sp>
        <p:nvSpPr>
          <p:cNvPr id="3" name="Espace réservé du texte 1">
            <a:hlinkClick r:id="rId4"/>
            <a:extLst>
              <a:ext uri="{FF2B5EF4-FFF2-40B4-BE49-F238E27FC236}">
                <a16:creationId xmlns:a16="http://schemas.microsoft.com/office/drawing/2014/main" id="{6C060AF5-75FA-21DF-5C00-8E2EB905CCA6}"/>
              </a:ext>
            </a:extLst>
          </p:cNvPr>
          <p:cNvSpPr txBox="1">
            <a:spLocks/>
          </p:cNvSpPr>
          <p:nvPr/>
        </p:nvSpPr>
        <p:spPr>
          <a:xfrm>
            <a:off x="612002" y="2802544"/>
            <a:ext cx="3942796" cy="646331"/>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tabLst>
                <a:tab pos="3230563" algn="l"/>
              </a:tabLst>
            </a:pPr>
            <a:r>
              <a:rPr lang="fr-FR" sz="1400">
                <a:solidFill>
                  <a:schemeClr val="accent2"/>
                </a:solidFill>
                <a:latin typeface="Calibri" panose="020F0502020204030204" pitchFamily="34" charset="0"/>
                <a:ea typeface="Calibri" panose="020F0502020204030204" pitchFamily="34" charset="0"/>
                <a:cs typeface="Calibri" panose="020F0502020204030204" pitchFamily="34" charset="0"/>
              </a:rPr>
              <a:t>Rendez-vous </a:t>
            </a:r>
            <a:r>
              <a:rPr lang="fr-FR" sz="1400">
                <a:solidFill>
                  <a:srgbClr val="194626"/>
                </a:solidFill>
                <a:latin typeface="Calibri" panose="020F0502020204030204" pitchFamily="34" charset="0"/>
                <a:ea typeface="Calibri" panose="020F0502020204030204" pitchFamily="34" charset="0"/>
                <a:cs typeface="Calibri" panose="020F0502020204030204" pitchFamily="34" charset="0"/>
              </a:rPr>
              <a:t>sur </a:t>
            </a:r>
            <a:r>
              <a:rPr lang="fr-FR" sz="1400" b="1">
                <a:solidFill>
                  <a:srgbClr val="194626"/>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opco-atlas.fr</a:t>
            </a:r>
            <a:r>
              <a:rPr lang="fr-FR" sz="1400" b="1">
                <a:solidFill>
                  <a:srgbClr val="194626"/>
                </a:solidFill>
                <a:latin typeface="Calibri" panose="020F0502020204030204" pitchFamily="34" charset="0"/>
                <a:ea typeface="Calibri" panose="020F0502020204030204" pitchFamily="34" charset="0"/>
                <a:cs typeface="Calibri" panose="020F0502020204030204" pitchFamily="34" charset="0"/>
              </a:rPr>
              <a:t> </a:t>
            </a:r>
            <a:r>
              <a:rPr lang="fr-FR" sz="1400">
                <a:solidFill>
                  <a:schemeClr val="accent2"/>
                </a:solidFill>
                <a:latin typeface="Calibri" panose="020F0502020204030204" pitchFamily="34" charset="0"/>
                <a:ea typeface="Calibri" panose="020F0502020204030204" pitchFamily="34" charset="0"/>
                <a:cs typeface="Calibri" panose="020F0502020204030204" pitchFamily="34" charset="0"/>
              </a:rPr>
              <a:t>pour découvrir tous les services d’Atlas.</a:t>
            </a:r>
          </a:p>
          <a:p>
            <a:pPr marL="0" indent="0">
              <a:lnSpc>
                <a:spcPct val="100000"/>
              </a:lnSpc>
              <a:spcBef>
                <a:spcPts val="0"/>
              </a:spcBef>
              <a:buNone/>
              <a:tabLst>
                <a:tab pos="3230563" algn="l"/>
              </a:tabLst>
            </a:pPr>
            <a:r>
              <a:rPr lang="fr-FR" sz="1400">
                <a:solidFill>
                  <a:schemeClr val="accent2"/>
                </a:solidFill>
                <a:latin typeface="Calibri" panose="020F0502020204030204" pitchFamily="34" charset="0"/>
                <a:ea typeface="Calibri" panose="020F0502020204030204" pitchFamily="34" charset="0"/>
                <a:cs typeface="Calibri" panose="020F0502020204030204" pitchFamily="34" charset="0"/>
              </a:rPr>
              <a:t>Suivre notre actualité sur</a:t>
            </a:r>
          </a:p>
        </p:txBody>
      </p:sp>
      <p:pic>
        <p:nvPicPr>
          <p:cNvPr id="4" name="Image 8">
            <a:hlinkClick r:id="rId6"/>
            <a:extLst>
              <a:ext uri="{FF2B5EF4-FFF2-40B4-BE49-F238E27FC236}">
                <a16:creationId xmlns:a16="http://schemas.microsoft.com/office/drawing/2014/main" id="{C98F4D96-E2DC-68A6-9AA7-48705FAB5BC6}"/>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3054" t="3031" r="3054" b="3031"/>
          <a:stretch/>
        </p:blipFill>
        <p:spPr>
          <a:xfrm>
            <a:off x="1115274" y="3677937"/>
            <a:ext cx="374212" cy="374400"/>
          </a:xfrm>
          <a:prstGeom prst="rect">
            <a:avLst/>
          </a:prstGeom>
        </p:spPr>
      </p:pic>
      <p:pic>
        <p:nvPicPr>
          <p:cNvPr id="10" name="Image 8">
            <a:hlinkClick r:id="rId9"/>
            <a:extLst>
              <a:ext uri="{FF2B5EF4-FFF2-40B4-BE49-F238E27FC236}">
                <a16:creationId xmlns:a16="http://schemas.microsoft.com/office/drawing/2014/main" id="{1A4CA2BD-412F-AFDC-7847-31A39523FFF4}"/>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a:stretch/>
        </p:blipFill>
        <p:spPr>
          <a:xfrm>
            <a:off x="1662198" y="3677937"/>
            <a:ext cx="374400" cy="374400"/>
          </a:xfrm>
          <a:prstGeom prst="rect">
            <a:avLst/>
          </a:prstGeom>
        </p:spPr>
      </p:pic>
      <p:pic>
        <p:nvPicPr>
          <p:cNvPr id="7" name="Graphic 6">
            <a:extLst>
              <a:ext uri="{FF2B5EF4-FFF2-40B4-BE49-F238E27FC236}">
                <a16:creationId xmlns:a16="http://schemas.microsoft.com/office/drawing/2014/main" id="{79672DB1-3E44-CDA7-521B-1F6AE5CBC4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5323" y="566789"/>
            <a:ext cx="2368221" cy="928485"/>
          </a:xfrm>
          <a:prstGeom prst="rect">
            <a:avLst/>
          </a:prstGeom>
        </p:spPr>
      </p:pic>
      <p:sp>
        <p:nvSpPr>
          <p:cNvPr id="28" name="Freeform: Shape 27">
            <a:extLst>
              <a:ext uri="{FF2B5EF4-FFF2-40B4-BE49-F238E27FC236}">
                <a16:creationId xmlns:a16="http://schemas.microsoft.com/office/drawing/2014/main" id="{F1AF6C89-FFB1-02DD-2117-DAF57189DD23}"/>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3646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group of colorful rectangles&#10;&#10;Description automatically generated">
            <a:extLst>
              <a:ext uri="{FF2B5EF4-FFF2-40B4-BE49-F238E27FC236}">
                <a16:creationId xmlns:a16="http://schemas.microsoft.com/office/drawing/2014/main" id="{11248152-2088-3B3E-B259-5F183066F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4456951" y="-1"/>
            <a:ext cx="4687049" cy="5143501"/>
          </a:xfrm>
          <a:prstGeom prst="rect">
            <a:avLst/>
          </a:prstGeom>
        </p:spPr>
      </p:pic>
      <p:sp>
        <p:nvSpPr>
          <p:cNvPr id="4" name="Freeform: Shape 3">
            <a:extLst>
              <a:ext uri="{FF2B5EF4-FFF2-40B4-BE49-F238E27FC236}">
                <a16:creationId xmlns:a16="http://schemas.microsoft.com/office/drawing/2014/main" id="{E7F2C356-AD1F-48A8-3D39-62421589BE9C}"/>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582ABBD2-392B-E055-2E5B-A49EA7C98DFF}"/>
              </a:ext>
            </a:extLst>
          </p:cNvPr>
          <p:cNvSpPr txBox="1">
            <a:spLocks/>
          </p:cNvSpPr>
          <p:nvPr/>
        </p:nvSpPr>
        <p:spPr>
          <a:xfrm>
            <a:off x="1764939" y="2350150"/>
            <a:ext cx="2357118" cy="44319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3200" b="1">
                <a:latin typeface="Calibri" panose="020F0502020204030204" pitchFamily="34" charset="0"/>
                <a:ea typeface="Calibri" panose="020F0502020204030204" pitchFamily="34" charset="0"/>
                <a:cs typeface="Calibri" panose="020F0502020204030204" pitchFamily="34" charset="0"/>
              </a:rPr>
              <a:t>Annexes </a:t>
            </a:r>
          </a:p>
        </p:txBody>
      </p:sp>
      <p:pic>
        <p:nvPicPr>
          <p:cNvPr id="3" name="Graphic 4">
            <a:extLst>
              <a:ext uri="{FF2B5EF4-FFF2-40B4-BE49-F238E27FC236}">
                <a16:creationId xmlns:a16="http://schemas.microsoft.com/office/drawing/2014/main" id="{97E5277F-ECDA-BAE7-7A70-5BF7B5B1CC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73817" y="4755900"/>
            <a:ext cx="734581" cy="288000"/>
          </a:xfrm>
          <a:prstGeom prst="rect">
            <a:avLst/>
          </a:prstGeom>
        </p:spPr>
      </p:pic>
    </p:spTree>
    <p:extLst>
      <p:ext uri="{BB962C8B-B14F-4D97-AF65-F5344CB8AC3E}">
        <p14:creationId xmlns:p14="http://schemas.microsoft.com/office/powerpoint/2010/main" val="3664846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518701-84CC-C7E2-30CF-FE51A1389EF5}"/>
              </a:ext>
            </a:extLst>
          </p:cNvPr>
          <p:cNvSpPr/>
          <p:nvPr/>
        </p:nvSpPr>
        <p:spPr>
          <a:xfrm>
            <a:off x="5100144" y="720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pic>
        <p:nvPicPr>
          <p:cNvPr id="13" name="Image 28">
            <a:extLst>
              <a:ext uri="{FF2B5EF4-FFF2-40B4-BE49-F238E27FC236}">
                <a16:creationId xmlns:a16="http://schemas.microsoft.com/office/drawing/2014/main" id="{382E498F-1A8B-5A01-C244-F6FDDCF09A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
        <p:nvSpPr>
          <p:cNvPr id="17" name="Freeform: Shape 16">
            <a:extLst>
              <a:ext uri="{FF2B5EF4-FFF2-40B4-BE49-F238E27FC236}">
                <a16:creationId xmlns:a16="http://schemas.microsoft.com/office/drawing/2014/main" id="{6626AF77-FCD4-3485-39DA-AABEE244D812}"/>
              </a:ext>
            </a:extLst>
          </p:cNvPr>
          <p:cNvSpPr>
            <a:spLocks/>
          </p:cNvSpPr>
          <p:nvPr/>
        </p:nvSpPr>
        <p:spPr>
          <a:xfrm>
            <a:off x="611999" y="2084010"/>
            <a:ext cx="4129334" cy="2354377"/>
          </a:xfrm>
          <a:custGeom>
            <a:avLst/>
            <a:gdLst>
              <a:gd name="connsiteX0" fmla="*/ 0 w 4129334"/>
              <a:gd name="connsiteY0" fmla="*/ 0 h 2354377"/>
              <a:gd name="connsiteX1" fmla="*/ 4129334 w 4129334"/>
              <a:gd name="connsiteY1" fmla="*/ 0 h 2354377"/>
              <a:gd name="connsiteX2" fmla="*/ 4129334 w 4129334"/>
              <a:gd name="connsiteY2" fmla="*/ 2354377 h 2354377"/>
              <a:gd name="connsiteX3" fmla="*/ 0 w 4129334"/>
              <a:gd name="connsiteY3" fmla="*/ 2354377 h 2354377"/>
              <a:gd name="connsiteX4" fmla="*/ 0 w 4129334"/>
              <a:gd name="connsiteY4" fmla="*/ 1733355 h 2354377"/>
              <a:gd name="connsiteX5" fmla="*/ 96376 w 4129334"/>
              <a:gd name="connsiteY5" fmla="*/ 1733355 h 2354377"/>
              <a:gd name="connsiteX6" fmla="*/ 96376 w 4129334"/>
              <a:gd name="connsiteY6" fmla="*/ 1404267 h 2354377"/>
              <a:gd name="connsiteX7" fmla="*/ 430989 w 4129334"/>
              <a:gd name="connsiteY7" fmla="*/ 1404267 h 2354377"/>
              <a:gd name="connsiteX8" fmla="*/ 430989 w 4129334"/>
              <a:gd name="connsiteY8" fmla="*/ 1200467 h 2354377"/>
              <a:gd name="connsiteX9" fmla="*/ 96376 w 4129334"/>
              <a:gd name="connsiteY9" fmla="*/ 1200467 h 2354377"/>
              <a:gd name="connsiteX10" fmla="*/ 96376 w 4129334"/>
              <a:gd name="connsiteY10" fmla="*/ 871379 h 2354377"/>
              <a:gd name="connsiteX11" fmla="*/ 0 w 4129334"/>
              <a:gd name="connsiteY11" fmla="*/ 871379 h 23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4" h="2354377">
                <a:moveTo>
                  <a:pt x="0" y="0"/>
                </a:moveTo>
                <a:lnTo>
                  <a:pt x="4129334" y="0"/>
                </a:lnTo>
                <a:lnTo>
                  <a:pt x="4129334" y="2354377"/>
                </a:lnTo>
                <a:lnTo>
                  <a:pt x="0" y="2354377"/>
                </a:lnTo>
                <a:lnTo>
                  <a:pt x="0" y="1733355"/>
                </a:lnTo>
                <a:lnTo>
                  <a:pt x="96376" y="1733355"/>
                </a:lnTo>
                <a:lnTo>
                  <a:pt x="96376" y="1404267"/>
                </a:lnTo>
                <a:lnTo>
                  <a:pt x="430989" y="1404267"/>
                </a:lnTo>
                <a:lnTo>
                  <a:pt x="430989" y="1200467"/>
                </a:lnTo>
                <a:lnTo>
                  <a:pt x="96376" y="1200467"/>
                </a:lnTo>
                <a:lnTo>
                  <a:pt x="96376" y="871379"/>
                </a:lnTo>
                <a:lnTo>
                  <a:pt x="0" y="871379"/>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65174FD7-0CFC-D351-8D0A-B1FFB9514397}"/>
              </a:ext>
            </a:extLst>
          </p:cNvPr>
          <p:cNvSpPr>
            <a:spLocks/>
          </p:cNvSpPr>
          <p:nvPr/>
        </p:nvSpPr>
        <p:spPr>
          <a:xfrm>
            <a:off x="611999" y="3395731"/>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8CB72447-FB2F-BBE2-A714-842DDC7C0B00}"/>
              </a:ext>
            </a:extLst>
          </p:cNvPr>
          <p:cNvGrpSpPr/>
          <p:nvPr/>
        </p:nvGrpSpPr>
        <p:grpSpPr>
          <a:xfrm>
            <a:off x="5309488" y="549036"/>
            <a:ext cx="1763999" cy="468906"/>
            <a:chOff x="6126825" y="103974"/>
            <a:chExt cx="1763999" cy="468906"/>
          </a:xfrm>
        </p:grpSpPr>
        <p:sp>
          <p:nvSpPr>
            <p:cNvPr id="9" name="Espace réservé du texte 1">
              <a:extLst>
                <a:ext uri="{FF2B5EF4-FFF2-40B4-BE49-F238E27FC236}">
                  <a16:creationId xmlns:a16="http://schemas.microsoft.com/office/drawing/2014/main" id="{83E6892E-E2C8-EA6B-5892-3B907F287B2A}"/>
                </a:ext>
              </a:extLst>
            </p:cNvPr>
            <p:cNvSpPr txBox="1">
              <a:spLocks/>
            </p:cNvSpPr>
            <p:nvPr/>
          </p:nvSpPr>
          <p:spPr>
            <a:xfrm>
              <a:off x="6234824" y="212880"/>
              <a:ext cx="1656000" cy="360000"/>
            </a:xfrm>
            <a:prstGeom prst="rect">
              <a:avLst/>
            </a:prstGeom>
            <a:solidFill>
              <a:schemeClr val="accent1">
                <a:lumMod val="60000"/>
                <a:lumOff val="40000"/>
              </a:schemeClr>
            </a:solidFill>
            <a:ln>
              <a:solidFill>
                <a:schemeClr val="accent2">
                  <a:lumMod val="25000"/>
                  <a:lumOff val="75000"/>
                </a:schemeClr>
              </a:solidFill>
            </a:ln>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FSE+ compatible</a:t>
              </a:r>
            </a:p>
          </p:txBody>
        </p:sp>
        <p:sp>
          <p:nvSpPr>
            <p:cNvPr id="10" name="Freeform: Shape 9">
              <a:extLst>
                <a:ext uri="{FF2B5EF4-FFF2-40B4-BE49-F238E27FC236}">
                  <a16:creationId xmlns:a16="http://schemas.microsoft.com/office/drawing/2014/main" id="{AF9D6936-4709-E8DB-3444-8B7EDE60A484}"/>
                </a:ext>
              </a:extLst>
            </p:cNvPr>
            <p:cNvSpPr/>
            <p:nvPr/>
          </p:nvSpPr>
          <p:spPr>
            <a:xfrm>
              <a:off x="6126825" y="10397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6" name="Espace réservé du texte 1">
            <a:extLst>
              <a:ext uri="{FF2B5EF4-FFF2-40B4-BE49-F238E27FC236}">
                <a16:creationId xmlns:a16="http://schemas.microsoft.com/office/drawing/2014/main" id="{D3E06D93-311E-A2F3-86D2-2946D2B61245}"/>
              </a:ext>
            </a:extLst>
          </p:cNvPr>
          <p:cNvSpPr txBox="1">
            <a:spLocks/>
          </p:cNvSpPr>
          <p:nvPr/>
        </p:nvSpPr>
        <p:spPr>
          <a:xfrm>
            <a:off x="501500" y="1620841"/>
            <a:ext cx="423378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Climat et développement durable</a:t>
            </a:r>
          </a:p>
        </p:txBody>
      </p:sp>
      <p:sp>
        <p:nvSpPr>
          <p:cNvPr id="18" name="Freeform: Shape 17">
            <a:extLst>
              <a:ext uri="{FF2B5EF4-FFF2-40B4-BE49-F238E27FC236}">
                <a16:creationId xmlns:a16="http://schemas.microsoft.com/office/drawing/2014/main" id="{333C4E84-EDB0-CFAA-EE6B-2165C459B9F3}"/>
              </a:ext>
            </a:extLst>
          </p:cNvPr>
          <p:cNvSpPr/>
          <p:nvPr/>
        </p:nvSpPr>
        <p:spPr>
          <a:xfrm>
            <a:off x="468000" y="1947123"/>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9" name="Rectangle: Rounded Corners 18">
            <a:hlinkClick r:id="rId4"/>
            <a:extLst>
              <a:ext uri="{FF2B5EF4-FFF2-40B4-BE49-F238E27FC236}">
                <a16:creationId xmlns:a16="http://schemas.microsoft.com/office/drawing/2014/main" id="{29AAF901-AE7F-03B4-DD92-016DBD1FC251}"/>
              </a:ext>
            </a:extLst>
          </p:cNvPr>
          <p:cNvSpPr/>
          <p:nvPr/>
        </p:nvSpPr>
        <p:spPr>
          <a:xfrm>
            <a:off x="1862189" y="42881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endParaRPr lang="fr-FR" sz="12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Oval 19">
            <a:hlinkClick r:id="rId4"/>
            <a:extLst>
              <a:ext uri="{FF2B5EF4-FFF2-40B4-BE49-F238E27FC236}">
                <a16:creationId xmlns:a16="http://schemas.microsoft.com/office/drawing/2014/main" id="{69B8D8E1-2721-3D73-8D5C-EDAEA113A38F}"/>
              </a:ext>
            </a:extLst>
          </p:cNvPr>
          <p:cNvSpPr/>
          <p:nvPr/>
        </p:nvSpPr>
        <p:spPr>
          <a:xfrm>
            <a:off x="3207366" y="4314084"/>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a:hlinkClick r:id="rId4"/>
            <a:extLst>
              <a:ext uri="{FF2B5EF4-FFF2-40B4-BE49-F238E27FC236}">
                <a16:creationId xmlns:a16="http://schemas.microsoft.com/office/drawing/2014/main" id="{67E1311C-8686-F820-83C9-A330D7FF7DA7}"/>
              </a:ext>
            </a:extLst>
          </p:cNvPr>
          <p:cNvSpPr txBox="1"/>
          <p:nvPr/>
        </p:nvSpPr>
        <p:spPr>
          <a:xfrm>
            <a:off x="1972934" y="4357818"/>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22" name="Graphic 21">
            <a:hlinkClick r:id="rId4"/>
            <a:extLst>
              <a:ext uri="{FF2B5EF4-FFF2-40B4-BE49-F238E27FC236}">
                <a16:creationId xmlns:a16="http://schemas.microsoft.com/office/drawing/2014/main" id="{888B3D87-62D1-E1AE-3CE4-1CEB1965C0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246381" y="4353098"/>
            <a:ext cx="175018" cy="175018"/>
          </a:xfrm>
          <a:prstGeom prst="rect">
            <a:avLst/>
          </a:prstGeom>
        </p:spPr>
      </p:pic>
      <p:sp>
        <p:nvSpPr>
          <p:cNvPr id="34" name="TextBox 33">
            <a:extLst>
              <a:ext uri="{FF2B5EF4-FFF2-40B4-BE49-F238E27FC236}">
                <a16:creationId xmlns:a16="http://schemas.microsoft.com/office/drawing/2014/main" id="{3DB3222B-A851-D2FF-80AB-88226A607EB1}"/>
              </a:ext>
            </a:extLst>
          </p:cNvPr>
          <p:cNvSpPr txBox="1">
            <a:spLocks/>
          </p:cNvSpPr>
          <p:nvPr/>
        </p:nvSpPr>
        <p:spPr>
          <a:xfrm>
            <a:off x="874607" y="2366425"/>
            <a:ext cx="3604118" cy="152349"/>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35" name="TextBox 34">
            <a:extLst>
              <a:ext uri="{FF2B5EF4-FFF2-40B4-BE49-F238E27FC236}">
                <a16:creationId xmlns:a16="http://schemas.microsoft.com/office/drawing/2014/main" id="{DB057736-6778-11BE-F5A0-AF5DFC72BE5C}"/>
              </a:ext>
            </a:extLst>
          </p:cNvPr>
          <p:cNvSpPr txBox="1">
            <a:spLocks/>
          </p:cNvSpPr>
          <p:nvPr/>
        </p:nvSpPr>
        <p:spPr>
          <a:xfrm>
            <a:off x="874607" y="2579948"/>
            <a:ext cx="3604118" cy="461665"/>
          </a:xfrm>
          <a:prstGeom prst="rect">
            <a:avLst/>
          </a:prstGeom>
          <a:noFill/>
        </p:spPr>
        <p:txBody>
          <a:bodyPr wrap="square" lIns="0" tIns="0" rIns="0" bIns="0" rtlCol="0">
            <a:noAutofit/>
          </a:bodyPr>
          <a:lstStyle/>
          <a:p>
            <a:pPr algn="l">
              <a:spcAft>
                <a:spcPts val="300"/>
              </a:spcAft>
              <a:buClr>
                <a:schemeClr val="accent1"/>
              </a:buCl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L’objectif est d’apprendre aux salariés bénéficiaires à diminuer les gaspillages de matière et d'énergie et, par conséquent, à renforcer la performance globale de leur entreprise.</a:t>
            </a:r>
          </a:p>
        </p:txBody>
      </p:sp>
      <p:sp>
        <p:nvSpPr>
          <p:cNvPr id="40" name="TextBox 39">
            <a:extLst>
              <a:ext uri="{FF2B5EF4-FFF2-40B4-BE49-F238E27FC236}">
                <a16:creationId xmlns:a16="http://schemas.microsoft.com/office/drawing/2014/main" id="{304C0424-63A6-0226-71F8-8ACDDD770D09}"/>
              </a:ext>
            </a:extLst>
          </p:cNvPr>
          <p:cNvSpPr txBox="1">
            <a:spLocks/>
          </p:cNvSpPr>
          <p:nvPr/>
        </p:nvSpPr>
        <p:spPr>
          <a:xfrm>
            <a:off x="874607" y="3508787"/>
            <a:ext cx="1614451" cy="169277"/>
          </a:xfrm>
          <a:prstGeom prst="rect">
            <a:avLst/>
          </a:prstGeom>
          <a:noFill/>
        </p:spPr>
        <p:txBody>
          <a:bodyPr wrap="square" lIns="0" tIns="0" rIns="0" bIns="0" rtlCol="0">
            <a:noAutofit/>
          </a:bodyPr>
          <a:lstStyle/>
          <a:p>
            <a:pPr algn="ctr">
              <a:buClr>
                <a:schemeClr val="accent1"/>
              </a:buClr>
            </a:pPr>
            <a:r>
              <a:rPr lang="fr-FR" sz="1100" b="1">
                <a:solidFill>
                  <a:srgbClr val="7FD236"/>
                </a:solidFill>
                <a:latin typeface="Calibri" panose="020F0502020204030204" pitchFamily="34" charset="0"/>
                <a:ea typeface="Calibri" panose="020F0502020204030204" pitchFamily="34" charset="0"/>
                <a:cs typeface="Calibri" panose="020F0502020204030204" pitchFamily="34" charset="0"/>
              </a:rPr>
              <a:t>Branches éligibles</a:t>
            </a:r>
          </a:p>
        </p:txBody>
      </p:sp>
      <p:sp>
        <p:nvSpPr>
          <p:cNvPr id="41" name="TextBox 40">
            <a:extLst>
              <a:ext uri="{FF2B5EF4-FFF2-40B4-BE49-F238E27FC236}">
                <a16:creationId xmlns:a16="http://schemas.microsoft.com/office/drawing/2014/main" id="{A995E807-E722-1AF6-3E07-834CA0A92097}"/>
              </a:ext>
            </a:extLst>
          </p:cNvPr>
          <p:cNvSpPr txBox="1">
            <a:spLocks/>
          </p:cNvSpPr>
          <p:nvPr/>
        </p:nvSpPr>
        <p:spPr>
          <a:xfrm>
            <a:off x="874607" y="3740487"/>
            <a:ext cx="1614451" cy="461665"/>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Toutes les branches d’Atlas sauf celle des Economistes de la Construction</a:t>
            </a:r>
          </a:p>
        </p:txBody>
      </p:sp>
      <p:sp>
        <p:nvSpPr>
          <p:cNvPr id="42" name="TextBox 41">
            <a:extLst>
              <a:ext uri="{FF2B5EF4-FFF2-40B4-BE49-F238E27FC236}">
                <a16:creationId xmlns:a16="http://schemas.microsoft.com/office/drawing/2014/main" id="{7FCEE65A-BE18-80A5-EB4A-54EFD515FB48}"/>
              </a:ext>
            </a:extLst>
          </p:cNvPr>
          <p:cNvSpPr txBox="1">
            <a:spLocks/>
          </p:cNvSpPr>
          <p:nvPr/>
        </p:nvSpPr>
        <p:spPr>
          <a:xfrm>
            <a:off x="2862325" y="3508787"/>
            <a:ext cx="1616400" cy="169277"/>
          </a:xfrm>
          <a:prstGeom prst="rect">
            <a:avLst/>
          </a:prstGeom>
          <a:noFill/>
        </p:spPr>
        <p:txBody>
          <a:bodyPr wrap="square" lIns="0" tIns="0" rIns="0" bIns="0" rtlCol="0">
            <a:noAutofit/>
          </a:bodyPr>
          <a:lstStyle/>
          <a:p>
            <a:pPr algn="ctr">
              <a:buClr>
                <a:schemeClr val="accent1"/>
              </a:buClr>
            </a:pPr>
            <a:r>
              <a:rPr lang="fr-FR" sz="1100" b="1">
                <a:solidFill>
                  <a:srgbClr val="7FD236"/>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43" name="TextBox 42">
            <a:extLst>
              <a:ext uri="{FF2B5EF4-FFF2-40B4-BE49-F238E27FC236}">
                <a16:creationId xmlns:a16="http://schemas.microsoft.com/office/drawing/2014/main" id="{841FFF7B-F311-5D04-B9EC-35B37293201E}"/>
              </a:ext>
            </a:extLst>
          </p:cNvPr>
          <p:cNvSpPr txBox="1">
            <a:spLocks/>
          </p:cNvSpPr>
          <p:nvPr/>
        </p:nvSpPr>
        <p:spPr>
          <a:xfrm>
            <a:off x="2862325" y="3740487"/>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National et DROM</a:t>
            </a:r>
          </a:p>
        </p:txBody>
      </p:sp>
      <p:cxnSp>
        <p:nvCxnSpPr>
          <p:cNvPr id="45" name="Straight Connector 44">
            <a:extLst>
              <a:ext uri="{FF2B5EF4-FFF2-40B4-BE49-F238E27FC236}">
                <a16:creationId xmlns:a16="http://schemas.microsoft.com/office/drawing/2014/main" id="{BC19C8BB-AEA9-995F-9863-0523475CD9A7}"/>
              </a:ext>
            </a:extLst>
          </p:cNvPr>
          <p:cNvCxnSpPr>
            <a:cxnSpLocks/>
          </p:cNvCxnSpPr>
          <p:nvPr/>
        </p:nvCxnSpPr>
        <p:spPr>
          <a:xfrm>
            <a:off x="2676666" y="35427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FC68B7C-B0F9-D2A8-47AC-514F9527DEF2}"/>
              </a:ext>
            </a:extLst>
          </p:cNvPr>
          <p:cNvSpPr txBox="1">
            <a:spLocks/>
          </p:cNvSpPr>
          <p:nvPr/>
        </p:nvSpPr>
        <p:spPr>
          <a:xfrm>
            <a:off x="5447933" y="1697336"/>
            <a:ext cx="2028825" cy="184666"/>
          </a:xfrm>
          <a:prstGeom prst="rect">
            <a:avLst/>
          </a:prstGeom>
          <a:noFill/>
        </p:spPr>
        <p:txBody>
          <a:bodyPr wrap="square" lIns="0" tIns="0" rIns="0" bIns="0" rtlCol="0">
            <a:noAutofit/>
          </a:bodyPr>
          <a:lstStyle/>
          <a:p>
            <a:pPr algn="l">
              <a:buClr>
                <a:schemeClr val="accent1"/>
              </a:buClr>
            </a:pPr>
            <a:r>
              <a:rPr lang="fr-FR" sz="1200" b="1">
                <a:solidFill>
                  <a:srgbClr val="7FD236"/>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30" name="TextBox 29">
            <a:extLst>
              <a:ext uri="{FF2B5EF4-FFF2-40B4-BE49-F238E27FC236}">
                <a16:creationId xmlns:a16="http://schemas.microsoft.com/office/drawing/2014/main" id="{3AA39BB5-C1C0-6847-3256-2A649A8CA2B1}"/>
              </a:ext>
            </a:extLst>
          </p:cNvPr>
          <p:cNvSpPr txBox="1">
            <a:spLocks/>
          </p:cNvSpPr>
          <p:nvPr/>
        </p:nvSpPr>
        <p:spPr>
          <a:xfrm>
            <a:off x="5447933" y="1929036"/>
            <a:ext cx="3426748" cy="538609"/>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Mettre en place des achats responsables et durables</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Organiser un événement éco-responsable</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Agir sur l’empreinte carbone</a:t>
            </a:r>
          </a:p>
        </p:txBody>
      </p:sp>
      <p:sp>
        <p:nvSpPr>
          <p:cNvPr id="33" name="TextBox 32">
            <a:extLst>
              <a:ext uri="{FF2B5EF4-FFF2-40B4-BE49-F238E27FC236}">
                <a16:creationId xmlns:a16="http://schemas.microsoft.com/office/drawing/2014/main" id="{D549B4A8-4379-9503-9BEB-66188B82AD74}"/>
              </a:ext>
            </a:extLst>
          </p:cNvPr>
          <p:cNvSpPr txBox="1">
            <a:spLocks/>
          </p:cNvSpPr>
          <p:nvPr/>
        </p:nvSpPr>
        <p:spPr>
          <a:xfrm>
            <a:off x="5447933" y="3907522"/>
            <a:ext cx="3426748" cy="730969"/>
          </a:xfrm>
          <a:prstGeom prst="rect">
            <a:avLst/>
          </a:prstGeom>
          <a:noFill/>
        </p:spPr>
        <p:txBody>
          <a:bodyPr wrap="square" lIns="0" tIns="0" rIns="0" bIns="0" numCol="2" rtlCol="0">
            <a:noAutofit/>
          </a:bodyPr>
          <a:lstStyle/>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Actinuum</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lgn="l">
              <a:spcAft>
                <a:spcPts val="300"/>
              </a:spcAft>
              <a:buClr>
                <a:schemeClr val="accent4"/>
              </a:buClr>
              <a:buFont typeface="Arial" panose="020B0604020202020204" pitchFamily="34" charset="0"/>
              <a:buChar cha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Cegos</a:t>
            </a:r>
          </a:p>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Ipama</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lgn="l">
              <a:spcAft>
                <a:spcPts val="300"/>
              </a:spcAft>
              <a:buClr>
                <a:schemeClr val="accent4"/>
              </a:buClr>
              <a:buFont typeface="Arial" panose="020B0604020202020204" pitchFamily="34" charset="0"/>
              <a:buChar cha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FCT Solutions</a:t>
            </a:r>
          </a:p>
          <a:p>
            <a:pPr marL="172800" indent="-172800" algn="l">
              <a:spcAft>
                <a:spcPts val="300"/>
              </a:spcAft>
              <a:buClr>
                <a:schemeClr val="accent4"/>
              </a:buClr>
              <a:buFont typeface="Arial" panose="020B0604020202020204" pitchFamily="34" charset="0"/>
              <a:buChar char="•"/>
            </a:pP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Edugroupe</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Orsys</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Axsens</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l">
              <a:spcAft>
                <a:spcPts val="300"/>
              </a:spcAft>
              <a:buClr>
                <a:schemeClr val="accent4"/>
              </a:buClr>
            </a:pP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10D5FBF5-FC2E-2BAD-7D81-5AA10D81EB35}"/>
              </a:ext>
            </a:extLst>
          </p:cNvPr>
          <p:cNvCxnSpPr>
            <a:cxnSpLocks/>
          </p:cNvCxnSpPr>
          <p:nvPr/>
        </p:nvCxnSpPr>
        <p:spPr>
          <a:xfrm>
            <a:off x="5447933" y="2863787"/>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8F5959A7-AF0E-AF60-A546-63204A8E6942}"/>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92144EA3-752B-7182-8E72-EB7AA4F87D96}"/>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38</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Graphic 22">
            <a:extLst>
              <a:ext uri="{FF2B5EF4-FFF2-40B4-BE49-F238E27FC236}">
                <a16:creationId xmlns:a16="http://schemas.microsoft.com/office/drawing/2014/main" id="{19482514-77AD-4A99-C471-8EDFFB562D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0502" y="4855500"/>
            <a:ext cx="418354" cy="164020"/>
          </a:xfrm>
          <a:prstGeom prst="rect">
            <a:avLst/>
          </a:prstGeom>
        </p:spPr>
      </p:pic>
      <p:cxnSp>
        <p:nvCxnSpPr>
          <p:cNvPr id="24" name="Connecteur droit 38">
            <a:extLst>
              <a:ext uri="{FF2B5EF4-FFF2-40B4-BE49-F238E27FC236}">
                <a16:creationId xmlns:a16="http://schemas.microsoft.com/office/drawing/2014/main" id="{FF727A5C-4B4B-982D-8637-7C349BF55933}"/>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A24B282-201B-F99B-A3A2-743DCF010310}"/>
              </a:ext>
            </a:extLst>
          </p:cNvPr>
          <p:cNvSpPr txBox="1">
            <a:spLocks/>
          </p:cNvSpPr>
          <p:nvPr/>
        </p:nvSpPr>
        <p:spPr>
          <a:xfrm>
            <a:off x="5447933" y="3675822"/>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4"/>
                </a:solidFill>
                <a:latin typeface="Calibri" panose="020F0502020204030204" pitchFamily="34" charset="0"/>
                <a:ea typeface="Calibri" panose="020F0502020204030204" pitchFamily="34" charset="0"/>
                <a:cs typeface="Calibri" panose="020F0502020204030204" pitchFamily="34" charset="0"/>
              </a:rPr>
              <a:t>OF PARTENAIRES</a:t>
            </a:r>
          </a:p>
        </p:txBody>
      </p:sp>
      <p:sp>
        <p:nvSpPr>
          <p:cNvPr id="3" name="Espace réservé du texte 1">
            <a:extLst>
              <a:ext uri="{FF2B5EF4-FFF2-40B4-BE49-F238E27FC236}">
                <a16:creationId xmlns:a16="http://schemas.microsoft.com/office/drawing/2014/main" id="{F09A061D-ED7B-335A-F015-157BD8100E0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28" name="Espace réservé du texte 1">
            <a:extLst>
              <a:ext uri="{FF2B5EF4-FFF2-40B4-BE49-F238E27FC236}">
                <a16:creationId xmlns:a16="http://schemas.microsoft.com/office/drawing/2014/main" id="{8FCB7968-88CC-5447-7A8A-920B632241D1}"/>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Annexes : </a:t>
            </a:r>
            <a:r>
              <a:rPr lang="fr-FR" sz="1400" err="1">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campusAtlas</a:t>
            </a:r>
            <a:r>
              <a:rPr lang="fr-FR" sz="140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36" name="Espace réservé du texte 1">
            <a:extLst>
              <a:ext uri="{FF2B5EF4-FFF2-40B4-BE49-F238E27FC236}">
                <a16:creationId xmlns:a16="http://schemas.microsoft.com/office/drawing/2014/main" id="{ECFF66E7-0D0D-86AB-2947-FBCDB0544608}"/>
              </a:ext>
            </a:extLst>
          </p:cNvPr>
          <p:cNvSpPr txBox="1">
            <a:spLocks/>
          </p:cNvSpPr>
          <p:nvPr/>
        </p:nvSpPr>
        <p:spPr>
          <a:xfrm>
            <a:off x="501500" y="496365"/>
            <a:ext cx="4043855" cy="1107996"/>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Thématique :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Réduction de son impact environnemental</a:t>
            </a:r>
          </a:p>
        </p:txBody>
      </p:sp>
      <p:pic>
        <p:nvPicPr>
          <p:cNvPr id="2" name="Graphic 2">
            <a:extLst>
              <a:ext uri="{FF2B5EF4-FFF2-40B4-BE49-F238E27FC236}">
                <a16:creationId xmlns:a16="http://schemas.microsoft.com/office/drawing/2014/main" id="{25D87227-DD52-597D-CA28-AEC038BC67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447933" y="3117906"/>
            <a:ext cx="429113" cy="429113"/>
          </a:xfrm>
          <a:prstGeom prst="rect">
            <a:avLst/>
          </a:prstGeom>
        </p:spPr>
      </p:pic>
      <p:pic>
        <p:nvPicPr>
          <p:cNvPr id="6" name="Graphic 227">
            <a:extLst>
              <a:ext uri="{FF2B5EF4-FFF2-40B4-BE49-F238E27FC236}">
                <a16:creationId xmlns:a16="http://schemas.microsoft.com/office/drawing/2014/main" id="{33C445CB-12C6-A27E-FE5F-065F05DC21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7933" y="1109370"/>
            <a:ext cx="429113" cy="429113"/>
          </a:xfrm>
          <a:prstGeom prst="rect">
            <a:avLst/>
          </a:prstGeom>
        </p:spPr>
      </p:pic>
    </p:spTree>
    <p:extLst>
      <p:ext uri="{BB962C8B-B14F-4D97-AF65-F5344CB8AC3E}">
        <p14:creationId xmlns:p14="http://schemas.microsoft.com/office/powerpoint/2010/main" val="1632218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151">
            <a:extLst>
              <a:ext uri="{FF2B5EF4-FFF2-40B4-BE49-F238E27FC236}">
                <a16:creationId xmlns:a16="http://schemas.microsoft.com/office/drawing/2014/main" id="{40A37D54-D425-3D17-FAB2-AAECCD27EB59}"/>
              </a:ext>
            </a:extLst>
          </p:cNvPr>
          <p:cNvSpPr>
            <a:spLocks/>
          </p:cNvSpPr>
          <p:nvPr/>
        </p:nvSpPr>
        <p:spPr>
          <a:xfrm>
            <a:off x="611999" y="1973202"/>
            <a:ext cx="4129334" cy="2731584"/>
          </a:xfrm>
          <a:custGeom>
            <a:avLst/>
            <a:gdLst>
              <a:gd name="connsiteX0" fmla="*/ 0 w 4129334"/>
              <a:gd name="connsiteY0" fmla="*/ 0 h 2905723"/>
              <a:gd name="connsiteX1" fmla="*/ 4129334 w 4129334"/>
              <a:gd name="connsiteY1" fmla="*/ 0 h 2905723"/>
              <a:gd name="connsiteX2" fmla="*/ 4129334 w 4129334"/>
              <a:gd name="connsiteY2" fmla="*/ 270985 h 2905723"/>
              <a:gd name="connsiteX3" fmla="*/ 4129334 w 4129334"/>
              <a:gd name="connsiteY3" fmla="*/ 496162 h 2905723"/>
              <a:gd name="connsiteX4" fmla="*/ 4129334 w 4129334"/>
              <a:gd name="connsiteY4" fmla="*/ 2905723 h 2905723"/>
              <a:gd name="connsiteX5" fmla="*/ 0 w 4129334"/>
              <a:gd name="connsiteY5" fmla="*/ 2905723 h 2905723"/>
              <a:gd name="connsiteX6" fmla="*/ 0 w 4129334"/>
              <a:gd name="connsiteY6" fmla="*/ 2284701 h 2905723"/>
              <a:gd name="connsiteX7" fmla="*/ 96376 w 4129334"/>
              <a:gd name="connsiteY7" fmla="*/ 2284701 h 2905723"/>
              <a:gd name="connsiteX8" fmla="*/ 96376 w 4129334"/>
              <a:gd name="connsiteY8" fmla="*/ 1955613 h 2905723"/>
              <a:gd name="connsiteX9" fmla="*/ 430989 w 4129334"/>
              <a:gd name="connsiteY9" fmla="*/ 1955613 h 2905723"/>
              <a:gd name="connsiteX10" fmla="*/ 430989 w 4129334"/>
              <a:gd name="connsiteY10" fmla="*/ 1751813 h 2905723"/>
              <a:gd name="connsiteX11" fmla="*/ 96376 w 4129334"/>
              <a:gd name="connsiteY11" fmla="*/ 1751813 h 2905723"/>
              <a:gd name="connsiteX12" fmla="*/ 96376 w 4129334"/>
              <a:gd name="connsiteY12" fmla="*/ 1422725 h 2905723"/>
              <a:gd name="connsiteX13" fmla="*/ 0 w 4129334"/>
              <a:gd name="connsiteY13" fmla="*/ 1422725 h 2905723"/>
              <a:gd name="connsiteX14" fmla="*/ 0 w 4129334"/>
              <a:gd name="connsiteY14" fmla="*/ 496162 h 2905723"/>
              <a:gd name="connsiteX15" fmla="*/ 0 w 4129334"/>
              <a:gd name="connsiteY15" fmla="*/ 270985 h 29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9334" h="2905723">
                <a:moveTo>
                  <a:pt x="0" y="0"/>
                </a:moveTo>
                <a:lnTo>
                  <a:pt x="4129334" y="0"/>
                </a:lnTo>
                <a:lnTo>
                  <a:pt x="4129334" y="270985"/>
                </a:lnTo>
                <a:lnTo>
                  <a:pt x="4129334" y="496162"/>
                </a:lnTo>
                <a:lnTo>
                  <a:pt x="4129334" y="2905723"/>
                </a:lnTo>
                <a:lnTo>
                  <a:pt x="0" y="2905723"/>
                </a:lnTo>
                <a:lnTo>
                  <a:pt x="0" y="2284701"/>
                </a:lnTo>
                <a:lnTo>
                  <a:pt x="96376" y="2284701"/>
                </a:lnTo>
                <a:lnTo>
                  <a:pt x="96376" y="1955613"/>
                </a:lnTo>
                <a:lnTo>
                  <a:pt x="430989" y="1955613"/>
                </a:lnTo>
                <a:lnTo>
                  <a:pt x="430989" y="1751813"/>
                </a:lnTo>
                <a:lnTo>
                  <a:pt x="96376" y="1751813"/>
                </a:lnTo>
                <a:lnTo>
                  <a:pt x="96376" y="1422725"/>
                </a:lnTo>
                <a:lnTo>
                  <a:pt x="0" y="1422725"/>
                </a:lnTo>
                <a:lnTo>
                  <a:pt x="0" y="496162"/>
                </a:lnTo>
                <a:lnTo>
                  <a:pt x="0" y="270985"/>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a:extLst>
              <a:ext uri="{FF2B5EF4-FFF2-40B4-BE49-F238E27FC236}">
                <a16:creationId xmlns:a16="http://schemas.microsoft.com/office/drawing/2014/main" id="{92E044D1-A493-11C9-F6C6-C950EBAB1CC4}"/>
              </a:ext>
            </a:extLst>
          </p:cNvPr>
          <p:cNvSpPr/>
          <p:nvPr/>
        </p:nvSpPr>
        <p:spPr>
          <a:xfrm>
            <a:off x="5100144"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54620745-FD82-BB4A-0903-439B3970C6A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CD79645B-2544-DB73-2F14-991FBA7CB49C}"/>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39</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Graphic 62">
            <a:extLst>
              <a:ext uri="{FF2B5EF4-FFF2-40B4-BE49-F238E27FC236}">
                <a16:creationId xmlns:a16="http://schemas.microsoft.com/office/drawing/2014/main" id="{9AFE146C-5754-3365-994C-CE4D0D230C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64" name="Connecteur droit 38">
            <a:extLst>
              <a:ext uri="{FF2B5EF4-FFF2-40B4-BE49-F238E27FC236}">
                <a16:creationId xmlns:a16="http://schemas.microsoft.com/office/drawing/2014/main" id="{F987C453-D5B5-41AB-8ADB-620C0F367E55}"/>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1" name="Freeform: Shape 210">
            <a:extLst>
              <a:ext uri="{FF2B5EF4-FFF2-40B4-BE49-F238E27FC236}">
                <a16:creationId xmlns:a16="http://schemas.microsoft.com/office/drawing/2014/main" id="{C1723731-0E0C-E3E8-E761-9658DD93B904}"/>
              </a:ext>
            </a:extLst>
          </p:cNvPr>
          <p:cNvSpPr>
            <a:spLocks/>
          </p:cNvSpPr>
          <p:nvPr/>
        </p:nvSpPr>
        <p:spPr>
          <a:xfrm>
            <a:off x="611999" y="3662131"/>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12" name="Freeform: Shape 211">
            <a:extLst>
              <a:ext uri="{FF2B5EF4-FFF2-40B4-BE49-F238E27FC236}">
                <a16:creationId xmlns:a16="http://schemas.microsoft.com/office/drawing/2014/main" id="{94FCFA1C-19F3-D4E1-600B-FD1D2ED34E95}"/>
              </a:ext>
            </a:extLst>
          </p:cNvPr>
          <p:cNvSpPr/>
          <p:nvPr/>
        </p:nvSpPr>
        <p:spPr>
          <a:xfrm>
            <a:off x="468000" y="1827716"/>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13" name="Rectangle: Rounded Corners 212">
            <a:hlinkClick r:id="rId5"/>
            <a:extLst>
              <a:ext uri="{FF2B5EF4-FFF2-40B4-BE49-F238E27FC236}">
                <a16:creationId xmlns:a16="http://schemas.microsoft.com/office/drawing/2014/main" id="{EA8BA57A-C79A-72F5-7326-ADC4F24E1296}"/>
              </a:ext>
            </a:extLst>
          </p:cNvPr>
          <p:cNvSpPr/>
          <p:nvPr/>
        </p:nvSpPr>
        <p:spPr>
          <a:xfrm>
            <a:off x="1862189" y="45545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endParaRPr lang="fr-FR" sz="12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14" name="Oval 213">
            <a:hlinkClick r:id="rId5"/>
            <a:extLst>
              <a:ext uri="{FF2B5EF4-FFF2-40B4-BE49-F238E27FC236}">
                <a16:creationId xmlns:a16="http://schemas.microsoft.com/office/drawing/2014/main" id="{E0ECE228-0CAB-FD48-9009-20E3DB8549BC}"/>
              </a:ext>
            </a:extLst>
          </p:cNvPr>
          <p:cNvSpPr/>
          <p:nvPr/>
        </p:nvSpPr>
        <p:spPr>
          <a:xfrm>
            <a:off x="3207366" y="4580484"/>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15" name="TextBox 214">
            <a:hlinkClick r:id="rId5"/>
            <a:extLst>
              <a:ext uri="{FF2B5EF4-FFF2-40B4-BE49-F238E27FC236}">
                <a16:creationId xmlns:a16="http://schemas.microsoft.com/office/drawing/2014/main" id="{1928394B-ACA7-6905-7E41-6C9A1F9FB1D7}"/>
              </a:ext>
            </a:extLst>
          </p:cNvPr>
          <p:cNvSpPr txBox="1"/>
          <p:nvPr/>
        </p:nvSpPr>
        <p:spPr>
          <a:xfrm>
            <a:off x="1972934" y="4624218"/>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216" name="Graphic 215">
            <a:hlinkClick r:id="rId5"/>
            <a:extLst>
              <a:ext uri="{FF2B5EF4-FFF2-40B4-BE49-F238E27FC236}">
                <a16:creationId xmlns:a16="http://schemas.microsoft.com/office/drawing/2014/main" id="{45759660-B1A2-39AA-3C26-23356B5B15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46381" y="4619498"/>
            <a:ext cx="175018" cy="175018"/>
          </a:xfrm>
          <a:prstGeom prst="rect">
            <a:avLst/>
          </a:prstGeom>
        </p:spPr>
      </p:pic>
      <p:sp>
        <p:nvSpPr>
          <p:cNvPr id="217" name="TextBox 216">
            <a:extLst>
              <a:ext uri="{FF2B5EF4-FFF2-40B4-BE49-F238E27FC236}">
                <a16:creationId xmlns:a16="http://schemas.microsoft.com/office/drawing/2014/main" id="{25663E64-E4FD-841B-6348-29CF72C9673C}"/>
              </a:ext>
            </a:extLst>
          </p:cNvPr>
          <p:cNvSpPr txBox="1">
            <a:spLocks/>
          </p:cNvSpPr>
          <p:nvPr/>
        </p:nvSpPr>
        <p:spPr>
          <a:xfrm>
            <a:off x="874607" y="2056961"/>
            <a:ext cx="3604118" cy="152349"/>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218" name="TextBox 217">
            <a:extLst>
              <a:ext uri="{FF2B5EF4-FFF2-40B4-BE49-F238E27FC236}">
                <a16:creationId xmlns:a16="http://schemas.microsoft.com/office/drawing/2014/main" id="{15C61D4E-51FF-FADF-CA89-3D27820A33E8}"/>
              </a:ext>
            </a:extLst>
          </p:cNvPr>
          <p:cNvSpPr txBox="1">
            <a:spLocks/>
          </p:cNvSpPr>
          <p:nvPr/>
        </p:nvSpPr>
        <p:spPr>
          <a:xfrm>
            <a:off x="874607" y="2310239"/>
            <a:ext cx="3670748" cy="1303620"/>
          </a:xfrm>
          <a:prstGeom prst="rect">
            <a:avLst/>
          </a:prstGeom>
          <a:noFill/>
        </p:spPr>
        <p:txBody>
          <a:bodyPr wrap="square" lIns="0" tIns="0" rIns="0" bIns="0" rtlCol="0">
            <a:noAutofit/>
          </a:bodyPr>
          <a:lstStyle/>
          <a:p>
            <a:pPr>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RSE (Responsabilité Sociétale des Entreprises) consiste à intégrer volontairement des préoccupations sociales et environnementales dans les activités de l’entreprise et ses relations avec les parties prenantes. </a:t>
            </a:r>
          </a:p>
          <a:p>
            <a:pPr>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 d'autres termes, la RSE est la contribution des entreprises aux enjeux du développement durable. </a:t>
            </a:r>
          </a:p>
          <a:p>
            <a:pPr>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L'objectif est de comprendre les fondements du développement durable et de la RSE, et identifier des leviers d’action, individuels et collectifs pour s'engager de manière concrète dans une démarche responsable.</a:t>
            </a:r>
          </a:p>
        </p:txBody>
      </p:sp>
      <p:sp>
        <p:nvSpPr>
          <p:cNvPr id="219" name="TextBox 218">
            <a:extLst>
              <a:ext uri="{FF2B5EF4-FFF2-40B4-BE49-F238E27FC236}">
                <a16:creationId xmlns:a16="http://schemas.microsoft.com/office/drawing/2014/main" id="{EA42CF53-A6A7-FBCA-F050-44202188A0AB}"/>
              </a:ext>
            </a:extLst>
          </p:cNvPr>
          <p:cNvSpPr txBox="1">
            <a:spLocks/>
          </p:cNvSpPr>
          <p:nvPr/>
        </p:nvSpPr>
        <p:spPr>
          <a:xfrm>
            <a:off x="941285" y="3929526"/>
            <a:ext cx="1614451"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Secteurs éligibles</a:t>
            </a:r>
          </a:p>
        </p:txBody>
      </p:sp>
      <p:sp>
        <p:nvSpPr>
          <p:cNvPr id="220" name="TextBox 219">
            <a:extLst>
              <a:ext uri="{FF2B5EF4-FFF2-40B4-BE49-F238E27FC236}">
                <a16:creationId xmlns:a16="http://schemas.microsoft.com/office/drawing/2014/main" id="{9AF407BB-06E5-0395-5C96-D996B5C47E90}"/>
              </a:ext>
            </a:extLst>
          </p:cNvPr>
          <p:cNvSpPr txBox="1">
            <a:spLocks/>
          </p:cNvSpPr>
          <p:nvPr/>
        </p:nvSpPr>
        <p:spPr>
          <a:xfrm>
            <a:off x="874607" y="4095180"/>
            <a:ext cx="1614451"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Tous les secteurs d’Atlas</a:t>
            </a:r>
          </a:p>
        </p:txBody>
      </p:sp>
      <p:sp>
        <p:nvSpPr>
          <p:cNvPr id="221" name="TextBox 220">
            <a:extLst>
              <a:ext uri="{FF2B5EF4-FFF2-40B4-BE49-F238E27FC236}">
                <a16:creationId xmlns:a16="http://schemas.microsoft.com/office/drawing/2014/main" id="{81A24B37-2E5C-C836-7D05-D4F8FE6B29E1}"/>
              </a:ext>
            </a:extLst>
          </p:cNvPr>
          <p:cNvSpPr txBox="1">
            <a:spLocks/>
          </p:cNvSpPr>
          <p:nvPr/>
        </p:nvSpPr>
        <p:spPr>
          <a:xfrm>
            <a:off x="2862325" y="3863480"/>
            <a:ext cx="1616400"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222" name="TextBox 221">
            <a:extLst>
              <a:ext uri="{FF2B5EF4-FFF2-40B4-BE49-F238E27FC236}">
                <a16:creationId xmlns:a16="http://schemas.microsoft.com/office/drawing/2014/main" id="{012BA20F-0E47-172F-EB54-FDCCF2BA47FF}"/>
              </a:ext>
            </a:extLst>
          </p:cNvPr>
          <p:cNvSpPr txBox="1">
            <a:spLocks/>
          </p:cNvSpPr>
          <p:nvPr/>
        </p:nvSpPr>
        <p:spPr>
          <a:xfrm>
            <a:off x="2862325" y="4095180"/>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National</a:t>
            </a:r>
          </a:p>
        </p:txBody>
      </p:sp>
      <p:cxnSp>
        <p:nvCxnSpPr>
          <p:cNvPr id="223" name="Straight Connector 222">
            <a:extLst>
              <a:ext uri="{FF2B5EF4-FFF2-40B4-BE49-F238E27FC236}">
                <a16:creationId xmlns:a16="http://schemas.microsoft.com/office/drawing/2014/main" id="{F8D8217D-F9D4-FBD5-BEA5-FC716C726CC7}"/>
              </a:ext>
            </a:extLst>
          </p:cNvPr>
          <p:cNvCxnSpPr>
            <a:cxnSpLocks/>
          </p:cNvCxnSpPr>
          <p:nvPr/>
        </p:nvCxnSpPr>
        <p:spPr>
          <a:xfrm>
            <a:off x="2676666" y="38091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25" name="Espace réservé du texte 1">
            <a:extLst>
              <a:ext uri="{FF2B5EF4-FFF2-40B4-BE49-F238E27FC236}">
                <a16:creationId xmlns:a16="http://schemas.microsoft.com/office/drawing/2014/main" id="{FA36A13D-188C-DB13-921E-D94A45A08BC7}"/>
              </a:ext>
            </a:extLst>
          </p:cNvPr>
          <p:cNvSpPr txBox="1">
            <a:spLocks/>
          </p:cNvSpPr>
          <p:nvPr/>
        </p:nvSpPr>
        <p:spPr>
          <a:xfrm>
            <a:off x="691610" y="1668274"/>
            <a:ext cx="423983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Climat et développement durable</a:t>
            </a:r>
          </a:p>
        </p:txBody>
      </p:sp>
      <p:sp>
        <p:nvSpPr>
          <p:cNvPr id="226" name="TextBox 225">
            <a:extLst>
              <a:ext uri="{FF2B5EF4-FFF2-40B4-BE49-F238E27FC236}">
                <a16:creationId xmlns:a16="http://schemas.microsoft.com/office/drawing/2014/main" id="{EAAA0721-6109-CF12-3CFC-CBDB8FBCD1F8}"/>
              </a:ext>
            </a:extLst>
          </p:cNvPr>
          <p:cNvSpPr txBox="1">
            <a:spLocks/>
          </p:cNvSpPr>
          <p:nvPr/>
        </p:nvSpPr>
        <p:spPr>
          <a:xfrm>
            <a:off x="5447933" y="1688886"/>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227" name="TextBox 226">
            <a:extLst>
              <a:ext uri="{FF2B5EF4-FFF2-40B4-BE49-F238E27FC236}">
                <a16:creationId xmlns:a16="http://schemas.microsoft.com/office/drawing/2014/main" id="{1E90BCFA-A788-8B94-2860-F5CBAD3F28B8}"/>
              </a:ext>
            </a:extLst>
          </p:cNvPr>
          <p:cNvSpPr txBox="1">
            <a:spLocks/>
          </p:cNvSpPr>
          <p:nvPr/>
        </p:nvSpPr>
        <p:spPr>
          <a:xfrm>
            <a:off x="5447933" y="1920586"/>
            <a:ext cx="3426748" cy="923330"/>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Mise en place d’une démarche RSE</a:t>
            </a:r>
          </a:p>
        </p:txBody>
      </p:sp>
      <p:pic>
        <p:nvPicPr>
          <p:cNvPr id="228" name="Graphic 227">
            <a:extLst>
              <a:ext uri="{FF2B5EF4-FFF2-40B4-BE49-F238E27FC236}">
                <a16:creationId xmlns:a16="http://schemas.microsoft.com/office/drawing/2014/main" id="{3580BB3B-5382-6935-DEF7-1BF13558BD5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7933" y="1109370"/>
            <a:ext cx="429113" cy="429113"/>
          </a:xfrm>
          <a:prstGeom prst="rect">
            <a:avLst/>
          </a:prstGeom>
        </p:spPr>
      </p:pic>
      <p:sp>
        <p:nvSpPr>
          <p:cNvPr id="229" name="TextBox 228">
            <a:extLst>
              <a:ext uri="{FF2B5EF4-FFF2-40B4-BE49-F238E27FC236}">
                <a16:creationId xmlns:a16="http://schemas.microsoft.com/office/drawing/2014/main" id="{53FFD302-E10E-813F-DCA3-75F8676285B9}"/>
              </a:ext>
            </a:extLst>
          </p:cNvPr>
          <p:cNvSpPr txBox="1">
            <a:spLocks/>
          </p:cNvSpPr>
          <p:nvPr/>
        </p:nvSpPr>
        <p:spPr>
          <a:xfrm>
            <a:off x="5447933" y="3675822"/>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4"/>
                </a:solidFill>
                <a:latin typeface="Calibri" panose="020F0502020204030204" pitchFamily="34" charset="0"/>
                <a:ea typeface="Calibri" panose="020F0502020204030204" pitchFamily="34" charset="0"/>
                <a:cs typeface="Calibri" panose="020F0502020204030204" pitchFamily="34" charset="0"/>
              </a:rPr>
              <a:t>OF PARTENAIRES</a:t>
            </a:r>
          </a:p>
        </p:txBody>
      </p:sp>
      <p:sp>
        <p:nvSpPr>
          <p:cNvPr id="230" name="TextBox 229">
            <a:extLst>
              <a:ext uri="{FF2B5EF4-FFF2-40B4-BE49-F238E27FC236}">
                <a16:creationId xmlns:a16="http://schemas.microsoft.com/office/drawing/2014/main" id="{E5326068-BC9A-88B3-285D-942421E8CB69}"/>
              </a:ext>
            </a:extLst>
          </p:cNvPr>
          <p:cNvSpPr txBox="1">
            <a:spLocks/>
          </p:cNvSpPr>
          <p:nvPr/>
        </p:nvSpPr>
        <p:spPr>
          <a:xfrm>
            <a:off x="5447933" y="3907522"/>
            <a:ext cx="3426748" cy="538609"/>
          </a:xfrm>
          <a:prstGeom prst="rect">
            <a:avLst/>
          </a:prstGeom>
          <a:noFill/>
        </p:spPr>
        <p:txBody>
          <a:bodyPr wrap="square" lIns="0" tIns="0" rIns="0" bIns="0" rtlCol="0">
            <a:noAutofit/>
          </a:bodyPr>
          <a:lstStyle/>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Actinuum</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Edugroup</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172800" indent="-172800" algn="l">
              <a:spcAft>
                <a:spcPts val="300"/>
              </a:spcAft>
              <a:buClr>
                <a:schemeClr val="accent4"/>
              </a:buClr>
              <a:buFont typeface="Arial" panose="020B0604020202020204" pitchFamily="34" charset="0"/>
              <a:buChar char="•"/>
            </a:pP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Orsys</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31" name="Graphic 230">
            <a:extLst>
              <a:ext uri="{FF2B5EF4-FFF2-40B4-BE49-F238E27FC236}">
                <a16:creationId xmlns:a16="http://schemas.microsoft.com/office/drawing/2014/main" id="{BC0A1DAF-6182-5A40-3D55-EEBA6B5CC7F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117906"/>
            <a:ext cx="429113" cy="429113"/>
          </a:xfrm>
          <a:prstGeom prst="rect">
            <a:avLst/>
          </a:prstGeom>
        </p:spPr>
      </p:pic>
      <p:cxnSp>
        <p:nvCxnSpPr>
          <p:cNvPr id="232" name="Straight Connector 231">
            <a:extLst>
              <a:ext uri="{FF2B5EF4-FFF2-40B4-BE49-F238E27FC236}">
                <a16:creationId xmlns:a16="http://schemas.microsoft.com/office/drawing/2014/main" id="{58DB7FDB-A0CB-887E-15FA-359401696154}"/>
              </a:ext>
            </a:extLst>
          </p:cNvPr>
          <p:cNvCxnSpPr>
            <a:cxnSpLocks/>
          </p:cNvCxnSpPr>
          <p:nvPr/>
        </p:nvCxnSpPr>
        <p:spPr>
          <a:xfrm>
            <a:off x="5447933" y="2863787"/>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texte 1">
            <a:extLst>
              <a:ext uri="{FF2B5EF4-FFF2-40B4-BE49-F238E27FC236}">
                <a16:creationId xmlns:a16="http://schemas.microsoft.com/office/drawing/2014/main" id="{3F823B57-21E4-1360-5990-6990E6B2AFB4}"/>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Annexes : </a:t>
            </a:r>
            <a:r>
              <a:rPr lang="fr-FR" sz="1400" err="1">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campusAtlas</a:t>
            </a:r>
            <a:r>
              <a:rPr lang="fr-FR" sz="140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4" name="Espace réservé du texte 1">
            <a:extLst>
              <a:ext uri="{FF2B5EF4-FFF2-40B4-BE49-F238E27FC236}">
                <a16:creationId xmlns:a16="http://schemas.microsoft.com/office/drawing/2014/main" id="{FFD8C651-99C7-34BB-4431-C55D8EBF987F}"/>
              </a:ext>
            </a:extLst>
          </p:cNvPr>
          <p:cNvSpPr txBox="1">
            <a:spLocks/>
          </p:cNvSpPr>
          <p:nvPr/>
        </p:nvSpPr>
        <p:spPr>
          <a:xfrm>
            <a:off x="501500" y="489277"/>
            <a:ext cx="4043855" cy="1107996"/>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Thématique :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Responsabilité Sociale et Environnementale (RSE)</a:t>
            </a:r>
          </a:p>
        </p:txBody>
      </p:sp>
      <p:grpSp>
        <p:nvGrpSpPr>
          <p:cNvPr id="5" name="Group 13">
            <a:extLst>
              <a:ext uri="{FF2B5EF4-FFF2-40B4-BE49-F238E27FC236}">
                <a16:creationId xmlns:a16="http://schemas.microsoft.com/office/drawing/2014/main" id="{5EFB40DF-222A-8BDE-BC76-5569E2ABE264}"/>
              </a:ext>
            </a:extLst>
          </p:cNvPr>
          <p:cNvGrpSpPr/>
          <p:nvPr/>
        </p:nvGrpSpPr>
        <p:grpSpPr>
          <a:xfrm>
            <a:off x="5309488" y="549036"/>
            <a:ext cx="1763999" cy="468906"/>
            <a:chOff x="6126825" y="103974"/>
            <a:chExt cx="1763999" cy="468906"/>
          </a:xfrm>
        </p:grpSpPr>
        <p:sp>
          <p:nvSpPr>
            <p:cNvPr id="6" name="Espace réservé du texte 1">
              <a:extLst>
                <a:ext uri="{FF2B5EF4-FFF2-40B4-BE49-F238E27FC236}">
                  <a16:creationId xmlns:a16="http://schemas.microsoft.com/office/drawing/2014/main" id="{6D7DB15E-73F8-D814-D825-B08B964E0C05}"/>
                </a:ext>
              </a:extLst>
            </p:cNvPr>
            <p:cNvSpPr txBox="1">
              <a:spLocks/>
            </p:cNvSpPr>
            <p:nvPr/>
          </p:nvSpPr>
          <p:spPr>
            <a:xfrm>
              <a:off x="6234824" y="212880"/>
              <a:ext cx="1656000" cy="360000"/>
            </a:xfrm>
            <a:prstGeom prst="rect">
              <a:avLst/>
            </a:prstGeom>
            <a:solidFill>
              <a:schemeClr val="accent1">
                <a:lumMod val="60000"/>
                <a:lumOff val="40000"/>
              </a:schemeClr>
            </a:solidFill>
            <a:ln>
              <a:solidFill>
                <a:schemeClr val="accent2">
                  <a:lumMod val="25000"/>
                  <a:lumOff val="75000"/>
                </a:schemeClr>
              </a:solidFill>
            </a:ln>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FSE+ compatible</a:t>
              </a:r>
            </a:p>
          </p:txBody>
        </p:sp>
        <p:sp>
          <p:nvSpPr>
            <p:cNvPr id="8" name="Freeform: Shape 9">
              <a:extLst>
                <a:ext uri="{FF2B5EF4-FFF2-40B4-BE49-F238E27FC236}">
                  <a16:creationId xmlns:a16="http://schemas.microsoft.com/office/drawing/2014/main" id="{D86E3D07-4F1B-8EDD-40C8-0EBD921A4357}"/>
                </a:ext>
              </a:extLst>
            </p:cNvPr>
            <p:cNvSpPr/>
            <p:nvPr/>
          </p:nvSpPr>
          <p:spPr>
            <a:xfrm>
              <a:off x="6126825" y="10397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0" name="Espace réservé du texte 1">
            <a:extLst>
              <a:ext uri="{FF2B5EF4-FFF2-40B4-BE49-F238E27FC236}">
                <a16:creationId xmlns:a16="http://schemas.microsoft.com/office/drawing/2014/main" id="{8DF736E4-5C61-B1FD-A5B1-7D775B9346D4}"/>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pic>
        <p:nvPicPr>
          <p:cNvPr id="12" name="Image 28">
            <a:extLst>
              <a:ext uri="{FF2B5EF4-FFF2-40B4-BE49-F238E27FC236}">
                <a16:creationId xmlns:a16="http://schemas.microsoft.com/office/drawing/2014/main" id="{99F06196-E097-6424-B768-8986E063CF3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Tree>
    <p:extLst>
      <p:ext uri="{BB962C8B-B14F-4D97-AF65-F5344CB8AC3E}">
        <p14:creationId xmlns:p14="http://schemas.microsoft.com/office/powerpoint/2010/main" val="336369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BC6822-2DFF-3021-6C7B-78BAE4501FD7}"/>
              </a:ext>
            </a:extLst>
          </p:cNvPr>
          <p:cNvSpPr/>
          <p:nvPr/>
        </p:nvSpPr>
        <p:spPr>
          <a:xfrm>
            <a:off x="0" y="1480923"/>
            <a:ext cx="9144000" cy="13503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03957458-A9AF-FDDC-99B3-D9267A9FFFCF}"/>
              </a:ext>
            </a:extLst>
          </p:cNvPr>
          <p:cNvSpPr/>
          <p:nvPr/>
        </p:nvSpPr>
        <p:spPr>
          <a:xfrm>
            <a:off x="1043770" y="2501727"/>
            <a:ext cx="3384007" cy="2045671"/>
          </a:xfrm>
          <a:prstGeom prst="rect">
            <a:avLst/>
          </a:prstGeom>
          <a:solidFill>
            <a:srgbClr val="CAECD3"/>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424A1E4E-980F-81A8-DB3E-485D6990E900}"/>
              </a:ext>
            </a:extLst>
          </p:cNvPr>
          <p:cNvSpPr/>
          <p:nvPr/>
        </p:nvSpPr>
        <p:spPr>
          <a:xfrm>
            <a:off x="882182" y="2354905"/>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D696F5E5-7347-AEEC-C3C2-843F83F59D02}"/>
              </a:ext>
            </a:extLst>
          </p:cNvPr>
          <p:cNvSpPr/>
          <p:nvPr/>
        </p:nvSpPr>
        <p:spPr>
          <a:xfrm>
            <a:off x="4835484" y="2501727"/>
            <a:ext cx="3384007" cy="2045671"/>
          </a:xfrm>
          <a:prstGeom prst="rect">
            <a:avLst/>
          </a:prstGeom>
          <a:solidFill>
            <a:srgbClr val="E4DCF8"/>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76F8EE52-0B1F-4CCA-05E7-C16E4EECBF5F}"/>
              </a:ext>
            </a:extLst>
          </p:cNvPr>
          <p:cNvSpPr/>
          <p:nvPr/>
        </p:nvSpPr>
        <p:spPr>
          <a:xfrm>
            <a:off x="4656578" y="2354905"/>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4"/>
          </a:solidFill>
          <a:ln w="1962" cap="flat">
            <a:noFill/>
            <a:prstDash val="solid"/>
            <a:miter/>
          </a:ln>
        </p:spPr>
        <p:txBody>
          <a:bodyPr rtlCol="0" anchor="ctr"/>
          <a:lstStyle/>
          <a:p>
            <a:endParaRPr lang="fr-FR">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291B00D-EBCB-87CD-27EA-11A3A3F45EC1}"/>
              </a:ext>
            </a:extLst>
          </p:cNvPr>
          <p:cNvSpPr txBox="1"/>
          <p:nvPr/>
        </p:nvSpPr>
        <p:spPr>
          <a:xfrm>
            <a:off x="1257299" y="1653520"/>
            <a:ext cx="6629402" cy="492443"/>
          </a:xfrm>
          <a:prstGeom prst="rect">
            <a:avLst/>
          </a:prstGeom>
          <a:noFill/>
        </p:spPr>
        <p:txBody>
          <a:bodyPr wrap="square" lIns="0" tIns="0" rIns="0" bIns="0" rtlCol="0">
            <a:noAutofit/>
          </a:bodyPr>
          <a:lstStyle/>
          <a:p>
            <a:pPr algn="ctr">
              <a:buClr>
                <a:schemeClr val="accent1"/>
              </a:buClr>
            </a:pPr>
            <a:r>
              <a:rPr lang="fr-FR" sz="16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Atlas accompagne les entreprises des services financiers</a:t>
            </a:r>
            <a:br>
              <a:rPr lang="fr-FR" sz="16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6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et du conseil dans </a:t>
            </a:r>
            <a:r>
              <a:rPr lang="fr-FR" sz="1600" b="1">
                <a:solidFill>
                  <a:srgbClr val="262626"/>
                </a:solidFill>
                <a:latin typeface="Calibri" panose="020F0502020204030204" pitchFamily="34" charset="0"/>
                <a:ea typeface="Calibri" panose="020F0502020204030204" pitchFamily="34" charset="0"/>
                <a:cs typeface="Calibri" panose="020F0502020204030204" pitchFamily="34" charset="0"/>
              </a:rPr>
              <a:t>leur </a:t>
            </a:r>
            <a:r>
              <a:rPr lang="fr-FR" sz="1600" b="1">
                <a:solidFill>
                  <a:srgbClr val="1E2128"/>
                </a:solidFill>
                <a:latin typeface="Calibri" panose="020F0502020204030204" pitchFamily="34" charset="0"/>
                <a:ea typeface="Calibri" panose="020F0502020204030204" pitchFamily="34" charset="0"/>
                <a:cs typeface="Calibri" panose="020F0502020204030204" pitchFamily="34" charset="0"/>
              </a:rPr>
              <a:t>montée en compétence.</a:t>
            </a:r>
          </a:p>
        </p:txBody>
      </p:sp>
      <p:pic>
        <p:nvPicPr>
          <p:cNvPr id="20" name="Graphic 19">
            <a:extLst>
              <a:ext uri="{FF2B5EF4-FFF2-40B4-BE49-F238E27FC236}">
                <a16:creationId xmlns:a16="http://schemas.microsoft.com/office/drawing/2014/main" id="{CE72BE62-3978-4531-482B-00DFF2109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 r="13"/>
          <a:stretch/>
        </p:blipFill>
        <p:spPr>
          <a:xfrm>
            <a:off x="2338938" y="2764316"/>
            <a:ext cx="760052" cy="760246"/>
          </a:xfrm>
          <a:prstGeom prst="rect">
            <a:avLst/>
          </a:prstGeom>
        </p:spPr>
      </p:pic>
      <p:sp>
        <p:nvSpPr>
          <p:cNvPr id="21" name="TextBox 20">
            <a:extLst>
              <a:ext uri="{FF2B5EF4-FFF2-40B4-BE49-F238E27FC236}">
                <a16:creationId xmlns:a16="http://schemas.microsoft.com/office/drawing/2014/main" id="{FD383F69-B067-D656-52DD-E5C0319134E9}"/>
              </a:ext>
            </a:extLst>
          </p:cNvPr>
          <p:cNvSpPr txBox="1">
            <a:spLocks/>
          </p:cNvSpPr>
          <p:nvPr/>
        </p:nvSpPr>
        <p:spPr>
          <a:xfrm>
            <a:off x="1555688" y="3684922"/>
            <a:ext cx="2347552" cy="307777"/>
          </a:xfrm>
          <a:prstGeom prst="rect">
            <a:avLst/>
          </a:prstGeom>
          <a:noFill/>
        </p:spPr>
        <p:txBody>
          <a:bodyPr wrap="square" lIns="0" tIns="0" rIns="0" bIns="0" rtlCol="0" anchor="b">
            <a:noAutofit/>
          </a:bodyPr>
          <a:lstStyle/>
          <a:p>
            <a:pPr algn="ctr">
              <a:buClr>
                <a:schemeClr val="accent1"/>
              </a:buClr>
            </a:pPr>
            <a:r>
              <a:rPr lang="fr-FR" sz="2000" b="1">
                <a:solidFill>
                  <a:schemeClr val="accent2"/>
                </a:solidFill>
                <a:latin typeface="Calibri" panose="020F0502020204030204" pitchFamily="34" charset="0"/>
                <a:ea typeface="Calibri" panose="020F0502020204030204" pitchFamily="34" charset="0"/>
                <a:cs typeface="Calibri" panose="020F0502020204030204" pitchFamily="34" charset="0"/>
              </a:rPr>
              <a:t>Près de 200 000 </a:t>
            </a:r>
          </a:p>
        </p:txBody>
      </p:sp>
      <p:sp>
        <p:nvSpPr>
          <p:cNvPr id="22" name="TextBox 21">
            <a:extLst>
              <a:ext uri="{FF2B5EF4-FFF2-40B4-BE49-F238E27FC236}">
                <a16:creationId xmlns:a16="http://schemas.microsoft.com/office/drawing/2014/main" id="{69A59D6B-568C-195F-523E-2227D5939F0D}"/>
              </a:ext>
            </a:extLst>
          </p:cNvPr>
          <p:cNvSpPr txBox="1">
            <a:spLocks/>
          </p:cNvSpPr>
          <p:nvPr/>
        </p:nvSpPr>
        <p:spPr>
          <a:xfrm>
            <a:off x="1534689" y="4058012"/>
            <a:ext cx="2347552" cy="184666"/>
          </a:xfrm>
          <a:prstGeom prst="rect">
            <a:avLst/>
          </a:prstGeom>
          <a:noFill/>
        </p:spPr>
        <p:txBody>
          <a:bodyPr wrap="square" lIns="0" tIns="0" rIns="0" bIns="0" rtlCol="0">
            <a:noAutofit/>
          </a:bodyPr>
          <a:lstStyle/>
          <a:p>
            <a:pPr algn="ctr">
              <a:spcAft>
                <a:spcPts val="300"/>
              </a:spcAft>
              <a:buClr>
                <a:schemeClr val="accent1"/>
              </a:buClr>
            </a:pP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Entreprises</a:t>
            </a:r>
          </a:p>
        </p:txBody>
      </p:sp>
      <p:pic>
        <p:nvPicPr>
          <p:cNvPr id="23" name="Graphic 22">
            <a:extLst>
              <a:ext uri="{FF2B5EF4-FFF2-40B4-BE49-F238E27FC236}">
                <a16:creationId xmlns:a16="http://schemas.microsoft.com/office/drawing/2014/main" id="{BBB88C55-715B-DC8C-BE0A-AA75855593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 r="13"/>
          <a:stretch/>
        </p:blipFill>
        <p:spPr>
          <a:xfrm>
            <a:off x="6113290" y="2765695"/>
            <a:ext cx="760052" cy="760246"/>
          </a:xfrm>
          <a:prstGeom prst="rect">
            <a:avLst/>
          </a:prstGeom>
        </p:spPr>
      </p:pic>
      <p:sp>
        <p:nvSpPr>
          <p:cNvPr id="24" name="TextBox 23">
            <a:extLst>
              <a:ext uri="{FF2B5EF4-FFF2-40B4-BE49-F238E27FC236}">
                <a16:creationId xmlns:a16="http://schemas.microsoft.com/office/drawing/2014/main" id="{9B052938-76FF-E233-7096-E4F934FC205F}"/>
              </a:ext>
            </a:extLst>
          </p:cNvPr>
          <p:cNvSpPr txBox="1">
            <a:spLocks/>
          </p:cNvSpPr>
          <p:nvPr/>
        </p:nvSpPr>
        <p:spPr>
          <a:xfrm>
            <a:off x="5113901" y="3684922"/>
            <a:ext cx="2809085" cy="307777"/>
          </a:xfrm>
          <a:prstGeom prst="rect">
            <a:avLst/>
          </a:prstGeom>
          <a:noFill/>
        </p:spPr>
        <p:txBody>
          <a:bodyPr wrap="square" lIns="0" tIns="0" rIns="0" bIns="0" rtlCol="0" anchor="b">
            <a:noAutofit/>
          </a:bodyPr>
          <a:lstStyle/>
          <a:p>
            <a:pPr algn="ctr">
              <a:buClr>
                <a:schemeClr val="accent1"/>
              </a:buClr>
            </a:pPr>
            <a:r>
              <a:rPr lang="fr-FR" sz="2000" b="1">
                <a:solidFill>
                  <a:schemeClr val="accent4"/>
                </a:solidFill>
                <a:latin typeface="Calibri" panose="020F0502020204030204" pitchFamily="34" charset="0"/>
                <a:ea typeface="Calibri" panose="020F0502020204030204" pitchFamily="34" charset="0"/>
                <a:cs typeface="Calibri" panose="020F0502020204030204" pitchFamily="34" charset="0"/>
              </a:rPr>
              <a:t>2 millions d’actifs </a:t>
            </a:r>
          </a:p>
        </p:txBody>
      </p:sp>
      <p:sp>
        <p:nvSpPr>
          <p:cNvPr id="25" name="TextBox 24">
            <a:extLst>
              <a:ext uri="{FF2B5EF4-FFF2-40B4-BE49-F238E27FC236}">
                <a16:creationId xmlns:a16="http://schemas.microsoft.com/office/drawing/2014/main" id="{02DFCBFC-0E7F-A746-DEC3-25D1675E4CD4}"/>
              </a:ext>
            </a:extLst>
          </p:cNvPr>
          <p:cNvSpPr txBox="1">
            <a:spLocks/>
          </p:cNvSpPr>
          <p:nvPr/>
        </p:nvSpPr>
        <p:spPr>
          <a:xfrm>
            <a:off x="5088774" y="4058012"/>
            <a:ext cx="2809085" cy="184666"/>
          </a:xfrm>
          <a:prstGeom prst="rect">
            <a:avLst/>
          </a:prstGeom>
          <a:noFill/>
        </p:spPr>
        <p:txBody>
          <a:bodyPr wrap="square" lIns="0" tIns="0" rIns="0" bIns="0" rtlCol="0">
            <a:noAutofit/>
          </a:bodyPr>
          <a:lstStyle/>
          <a:p>
            <a:pPr algn="ctr">
              <a:spcAft>
                <a:spcPts val="300"/>
              </a:spcAft>
              <a:buClr>
                <a:schemeClr val="accent1"/>
              </a:buClr>
            </a:pP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 poste</a:t>
            </a:r>
          </a:p>
        </p:txBody>
      </p:sp>
      <p:sp>
        <p:nvSpPr>
          <p:cNvPr id="2" name="Rectangle 1">
            <a:extLst>
              <a:ext uri="{FF2B5EF4-FFF2-40B4-BE49-F238E27FC236}">
                <a16:creationId xmlns:a16="http://schemas.microsoft.com/office/drawing/2014/main" id="{4C1611B0-473C-6183-5A03-2A075D2846E3}"/>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79236CAD-663D-173A-DB8D-A078BDFD15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0502" y="4855500"/>
            <a:ext cx="418354" cy="164020"/>
          </a:xfrm>
          <a:prstGeom prst="rect">
            <a:avLst/>
          </a:prstGeom>
        </p:spPr>
      </p:pic>
      <p:cxnSp>
        <p:nvCxnSpPr>
          <p:cNvPr id="4" name="Connecteur droit 38">
            <a:extLst>
              <a:ext uri="{FF2B5EF4-FFF2-40B4-BE49-F238E27FC236}">
                <a16:creationId xmlns:a16="http://schemas.microsoft.com/office/drawing/2014/main" id="{9D071D4E-45B2-9CB6-9CBA-69C4691645C4}"/>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Espace réservé du texte 1">
            <a:extLst>
              <a:ext uri="{FF2B5EF4-FFF2-40B4-BE49-F238E27FC236}">
                <a16:creationId xmlns:a16="http://schemas.microsoft.com/office/drawing/2014/main" id="{D27ACE58-0116-305E-396B-45D28BA6B920}"/>
              </a:ext>
            </a:extLst>
          </p:cNvPr>
          <p:cNvSpPr txBox="1">
            <a:spLocks/>
          </p:cNvSpPr>
          <p:nvPr/>
        </p:nvSpPr>
        <p:spPr>
          <a:xfrm>
            <a:off x="501500" y="489277"/>
            <a:ext cx="8435766" cy="677108"/>
          </a:xfrm>
          <a:prstGeom prst="rect">
            <a:avLst/>
          </a:prstGeom>
        </p:spPr>
        <p:txBody>
          <a:bodyPr wrap="square" lIns="0" tIns="0" rIns="0" bIns="0" anchor="t">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200" b="1">
                <a:solidFill>
                  <a:schemeClr val="accent2"/>
                </a:solidFill>
                <a:latin typeface="Calibri" panose="020F0502020204030204" pitchFamily="34" charset="0"/>
                <a:ea typeface="Calibri" panose="020F0502020204030204" pitchFamily="34" charset="0"/>
                <a:cs typeface="Calibri" panose="020F0502020204030204" pitchFamily="34" charset="0"/>
              </a:rPr>
              <a:t>Un opérateur de compétences au service </a:t>
            </a:r>
          </a:p>
          <a:p>
            <a:pPr marL="0" lvl="0" indent="0" defTabSz="457200">
              <a:lnSpc>
                <a:spcPct val="100000"/>
              </a:lnSpc>
              <a:spcBef>
                <a:spcPts val="0"/>
              </a:spcBef>
              <a:buNone/>
              <a:defRPr/>
            </a:pPr>
            <a:r>
              <a:rPr kumimoji="0" lang="fr-FR" sz="2200" b="1" u="none" strike="noStrike" kern="1200" cap="none" spc="0" normalizeH="0" baseline="0" noProof="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de la formation et de l’emploi</a:t>
            </a:r>
            <a:r>
              <a:rPr lang="fr-FR" sz="2200" b="1">
                <a:solidFill>
                  <a:srgbClr val="262626"/>
                </a:solidFill>
                <a:latin typeface="Calibri" panose="020F0502020204030204" pitchFamily="34" charset="0"/>
                <a:ea typeface="Calibri" panose="020F0502020204030204" pitchFamily="34" charset="0"/>
                <a:cs typeface="Calibri" panose="020F0502020204030204" pitchFamily="34" charset="0"/>
              </a:rPr>
              <a:t> </a:t>
            </a:r>
            <a:endParaRPr kumimoji="0" lang="fr-FR" sz="2200" b="1" u="none" strike="noStrike" kern="1200" cap="none" spc="0" normalizeH="0" baseline="0" noProof="0">
              <a:ln>
                <a:noFill/>
              </a:ln>
              <a:solidFill>
                <a:srgbClr val="7FD236"/>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54620745-FD82-BB4A-0903-439B3970C6A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8" name="Espace réservé du texte 1">
            <a:extLst>
              <a:ext uri="{FF2B5EF4-FFF2-40B4-BE49-F238E27FC236}">
                <a16:creationId xmlns:a16="http://schemas.microsoft.com/office/drawing/2014/main" id="{A467F0DC-8421-5D46-EA5F-04A1E9C037C8}"/>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9" name="Espace réservé du texte 1">
            <a:extLst>
              <a:ext uri="{FF2B5EF4-FFF2-40B4-BE49-F238E27FC236}">
                <a16:creationId xmlns:a16="http://schemas.microsoft.com/office/drawing/2014/main" id="{7EDC5F7D-972E-5C7E-52B8-C3FF4967B00A}"/>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01. Atlas en quelques mots</a:t>
            </a:r>
          </a:p>
        </p:txBody>
      </p:sp>
    </p:spTree>
    <p:extLst>
      <p:ext uri="{BB962C8B-B14F-4D97-AF65-F5344CB8AC3E}">
        <p14:creationId xmlns:p14="http://schemas.microsoft.com/office/powerpoint/2010/main" val="2618495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99">
            <a:extLst>
              <a:ext uri="{FF2B5EF4-FFF2-40B4-BE49-F238E27FC236}">
                <a16:creationId xmlns:a16="http://schemas.microsoft.com/office/drawing/2014/main" id="{4A3A78C4-AAEB-5106-A110-D2739F54DBA7}"/>
              </a:ext>
            </a:extLst>
          </p:cNvPr>
          <p:cNvSpPr>
            <a:spLocks/>
          </p:cNvSpPr>
          <p:nvPr/>
        </p:nvSpPr>
        <p:spPr>
          <a:xfrm>
            <a:off x="611998" y="1758887"/>
            <a:ext cx="4129333" cy="2945899"/>
          </a:xfrm>
          <a:custGeom>
            <a:avLst/>
            <a:gdLst>
              <a:gd name="connsiteX0" fmla="*/ 0 w 4129334"/>
              <a:gd name="connsiteY0" fmla="*/ 0 h 2905723"/>
              <a:gd name="connsiteX1" fmla="*/ 4129334 w 4129334"/>
              <a:gd name="connsiteY1" fmla="*/ 0 h 2905723"/>
              <a:gd name="connsiteX2" fmla="*/ 4129334 w 4129334"/>
              <a:gd name="connsiteY2" fmla="*/ 270985 h 2905723"/>
              <a:gd name="connsiteX3" fmla="*/ 4129334 w 4129334"/>
              <a:gd name="connsiteY3" fmla="*/ 496162 h 2905723"/>
              <a:gd name="connsiteX4" fmla="*/ 4129334 w 4129334"/>
              <a:gd name="connsiteY4" fmla="*/ 2905723 h 2905723"/>
              <a:gd name="connsiteX5" fmla="*/ 0 w 4129334"/>
              <a:gd name="connsiteY5" fmla="*/ 2905723 h 2905723"/>
              <a:gd name="connsiteX6" fmla="*/ 0 w 4129334"/>
              <a:gd name="connsiteY6" fmla="*/ 2284701 h 2905723"/>
              <a:gd name="connsiteX7" fmla="*/ 96376 w 4129334"/>
              <a:gd name="connsiteY7" fmla="*/ 2284701 h 2905723"/>
              <a:gd name="connsiteX8" fmla="*/ 96376 w 4129334"/>
              <a:gd name="connsiteY8" fmla="*/ 1955613 h 2905723"/>
              <a:gd name="connsiteX9" fmla="*/ 430989 w 4129334"/>
              <a:gd name="connsiteY9" fmla="*/ 1955613 h 2905723"/>
              <a:gd name="connsiteX10" fmla="*/ 430989 w 4129334"/>
              <a:gd name="connsiteY10" fmla="*/ 1751813 h 2905723"/>
              <a:gd name="connsiteX11" fmla="*/ 96376 w 4129334"/>
              <a:gd name="connsiteY11" fmla="*/ 1751813 h 2905723"/>
              <a:gd name="connsiteX12" fmla="*/ 96376 w 4129334"/>
              <a:gd name="connsiteY12" fmla="*/ 1422725 h 2905723"/>
              <a:gd name="connsiteX13" fmla="*/ 0 w 4129334"/>
              <a:gd name="connsiteY13" fmla="*/ 1422725 h 2905723"/>
              <a:gd name="connsiteX14" fmla="*/ 0 w 4129334"/>
              <a:gd name="connsiteY14" fmla="*/ 496162 h 2905723"/>
              <a:gd name="connsiteX15" fmla="*/ 0 w 4129334"/>
              <a:gd name="connsiteY15" fmla="*/ 270985 h 29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9334" h="2905723">
                <a:moveTo>
                  <a:pt x="0" y="0"/>
                </a:moveTo>
                <a:lnTo>
                  <a:pt x="4129334" y="0"/>
                </a:lnTo>
                <a:lnTo>
                  <a:pt x="4129334" y="270985"/>
                </a:lnTo>
                <a:lnTo>
                  <a:pt x="4129334" y="496162"/>
                </a:lnTo>
                <a:lnTo>
                  <a:pt x="4129334" y="2905723"/>
                </a:lnTo>
                <a:lnTo>
                  <a:pt x="0" y="2905723"/>
                </a:lnTo>
                <a:lnTo>
                  <a:pt x="0" y="2284701"/>
                </a:lnTo>
                <a:lnTo>
                  <a:pt x="96376" y="2284701"/>
                </a:lnTo>
                <a:lnTo>
                  <a:pt x="96376" y="1955613"/>
                </a:lnTo>
                <a:lnTo>
                  <a:pt x="430989" y="1955613"/>
                </a:lnTo>
                <a:lnTo>
                  <a:pt x="430989" y="1751813"/>
                </a:lnTo>
                <a:lnTo>
                  <a:pt x="96376" y="1751813"/>
                </a:lnTo>
                <a:lnTo>
                  <a:pt x="96376" y="1422725"/>
                </a:lnTo>
                <a:lnTo>
                  <a:pt x="0" y="1422725"/>
                </a:lnTo>
                <a:lnTo>
                  <a:pt x="0" y="496162"/>
                </a:lnTo>
                <a:lnTo>
                  <a:pt x="0" y="270985"/>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a:extLst>
              <a:ext uri="{FF2B5EF4-FFF2-40B4-BE49-F238E27FC236}">
                <a16:creationId xmlns:a16="http://schemas.microsoft.com/office/drawing/2014/main" id="{92E044D1-A493-11C9-F6C6-C950EBAB1CC4}"/>
              </a:ext>
            </a:extLst>
          </p:cNvPr>
          <p:cNvSpPr/>
          <p:nvPr/>
        </p:nvSpPr>
        <p:spPr>
          <a:xfrm>
            <a:off x="5100144"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54620745-FD82-BB4A-0903-439B3970C6A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CD79645B-2544-DB73-2F14-991FBA7CB49C}"/>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40</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Graphic 62">
            <a:extLst>
              <a:ext uri="{FF2B5EF4-FFF2-40B4-BE49-F238E27FC236}">
                <a16:creationId xmlns:a16="http://schemas.microsoft.com/office/drawing/2014/main" id="{9AFE146C-5754-3365-994C-CE4D0D230C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64" name="Connecteur droit 38">
            <a:extLst>
              <a:ext uri="{FF2B5EF4-FFF2-40B4-BE49-F238E27FC236}">
                <a16:creationId xmlns:a16="http://schemas.microsoft.com/office/drawing/2014/main" id="{F987C453-D5B5-41AB-8ADB-620C0F367E55}"/>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9" name="Freeform: Shape 188">
            <a:extLst>
              <a:ext uri="{FF2B5EF4-FFF2-40B4-BE49-F238E27FC236}">
                <a16:creationId xmlns:a16="http://schemas.microsoft.com/office/drawing/2014/main" id="{3F4325F8-7299-F7F4-3576-04496307F19F}"/>
              </a:ext>
            </a:extLst>
          </p:cNvPr>
          <p:cNvSpPr>
            <a:spLocks/>
          </p:cNvSpPr>
          <p:nvPr/>
        </p:nvSpPr>
        <p:spPr>
          <a:xfrm>
            <a:off x="611999" y="3662131"/>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90" name="Freeform: Shape 189">
            <a:extLst>
              <a:ext uri="{FF2B5EF4-FFF2-40B4-BE49-F238E27FC236}">
                <a16:creationId xmlns:a16="http://schemas.microsoft.com/office/drawing/2014/main" id="{DAE45CBA-0C29-8218-3184-A66658581854}"/>
              </a:ext>
            </a:extLst>
          </p:cNvPr>
          <p:cNvSpPr/>
          <p:nvPr/>
        </p:nvSpPr>
        <p:spPr>
          <a:xfrm>
            <a:off x="468000" y="1595492"/>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91" name="Rectangle: Rounded Corners 190">
            <a:hlinkClick r:id="rId5"/>
            <a:extLst>
              <a:ext uri="{FF2B5EF4-FFF2-40B4-BE49-F238E27FC236}">
                <a16:creationId xmlns:a16="http://schemas.microsoft.com/office/drawing/2014/main" id="{1E3868BF-CDBD-3CFA-6E4C-A3149C90A3F3}"/>
              </a:ext>
            </a:extLst>
          </p:cNvPr>
          <p:cNvSpPr/>
          <p:nvPr/>
        </p:nvSpPr>
        <p:spPr>
          <a:xfrm>
            <a:off x="1862189" y="45545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pPr algn="ctr"/>
            <a:endParaRPr lang="fr-FR" sz="12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92" name="Oval 191">
            <a:hlinkClick r:id="rId5"/>
            <a:extLst>
              <a:ext uri="{FF2B5EF4-FFF2-40B4-BE49-F238E27FC236}">
                <a16:creationId xmlns:a16="http://schemas.microsoft.com/office/drawing/2014/main" id="{1C9DE2AC-BFAF-B175-2490-C26FFC5A91B6}"/>
              </a:ext>
            </a:extLst>
          </p:cNvPr>
          <p:cNvSpPr/>
          <p:nvPr/>
        </p:nvSpPr>
        <p:spPr>
          <a:xfrm>
            <a:off x="3207366" y="4580484"/>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93" name="TextBox 192">
            <a:hlinkClick r:id="rId5"/>
            <a:extLst>
              <a:ext uri="{FF2B5EF4-FFF2-40B4-BE49-F238E27FC236}">
                <a16:creationId xmlns:a16="http://schemas.microsoft.com/office/drawing/2014/main" id="{CCB553D0-E9C5-0975-91CE-FCB1A61F3BFA}"/>
              </a:ext>
            </a:extLst>
          </p:cNvPr>
          <p:cNvSpPr txBox="1"/>
          <p:nvPr/>
        </p:nvSpPr>
        <p:spPr>
          <a:xfrm>
            <a:off x="1972934" y="4624218"/>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194" name="Graphic 193">
            <a:hlinkClick r:id="rId5"/>
            <a:extLst>
              <a:ext uri="{FF2B5EF4-FFF2-40B4-BE49-F238E27FC236}">
                <a16:creationId xmlns:a16="http://schemas.microsoft.com/office/drawing/2014/main" id="{7200D0E5-1B42-3BBE-1395-5D9C9E274D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46381" y="4619498"/>
            <a:ext cx="175018" cy="175018"/>
          </a:xfrm>
          <a:prstGeom prst="rect">
            <a:avLst/>
          </a:prstGeom>
        </p:spPr>
      </p:pic>
      <p:sp>
        <p:nvSpPr>
          <p:cNvPr id="195" name="TextBox 194">
            <a:extLst>
              <a:ext uri="{FF2B5EF4-FFF2-40B4-BE49-F238E27FC236}">
                <a16:creationId xmlns:a16="http://schemas.microsoft.com/office/drawing/2014/main" id="{7093DA1A-EF6F-A218-4AD3-B90EFADE0297}"/>
              </a:ext>
            </a:extLst>
          </p:cNvPr>
          <p:cNvSpPr txBox="1">
            <a:spLocks/>
          </p:cNvSpPr>
          <p:nvPr/>
        </p:nvSpPr>
        <p:spPr>
          <a:xfrm>
            <a:off x="874607" y="1789633"/>
            <a:ext cx="3604118" cy="152349"/>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196" name="TextBox 195">
            <a:extLst>
              <a:ext uri="{FF2B5EF4-FFF2-40B4-BE49-F238E27FC236}">
                <a16:creationId xmlns:a16="http://schemas.microsoft.com/office/drawing/2014/main" id="{3CD11E6A-B348-E434-9733-5F691B6806B1}"/>
              </a:ext>
            </a:extLst>
          </p:cNvPr>
          <p:cNvSpPr txBox="1">
            <a:spLocks/>
          </p:cNvSpPr>
          <p:nvPr/>
        </p:nvSpPr>
        <p:spPr>
          <a:xfrm>
            <a:off x="874607" y="2032184"/>
            <a:ext cx="3697394" cy="1213614"/>
          </a:xfrm>
          <a:prstGeom prst="rect">
            <a:avLst/>
          </a:prstGeom>
          <a:noFill/>
        </p:spPr>
        <p:txBody>
          <a:bodyPr wrap="square" lIns="0" tIns="0" rIns="0" bIns="0" rtlCol="0">
            <a:noAutofit/>
          </a:bodyPr>
          <a:lstStyle/>
          <a:p>
            <a:pPr>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audits sont réalisés par des professionnels certifiés et qualifiés par un organisme indépendant. L’auditeur énergétique doit disposer des qualifications définies par le décret du 31 mai 2018 et répondre à certaines exigences techniques et réglementaires. </a:t>
            </a:r>
          </a:p>
          <a:p>
            <a:pPr>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L'objectif est de permettre de renforcer les compétences des salariés, notamment sur la réalisation d’audits énergétiques, l’accompagnement des clients dans l’appropriation, la conception et la mise en œuvre d’une stratégie de transformation énergétique. </a:t>
            </a:r>
            <a:endParaRPr lang="fr-FR" sz="900" i="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97" name="TextBox 196">
            <a:extLst>
              <a:ext uri="{FF2B5EF4-FFF2-40B4-BE49-F238E27FC236}">
                <a16:creationId xmlns:a16="http://schemas.microsoft.com/office/drawing/2014/main" id="{5F8898B9-6B0C-541E-ADCE-518877FCE2D7}"/>
              </a:ext>
            </a:extLst>
          </p:cNvPr>
          <p:cNvSpPr txBox="1">
            <a:spLocks/>
          </p:cNvSpPr>
          <p:nvPr/>
        </p:nvSpPr>
        <p:spPr>
          <a:xfrm>
            <a:off x="874607" y="3863480"/>
            <a:ext cx="1614451"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Branches éligibles</a:t>
            </a:r>
          </a:p>
        </p:txBody>
      </p:sp>
      <p:sp>
        <p:nvSpPr>
          <p:cNvPr id="198" name="TextBox 197">
            <a:extLst>
              <a:ext uri="{FF2B5EF4-FFF2-40B4-BE49-F238E27FC236}">
                <a16:creationId xmlns:a16="http://schemas.microsoft.com/office/drawing/2014/main" id="{C095099C-9414-CB90-45E9-DB2934C04D9E}"/>
              </a:ext>
            </a:extLst>
          </p:cNvPr>
          <p:cNvSpPr txBox="1">
            <a:spLocks/>
          </p:cNvSpPr>
          <p:nvPr/>
        </p:nvSpPr>
        <p:spPr>
          <a:xfrm>
            <a:off x="874607" y="4095180"/>
            <a:ext cx="1614451" cy="307777"/>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BE, Economistes de la Construction et Géomètres</a:t>
            </a:r>
          </a:p>
        </p:txBody>
      </p:sp>
      <p:sp>
        <p:nvSpPr>
          <p:cNvPr id="199" name="TextBox 198">
            <a:extLst>
              <a:ext uri="{FF2B5EF4-FFF2-40B4-BE49-F238E27FC236}">
                <a16:creationId xmlns:a16="http://schemas.microsoft.com/office/drawing/2014/main" id="{533B5519-5605-89CE-4E94-5B82AD2681F2}"/>
              </a:ext>
            </a:extLst>
          </p:cNvPr>
          <p:cNvSpPr txBox="1">
            <a:spLocks/>
          </p:cNvSpPr>
          <p:nvPr/>
        </p:nvSpPr>
        <p:spPr>
          <a:xfrm>
            <a:off x="2862325" y="3863480"/>
            <a:ext cx="1616400"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200" name="TextBox 199">
            <a:extLst>
              <a:ext uri="{FF2B5EF4-FFF2-40B4-BE49-F238E27FC236}">
                <a16:creationId xmlns:a16="http://schemas.microsoft.com/office/drawing/2014/main" id="{6B6CD802-41C7-8DB3-DB45-FDFE673F5C4D}"/>
              </a:ext>
            </a:extLst>
          </p:cNvPr>
          <p:cNvSpPr txBox="1">
            <a:spLocks/>
          </p:cNvSpPr>
          <p:nvPr/>
        </p:nvSpPr>
        <p:spPr>
          <a:xfrm>
            <a:off x="2862325" y="4095180"/>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Régional</a:t>
            </a:r>
          </a:p>
        </p:txBody>
      </p:sp>
      <p:cxnSp>
        <p:nvCxnSpPr>
          <p:cNvPr id="201" name="Straight Connector 200">
            <a:extLst>
              <a:ext uri="{FF2B5EF4-FFF2-40B4-BE49-F238E27FC236}">
                <a16:creationId xmlns:a16="http://schemas.microsoft.com/office/drawing/2014/main" id="{3445C7A7-1C81-A207-404F-6312233C211A}"/>
              </a:ext>
            </a:extLst>
          </p:cNvPr>
          <p:cNvCxnSpPr>
            <a:cxnSpLocks/>
          </p:cNvCxnSpPr>
          <p:nvPr/>
        </p:nvCxnSpPr>
        <p:spPr>
          <a:xfrm>
            <a:off x="2676666" y="38091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981561C8-D279-F30C-4FDB-8EE689D94B5A}"/>
              </a:ext>
            </a:extLst>
          </p:cNvPr>
          <p:cNvSpPr txBox="1">
            <a:spLocks/>
          </p:cNvSpPr>
          <p:nvPr/>
        </p:nvSpPr>
        <p:spPr>
          <a:xfrm>
            <a:off x="5447933" y="1646022"/>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204" name="TextBox 203">
            <a:extLst>
              <a:ext uri="{FF2B5EF4-FFF2-40B4-BE49-F238E27FC236}">
                <a16:creationId xmlns:a16="http://schemas.microsoft.com/office/drawing/2014/main" id="{58F59232-CD37-A08D-4D99-8EAA3566ACAB}"/>
              </a:ext>
            </a:extLst>
          </p:cNvPr>
          <p:cNvSpPr txBox="1">
            <a:spLocks/>
          </p:cNvSpPr>
          <p:nvPr/>
        </p:nvSpPr>
        <p:spPr>
          <a:xfrm>
            <a:off x="5447933" y="1877722"/>
            <a:ext cx="3426748" cy="846386"/>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Réaliser un audit énergétique des bâtiments - OPQIBI 19.05  </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Ingénierie de la performance énergétique dans le traitement climatique des bâtiments - OPQIBI 13.27</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Audit énergétique des maisons individuelles</a:t>
            </a:r>
          </a:p>
        </p:txBody>
      </p:sp>
      <p:pic>
        <p:nvPicPr>
          <p:cNvPr id="205" name="Graphic 204">
            <a:extLst>
              <a:ext uri="{FF2B5EF4-FFF2-40B4-BE49-F238E27FC236}">
                <a16:creationId xmlns:a16="http://schemas.microsoft.com/office/drawing/2014/main" id="{46A7F2C6-872A-508A-DA8B-4CC48BD695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7933" y="1088106"/>
            <a:ext cx="429113" cy="429113"/>
          </a:xfrm>
          <a:prstGeom prst="rect">
            <a:avLst/>
          </a:prstGeom>
        </p:spPr>
      </p:pic>
      <p:sp>
        <p:nvSpPr>
          <p:cNvPr id="206" name="TextBox 205">
            <a:extLst>
              <a:ext uri="{FF2B5EF4-FFF2-40B4-BE49-F238E27FC236}">
                <a16:creationId xmlns:a16="http://schemas.microsoft.com/office/drawing/2014/main" id="{A121D72F-4FF5-3333-50B3-C68F6E8B15C4}"/>
              </a:ext>
            </a:extLst>
          </p:cNvPr>
          <p:cNvSpPr txBox="1">
            <a:spLocks/>
          </p:cNvSpPr>
          <p:nvPr/>
        </p:nvSpPr>
        <p:spPr>
          <a:xfrm>
            <a:off x="5447933" y="3675822"/>
            <a:ext cx="2028825" cy="184666"/>
          </a:xfrm>
          <a:prstGeom prst="rect">
            <a:avLst/>
          </a:prstGeom>
          <a:noFill/>
        </p:spPr>
        <p:txBody>
          <a:bodyPr wrap="square" lIns="0" tIns="0" rIns="0" bIns="0" rtlCol="0">
            <a:noAutofit/>
          </a:bodyPr>
          <a:lstStyle>
            <a:defPPr>
              <a:defRPr lang="en-US"/>
            </a:defPPr>
            <a:lvl1pPr>
              <a:buClr>
                <a:schemeClr val="accent1"/>
              </a:buClr>
              <a:defRPr sz="1200">
                <a:solidFill>
                  <a:schemeClr val="accent4"/>
                </a:solidFill>
                <a:latin typeface="+mj-lt"/>
              </a:defRPr>
            </a:lvl1pPr>
          </a:lstStyle>
          <a:p>
            <a:r>
              <a:rPr lang="fr-FR" b="1">
                <a:latin typeface="Calibri" panose="020F0502020204030204" pitchFamily="34" charset="0"/>
                <a:ea typeface="Calibri" panose="020F0502020204030204" pitchFamily="34" charset="0"/>
                <a:cs typeface="Calibri" panose="020F0502020204030204" pitchFamily="34" charset="0"/>
              </a:rPr>
              <a:t>OF PARTENAIRES</a:t>
            </a:r>
          </a:p>
        </p:txBody>
      </p:sp>
      <p:sp>
        <p:nvSpPr>
          <p:cNvPr id="207" name="TextBox 206">
            <a:extLst>
              <a:ext uri="{FF2B5EF4-FFF2-40B4-BE49-F238E27FC236}">
                <a16:creationId xmlns:a16="http://schemas.microsoft.com/office/drawing/2014/main" id="{3929B8E9-74E7-2D81-B760-830F64A23E5D}"/>
              </a:ext>
            </a:extLst>
          </p:cNvPr>
          <p:cNvSpPr txBox="1">
            <a:spLocks/>
          </p:cNvSpPr>
          <p:nvPr/>
        </p:nvSpPr>
        <p:spPr>
          <a:xfrm>
            <a:off x="5447933" y="3907522"/>
            <a:ext cx="3426748" cy="346249"/>
          </a:xfrm>
          <a:prstGeom prst="rect">
            <a:avLst/>
          </a:prstGeom>
          <a:noFill/>
        </p:spPr>
        <p:txBody>
          <a:bodyPr wrap="square" lIns="0" tIns="0" rIns="0" bIns="0" rtlCol="0">
            <a:noAutofit/>
          </a:bodyPr>
          <a:lstStyle>
            <a:defPPr>
              <a:defRPr lang="en-US"/>
            </a:defPPr>
            <a:lvl1pPr marL="228600" indent="-228600">
              <a:spcAft>
                <a:spcPts val="300"/>
              </a:spcAft>
              <a:buClr>
                <a:schemeClr val="accent4"/>
              </a:buClr>
              <a:buFont typeface="Arial" panose="020B0604020202020204" pitchFamily="34" charset="0"/>
              <a:buChar char="•"/>
              <a:defRPr sz="1000">
                <a:solidFill>
                  <a:schemeClr val="tx1">
                    <a:lumMod val="85000"/>
                    <a:lumOff val="15000"/>
                  </a:schemeClr>
                </a:solidFill>
              </a:defRPr>
            </a:lvl1pPr>
          </a:lstStyle>
          <a:p>
            <a:pPr marL="172800" indent="-172800"/>
            <a:r>
              <a:rPr lang="fr-FR">
                <a:latin typeface="Calibri" panose="020F0502020204030204" pitchFamily="34" charset="0"/>
                <a:ea typeface="Calibri" panose="020F0502020204030204" pitchFamily="34" charset="0"/>
                <a:cs typeface="Calibri" panose="020F0502020204030204" pitchFamily="34" charset="0"/>
              </a:rPr>
              <a:t>ASS Ingénierie du confort et de l’eau</a:t>
            </a:r>
          </a:p>
          <a:p>
            <a:pPr marL="172800" indent="-172800"/>
            <a:r>
              <a:rPr lang="fr-FR" err="1">
                <a:latin typeface="Calibri" panose="020F0502020204030204" pitchFamily="34" charset="0"/>
                <a:ea typeface="Calibri" panose="020F0502020204030204" pitchFamily="34" charset="0"/>
                <a:cs typeface="Calibri" panose="020F0502020204030204" pitchFamily="34" charset="0"/>
              </a:rPr>
              <a:t>Iptic</a:t>
            </a:r>
            <a:endParaRPr lang="fr-FR">
              <a:latin typeface="Calibri" panose="020F0502020204030204" pitchFamily="34" charset="0"/>
              <a:ea typeface="Calibri" panose="020F0502020204030204" pitchFamily="34" charset="0"/>
              <a:cs typeface="Calibri" panose="020F0502020204030204" pitchFamily="34" charset="0"/>
            </a:endParaRPr>
          </a:p>
        </p:txBody>
      </p:sp>
      <p:cxnSp>
        <p:nvCxnSpPr>
          <p:cNvPr id="209" name="Straight Connector 208">
            <a:extLst>
              <a:ext uri="{FF2B5EF4-FFF2-40B4-BE49-F238E27FC236}">
                <a16:creationId xmlns:a16="http://schemas.microsoft.com/office/drawing/2014/main" id="{2EF841B7-AF50-4ED2-A1A6-8CB20CED2949}"/>
              </a:ext>
            </a:extLst>
          </p:cNvPr>
          <p:cNvCxnSpPr>
            <a:cxnSpLocks/>
          </p:cNvCxnSpPr>
          <p:nvPr/>
        </p:nvCxnSpPr>
        <p:spPr>
          <a:xfrm>
            <a:off x="5447933" y="2863787"/>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AAF105E-1010-9C38-FA35-FBCBBD39AD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117906"/>
            <a:ext cx="429113" cy="429113"/>
          </a:xfrm>
          <a:prstGeom prst="rect">
            <a:avLst/>
          </a:prstGeom>
        </p:spPr>
      </p:pic>
      <p:sp>
        <p:nvSpPr>
          <p:cNvPr id="4" name="Espace réservé du texte 1">
            <a:extLst>
              <a:ext uri="{FF2B5EF4-FFF2-40B4-BE49-F238E27FC236}">
                <a16:creationId xmlns:a16="http://schemas.microsoft.com/office/drawing/2014/main" id="{AC614331-FE12-B11F-0364-8E0A6437E07F}"/>
              </a:ext>
            </a:extLst>
          </p:cNvPr>
          <p:cNvSpPr txBox="1">
            <a:spLocks/>
          </p:cNvSpPr>
          <p:nvPr/>
        </p:nvSpPr>
        <p:spPr>
          <a:xfrm>
            <a:off x="501500" y="1344502"/>
            <a:ext cx="423983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Energie et bâtiments durables</a:t>
            </a:r>
          </a:p>
        </p:txBody>
      </p:sp>
      <p:sp>
        <p:nvSpPr>
          <p:cNvPr id="6" name="Espace réservé du texte 1">
            <a:extLst>
              <a:ext uri="{FF2B5EF4-FFF2-40B4-BE49-F238E27FC236}">
                <a16:creationId xmlns:a16="http://schemas.microsoft.com/office/drawing/2014/main" id="{9EC02FD2-54A8-7F3C-234A-879A38FE4886}"/>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4"/>
                </a:solidFill>
                <a:latin typeface="Calibri" panose="020F0502020204030204" pitchFamily="34" charset="0"/>
                <a:ea typeface="Calibri" panose="020F0502020204030204" pitchFamily="34" charset="0"/>
                <a:cs typeface="Calibri" panose="020F0502020204030204" pitchFamily="34" charset="0"/>
              </a:rPr>
              <a:t>Annexes : campusAtlas</a:t>
            </a:r>
            <a:r>
              <a:rPr lang="fr-FR" sz="1200">
                <a:solidFill>
                  <a:schemeClr val="accent4"/>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Espace réservé du texte 1">
            <a:extLst>
              <a:ext uri="{FF2B5EF4-FFF2-40B4-BE49-F238E27FC236}">
                <a16:creationId xmlns:a16="http://schemas.microsoft.com/office/drawing/2014/main" id="{B0286BB0-F6E6-9ABC-C1E1-7F541AAB3F14}"/>
              </a:ext>
            </a:extLst>
          </p:cNvPr>
          <p:cNvSpPr txBox="1">
            <a:spLocks/>
          </p:cNvSpPr>
          <p:nvPr/>
        </p:nvSpPr>
        <p:spPr>
          <a:xfrm>
            <a:off x="501500" y="489277"/>
            <a:ext cx="4043855" cy="747846"/>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Thématique :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Audit et rénovation énergétique</a:t>
            </a:r>
          </a:p>
        </p:txBody>
      </p:sp>
      <p:sp>
        <p:nvSpPr>
          <p:cNvPr id="2" name="Ellipse 1">
            <a:extLst>
              <a:ext uri="{FF2B5EF4-FFF2-40B4-BE49-F238E27FC236}">
                <a16:creationId xmlns:a16="http://schemas.microsoft.com/office/drawing/2014/main" id="{22A443F6-4966-114B-A6CF-1D07302FC21B}"/>
              </a:ext>
            </a:extLst>
          </p:cNvPr>
          <p:cNvSpPr/>
          <p:nvPr/>
        </p:nvSpPr>
        <p:spPr>
          <a:xfrm>
            <a:off x="7739589" y="774397"/>
            <a:ext cx="1060090" cy="101869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100% de satisfaction</a:t>
            </a:r>
          </a:p>
          <a:p>
            <a:pPr algn="ctr"/>
            <a:r>
              <a:rPr lang="fr-FR" sz="1000" dirty="0">
                <a:latin typeface="Calibri" panose="020F0502020204030204" pitchFamily="34" charset="0"/>
                <a:ea typeface="Calibri" panose="020F0502020204030204" pitchFamily="34" charset="0"/>
                <a:cs typeface="Calibri" panose="020F0502020204030204" pitchFamily="34" charset="0"/>
              </a:rPr>
              <a:t>S1 2025</a:t>
            </a:r>
          </a:p>
        </p:txBody>
      </p:sp>
      <p:grpSp>
        <p:nvGrpSpPr>
          <p:cNvPr id="5" name="Group 13">
            <a:extLst>
              <a:ext uri="{FF2B5EF4-FFF2-40B4-BE49-F238E27FC236}">
                <a16:creationId xmlns:a16="http://schemas.microsoft.com/office/drawing/2014/main" id="{6A07B089-1672-9540-A82A-A6F74F337350}"/>
              </a:ext>
            </a:extLst>
          </p:cNvPr>
          <p:cNvGrpSpPr/>
          <p:nvPr/>
        </p:nvGrpSpPr>
        <p:grpSpPr>
          <a:xfrm>
            <a:off x="5309488" y="549036"/>
            <a:ext cx="1763999" cy="468906"/>
            <a:chOff x="6126825" y="103974"/>
            <a:chExt cx="1763999" cy="468906"/>
          </a:xfrm>
        </p:grpSpPr>
        <p:sp>
          <p:nvSpPr>
            <p:cNvPr id="9" name="Espace réservé du texte 1">
              <a:extLst>
                <a:ext uri="{FF2B5EF4-FFF2-40B4-BE49-F238E27FC236}">
                  <a16:creationId xmlns:a16="http://schemas.microsoft.com/office/drawing/2014/main" id="{0CAFDCBF-FB1E-A583-8F4C-4F7268906E9E}"/>
                </a:ext>
              </a:extLst>
            </p:cNvPr>
            <p:cNvSpPr txBox="1">
              <a:spLocks/>
            </p:cNvSpPr>
            <p:nvPr/>
          </p:nvSpPr>
          <p:spPr>
            <a:xfrm>
              <a:off x="6234824" y="212880"/>
              <a:ext cx="1656000" cy="360000"/>
            </a:xfrm>
            <a:prstGeom prst="rect">
              <a:avLst/>
            </a:prstGeom>
            <a:solidFill>
              <a:schemeClr val="accent1">
                <a:lumMod val="60000"/>
                <a:lumOff val="40000"/>
              </a:schemeClr>
            </a:solidFill>
            <a:ln>
              <a:solidFill>
                <a:schemeClr val="accent2">
                  <a:lumMod val="25000"/>
                  <a:lumOff val="75000"/>
                </a:schemeClr>
              </a:solidFill>
            </a:ln>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FSE+ compatible</a:t>
              </a:r>
            </a:p>
          </p:txBody>
        </p:sp>
        <p:sp>
          <p:nvSpPr>
            <p:cNvPr id="10" name="Freeform: Shape 9">
              <a:extLst>
                <a:ext uri="{FF2B5EF4-FFF2-40B4-BE49-F238E27FC236}">
                  <a16:creationId xmlns:a16="http://schemas.microsoft.com/office/drawing/2014/main" id="{D1D7B586-4F5B-D29E-3240-BD70A3BDA4FD}"/>
                </a:ext>
              </a:extLst>
            </p:cNvPr>
            <p:cNvSpPr/>
            <p:nvPr/>
          </p:nvSpPr>
          <p:spPr>
            <a:xfrm>
              <a:off x="6126825" y="10397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2" name="Espace réservé du texte 1">
            <a:extLst>
              <a:ext uri="{FF2B5EF4-FFF2-40B4-BE49-F238E27FC236}">
                <a16:creationId xmlns:a16="http://schemas.microsoft.com/office/drawing/2014/main" id="{3ED70C78-D191-0BC7-C1F1-93CBB4D4F057}"/>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4" name="TextBox 195">
            <a:extLst>
              <a:ext uri="{FF2B5EF4-FFF2-40B4-BE49-F238E27FC236}">
                <a16:creationId xmlns:a16="http://schemas.microsoft.com/office/drawing/2014/main" id="{972B5386-66F2-E7E7-D96C-AD2FBFF3A2AB}"/>
              </a:ext>
            </a:extLst>
          </p:cNvPr>
          <p:cNvSpPr txBox="1">
            <a:spLocks/>
          </p:cNvSpPr>
          <p:nvPr/>
        </p:nvSpPr>
        <p:spPr>
          <a:xfrm>
            <a:off x="1137214" y="3218523"/>
            <a:ext cx="3434785" cy="516424"/>
          </a:xfrm>
          <a:prstGeom prst="rect">
            <a:avLst/>
          </a:prstGeom>
          <a:noFill/>
        </p:spPr>
        <p:txBody>
          <a:bodyPr wrap="square" lIns="0" tIns="0" rIns="0" bIns="0" rtlCol="0">
            <a:noAutofit/>
          </a:bodyPr>
          <a:lstStyle/>
          <a:p>
            <a:pPr>
              <a:spcAft>
                <a:spcPts val="300"/>
              </a:spcAft>
              <a:buClr>
                <a:schemeClr val="accent1"/>
              </a:buClr>
            </a:pPr>
            <a:r>
              <a:rPr lang="fr-FR" sz="900" i="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Depuis le 1er avril 2023, un audit énergétique devra être réalisé préalablement à la mise en vente de maisons ou d'immeubles classés F ou G au diagnostic de performance énergétique.​</a:t>
            </a:r>
          </a:p>
        </p:txBody>
      </p:sp>
      <p:pic>
        <p:nvPicPr>
          <p:cNvPr id="15" name="Image 28">
            <a:extLst>
              <a:ext uri="{FF2B5EF4-FFF2-40B4-BE49-F238E27FC236}">
                <a16:creationId xmlns:a16="http://schemas.microsoft.com/office/drawing/2014/main" id="{698B07AA-C2E7-A8D7-F4BF-8F05B591828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Tree>
    <p:extLst>
      <p:ext uri="{BB962C8B-B14F-4D97-AF65-F5344CB8AC3E}">
        <p14:creationId xmlns:p14="http://schemas.microsoft.com/office/powerpoint/2010/main" val="422875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51">
            <a:extLst>
              <a:ext uri="{FF2B5EF4-FFF2-40B4-BE49-F238E27FC236}">
                <a16:creationId xmlns:a16="http://schemas.microsoft.com/office/drawing/2014/main" id="{295F7AAD-CF9C-641D-C87E-BD78F29164EA}"/>
              </a:ext>
            </a:extLst>
          </p:cNvPr>
          <p:cNvSpPr>
            <a:spLocks/>
          </p:cNvSpPr>
          <p:nvPr/>
        </p:nvSpPr>
        <p:spPr>
          <a:xfrm>
            <a:off x="611999" y="1749705"/>
            <a:ext cx="4129334" cy="2955081"/>
          </a:xfrm>
          <a:custGeom>
            <a:avLst/>
            <a:gdLst>
              <a:gd name="connsiteX0" fmla="*/ 0 w 4129334"/>
              <a:gd name="connsiteY0" fmla="*/ 0 h 2905723"/>
              <a:gd name="connsiteX1" fmla="*/ 4129334 w 4129334"/>
              <a:gd name="connsiteY1" fmla="*/ 0 h 2905723"/>
              <a:gd name="connsiteX2" fmla="*/ 4129334 w 4129334"/>
              <a:gd name="connsiteY2" fmla="*/ 270985 h 2905723"/>
              <a:gd name="connsiteX3" fmla="*/ 4129334 w 4129334"/>
              <a:gd name="connsiteY3" fmla="*/ 496162 h 2905723"/>
              <a:gd name="connsiteX4" fmla="*/ 4129334 w 4129334"/>
              <a:gd name="connsiteY4" fmla="*/ 2905723 h 2905723"/>
              <a:gd name="connsiteX5" fmla="*/ 0 w 4129334"/>
              <a:gd name="connsiteY5" fmla="*/ 2905723 h 2905723"/>
              <a:gd name="connsiteX6" fmla="*/ 0 w 4129334"/>
              <a:gd name="connsiteY6" fmla="*/ 2284701 h 2905723"/>
              <a:gd name="connsiteX7" fmla="*/ 96376 w 4129334"/>
              <a:gd name="connsiteY7" fmla="*/ 2284701 h 2905723"/>
              <a:gd name="connsiteX8" fmla="*/ 96376 w 4129334"/>
              <a:gd name="connsiteY8" fmla="*/ 1955613 h 2905723"/>
              <a:gd name="connsiteX9" fmla="*/ 430989 w 4129334"/>
              <a:gd name="connsiteY9" fmla="*/ 1955613 h 2905723"/>
              <a:gd name="connsiteX10" fmla="*/ 430989 w 4129334"/>
              <a:gd name="connsiteY10" fmla="*/ 1751813 h 2905723"/>
              <a:gd name="connsiteX11" fmla="*/ 96376 w 4129334"/>
              <a:gd name="connsiteY11" fmla="*/ 1751813 h 2905723"/>
              <a:gd name="connsiteX12" fmla="*/ 96376 w 4129334"/>
              <a:gd name="connsiteY12" fmla="*/ 1422725 h 2905723"/>
              <a:gd name="connsiteX13" fmla="*/ 0 w 4129334"/>
              <a:gd name="connsiteY13" fmla="*/ 1422725 h 2905723"/>
              <a:gd name="connsiteX14" fmla="*/ 0 w 4129334"/>
              <a:gd name="connsiteY14" fmla="*/ 496162 h 2905723"/>
              <a:gd name="connsiteX15" fmla="*/ 0 w 4129334"/>
              <a:gd name="connsiteY15" fmla="*/ 270985 h 29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9334" h="2905723">
                <a:moveTo>
                  <a:pt x="0" y="0"/>
                </a:moveTo>
                <a:lnTo>
                  <a:pt x="4129334" y="0"/>
                </a:lnTo>
                <a:lnTo>
                  <a:pt x="4129334" y="270985"/>
                </a:lnTo>
                <a:lnTo>
                  <a:pt x="4129334" y="496162"/>
                </a:lnTo>
                <a:lnTo>
                  <a:pt x="4129334" y="2905723"/>
                </a:lnTo>
                <a:lnTo>
                  <a:pt x="0" y="2905723"/>
                </a:lnTo>
                <a:lnTo>
                  <a:pt x="0" y="2284701"/>
                </a:lnTo>
                <a:lnTo>
                  <a:pt x="96376" y="2284701"/>
                </a:lnTo>
                <a:lnTo>
                  <a:pt x="96376" y="1955613"/>
                </a:lnTo>
                <a:lnTo>
                  <a:pt x="430989" y="1955613"/>
                </a:lnTo>
                <a:lnTo>
                  <a:pt x="430989" y="1751813"/>
                </a:lnTo>
                <a:lnTo>
                  <a:pt x="96376" y="1751813"/>
                </a:lnTo>
                <a:lnTo>
                  <a:pt x="96376" y="1422725"/>
                </a:lnTo>
                <a:lnTo>
                  <a:pt x="0" y="1422725"/>
                </a:lnTo>
                <a:lnTo>
                  <a:pt x="0" y="496162"/>
                </a:lnTo>
                <a:lnTo>
                  <a:pt x="0" y="270985"/>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a:extLst>
              <a:ext uri="{FF2B5EF4-FFF2-40B4-BE49-F238E27FC236}">
                <a16:creationId xmlns:a16="http://schemas.microsoft.com/office/drawing/2014/main" id="{92E044D1-A493-11C9-F6C6-C950EBAB1CC4}"/>
              </a:ext>
            </a:extLst>
          </p:cNvPr>
          <p:cNvSpPr/>
          <p:nvPr/>
        </p:nvSpPr>
        <p:spPr>
          <a:xfrm>
            <a:off x="5100145"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54620745-FD82-BB4A-0903-439B3970C6A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CD79645B-2544-DB73-2F14-991FBA7CB49C}"/>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41</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Graphic 62">
            <a:extLst>
              <a:ext uri="{FF2B5EF4-FFF2-40B4-BE49-F238E27FC236}">
                <a16:creationId xmlns:a16="http://schemas.microsoft.com/office/drawing/2014/main" id="{9AFE146C-5754-3365-994C-CE4D0D230C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64" name="Connecteur droit 38">
            <a:extLst>
              <a:ext uri="{FF2B5EF4-FFF2-40B4-BE49-F238E27FC236}">
                <a16:creationId xmlns:a16="http://schemas.microsoft.com/office/drawing/2014/main" id="{F987C453-D5B5-41AB-8ADB-620C0F367E55}"/>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3" name="Freeform: Shape 152">
            <a:extLst>
              <a:ext uri="{FF2B5EF4-FFF2-40B4-BE49-F238E27FC236}">
                <a16:creationId xmlns:a16="http://schemas.microsoft.com/office/drawing/2014/main" id="{2E2C0E8C-8A71-C2D3-7A06-E13BE28AD9D3}"/>
              </a:ext>
            </a:extLst>
          </p:cNvPr>
          <p:cNvSpPr>
            <a:spLocks/>
          </p:cNvSpPr>
          <p:nvPr/>
        </p:nvSpPr>
        <p:spPr>
          <a:xfrm>
            <a:off x="611999" y="3669388"/>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55" name="Rectangle: Rounded Corners 154">
            <a:hlinkClick r:id="rId5"/>
            <a:extLst>
              <a:ext uri="{FF2B5EF4-FFF2-40B4-BE49-F238E27FC236}">
                <a16:creationId xmlns:a16="http://schemas.microsoft.com/office/drawing/2014/main" id="{A8ADC03D-94C8-D3A0-5B7C-9933937C7A46}"/>
              </a:ext>
            </a:extLst>
          </p:cNvPr>
          <p:cNvSpPr/>
          <p:nvPr/>
        </p:nvSpPr>
        <p:spPr>
          <a:xfrm>
            <a:off x="1862189" y="45545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endParaRPr lang="fr-FR" sz="12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56" name="Oval 155">
            <a:hlinkClick r:id="rId5"/>
            <a:extLst>
              <a:ext uri="{FF2B5EF4-FFF2-40B4-BE49-F238E27FC236}">
                <a16:creationId xmlns:a16="http://schemas.microsoft.com/office/drawing/2014/main" id="{7C6CCBB0-2A3C-A51D-DDA6-9F26AD116181}"/>
              </a:ext>
            </a:extLst>
          </p:cNvPr>
          <p:cNvSpPr/>
          <p:nvPr/>
        </p:nvSpPr>
        <p:spPr>
          <a:xfrm>
            <a:off x="3207366" y="4580484"/>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57" name="TextBox 156">
            <a:hlinkClick r:id="rId5"/>
            <a:extLst>
              <a:ext uri="{FF2B5EF4-FFF2-40B4-BE49-F238E27FC236}">
                <a16:creationId xmlns:a16="http://schemas.microsoft.com/office/drawing/2014/main" id="{330ADA1D-FB3E-1757-4CA5-F81B2585C53B}"/>
              </a:ext>
            </a:extLst>
          </p:cNvPr>
          <p:cNvSpPr txBox="1"/>
          <p:nvPr/>
        </p:nvSpPr>
        <p:spPr>
          <a:xfrm>
            <a:off x="1972934" y="4624219"/>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158" name="Graphic 157">
            <a:hlinkClick r:id="rId5"/>
            <a:extLst>
              <a:ext uri="{FF2B5EF4-FFF2-40B4-BE49-F238E27FC236}">
                <a16:creationId xmlns:a16="http://schemas.microsoft.com/office/drawing/2014/main" id="{575B6684-BB36-15C7-E09C-C527D519D0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46381" y="4619498"/>
            <a:ext cx="175018" cy="175018"/>
          </a:xfrm>
          <a:prstGeom prst="rect">
            <a:avLst/>
          </a:prstGeom>
        </p:spPr>
      </p:pic>
      <p:sp>
        <p:nvSpPr>
          <p:cNvPr id="161" name="TextBox 160">
            <a:extLst>
              <a:ext uri="{FF2B5EF4-FFF2-40B4-BE49-F238E27FC236}">
                <a16:creationId xmlns:a16="http://schemas.microsoft.com/office/drawing/2014/main" id="{F2EE131D-3BA7-4367-6DBE-41A18DFDDBD9}"/>
              </a:ext>
            </a:extLst>
          </p:cNvPr>
          <p:cNvSpPr txBox="1">
            <a:spLocks/>
          </p:cNvSpPr>
          <p:nvPr/>
        </p:nvSpPr>
        <p:spPr>
          <a:xfrm>
            <a:off x="874607" y="3863480"/>
            <a:ext cx="1614451"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Branches éligibles</a:t>
            </a:r>
          </a:p>
        </p:txBody>
      </p:sp>
      <p:sp>
        <p:nvSpPr>
          <p:cNvPr id="162" name="TextBox 161">
            <a:extLst>
              <a:ext uri="{FF2B5EF4-FFF2-40B4-BE49-F238E27FC236}">
                <a16:creationId xmlns:a16="http://schemas.microsoft.com/office/drawing/2014/main" id="{FBF3F59C-121D-383A-24BE-40BBE18E407E}"/>
              </a:ext>
            </a:extLst>
          </p:cNvPr>
          <p:cNvSpPr txBox="1">
            <a:spLocks/>
          </p:cNvSpPr>
          <p:nvPr/>
        </p:nvSpPr>
        <p:spPr>
          <a:xfrm>
            <a:off x="770660" y="4095180"/>
            <a:ext cx="1822346" cy="307777"/>
          </a:xfrm>
          <a:prstGeom prst="rect">
            <a:avLst/>
          </a:prstGeom>
          <a:noFill/>
        </p:spPr>
        <p:txBody>
          <a:bodyPr wrap="square" lIns="0" tIns="0" rIns="0" bIns="0" rtlCol="0">
            <a:noAutofit/>
          </a:bodyPr>
          <a:lstStyle/>
          <a:p>
            <a:pPr algn="ctr">
              <a:spcAft>
                <a:spcPts val="300"/>
              </a:spcAft>
              <a:buClr>
                <a:schemeClr val="accent1"/>
              </a:buClr>
            </a:pPr>
            <a:r>
              <a:rPr lang="fr-FR" sz="900">
                <a:solidFill>
                  <a:schemeClr val="bg1"/>
                </a:solidFill>
                <a:latin typeface="Calibri" panose="020F0502020204030204" pitchFamily="34" charset="0"/>
                <a:ea typeface="Calibri" panose="020F0502020204030204" pitchFamily="34" charset="0"/>
                <a:cs typeface="Calibri" panose="020F0502020204030204" pitchFamily="34" charset="0"/>
              </a:rPr>
              <a:t>BE, Economistes de la Construction et Géomètres experts</a:t>
            </a:r>
          </a:p>
        </p:txBody>
      </p:sp>
      <p:sp>
        <p:nvSpPr>
          <p:cNvPr id="163" name="TextBox 162">
            <a:extLst>
              <a:ext uri="{FF2B5EF4-FFF2-40B4-BE49-F238E27FC236}">
                <a16:creationId xmlns:a16="http://schemas.microsoft.com/office/drawing/2014/main" id="{9F40F6B7-02DE-70A2-0693-8C8B92BC471E}"/>
              </a:ext>
            </a:extLst>
          </p:cNvPr>
          <p:cNvSpPr txBox="1">
            <a:spLocks/>
          </p:cNvSpPr>
          <p:nvPr/>
        </p:nvSpPr>
        <p:spPr>
          <a:xfrm>
            <a:off x="2862325" y="3863480"/>
            <a:ext cx="1616400"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164" name="TextBox 163">
            <a:extLst>
              <a:ext uri="{FF2B5EF4-FFF2-40B4-BE49-F238E27FC236}">
                <a16:creationId xmlns:a16="http://schemas.microsoft.com/office/drawing/2014/main" id="{4BB360A1-C847-F7E0-2899-6781A32A1F86}"/>
              </a:ext>
            </a:extLst>
          </p:cNvPr>
          <p:cNvSpPr txBox="1">
            <a:spLocks/>
          </p:cNvSpPr>
          <p:nvPr/>
        </p:nvSpPr>
        <p:spPr>
          <a:xfrm>
            <a:off x="2862325" y="4095180"/>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Régional</a:t>
            </a:r>
          </a:p>
        </p:txBody>
      </p:sp>
      <p:cxnSp>
        <p:nvCxnSpPr>
          <p:cNvPr id="165" name="Straight Connector 164">
            <a:extLst>
              <a:ext uri="{FF2B5EF4-FFF2-40B4-BE49-F238E27FC236}">
                <a16:creationId xmlns:a16="http://schemas.microsoft.com/office/drawing/2014/main" id="{2C070D2F-66C8-0D14-20CB-ACD3848D7691}"/>
              </a:ext>
            </a:extLst>
          </p:cNvPr>
          <p:cNvCxnSpPr>
            <a:cxnSpLocks/>
          </p:cNvCxnSpPr>
          <p:nvPr/>
        </p:nvCxnSpPr>
        <p:spPr>
          <a:xfrm>
            <a:off x="2676666" y="38091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8C730ED6-933F-8B32-E1A1-D8D341394FC8}"/>
              </a:ext>
            </a:extLst>
          </p:cNvPr>
          <p:cNvSpPr txBox="1">
            <a:spLocks/>
          </p:cNvSpPr>
          <p:nvPr/>
        </p:nvSpPr>
        <p:spPr>
          <a:xfrm>
            <a:off x="5447933" y="1631844"/>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167" name="TextBox 166">
            <a:extLst>
              <a:ext uri="{FF2B5EF4-FFF2-40B4-BE49-F238E27FC236}">
                <a16:creationId xmlns:a16="http://schemas.microsoft.com/office/drawing/2014/main" id="{154119F2-E1EA-8EF8-E3D7-849DA7CB3515}"/>
              </a:ext>
            </a:extLst>
          </p:cNvPr>
          <p:cNvSpPr txBox="1">
            <a:spLocks/>
          </p:cNvSpPr>
          <p:nvPr/>
        </p:nvSpPr>
        <p:spPr>
          <a:xfrm>
            <a:off x="5447933" y="1863544"/>
            <a:ext cx="3426748" cy="923330"/>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Géothermie PAC et sol – Energies fatales</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Bois énergie et biomasse – Cogénération</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Solaire thermique</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Solaire photovoltaïque</a:t>
            </a:r>
          </a:p>
        </p:txBody>
      </p:sp>
      <p:pic>
        <p:nvPicPr>
          <p:cNvPr id="168" name="Graphic 167">
            <a:extLst>
              <a:ext uri="{FF2B5EF4-FFF2-40B4-BE49-F238E27FC236}">
                <a16:creationId xmlns:a16="http://schemas.microsoft.com/office/drawing/2014/main" id="{31FA0E1A-F7E8-8730-0876-80BC950218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7933" y="1073928"/>
            <a:ext cx="429113" cy="429113"/>
          </a:xfrm>
          <a:prstGeom prst="rect">
            <a:avLst/>
          </a:prstGeom>
        </p:spPr>
      </p:pic>
      <p:sp>
        <p:nvSpPr>
          <p:cNvPr id="169" name="TextBox 168">
            <a:extLst>
              <a:ext uri="{FF2B5EF4-FFF2-40B4-BE49-F238E27FC236}">
                <a16:creationId xmlns:a16="http://schemas.microsoft.com/office/drawing/2014/main" id="{DBD3E881-6A03-E46F-C30B-0CABF6ECB5BB}"/>
              </a:ext>
            </a:extLst>
          </p:cNvPr>
          <p:cNvSpPr txBox="1">
            <a:spLocks/>
          </p:cNvSpPr>
          <p:nvPr/>
        </p:nvSpPr>
        <p:spPr>
          <a:xfrm>
            <a:off x="5447933" y="3675822"/>
            <a:ext cx="2028825" cy="184666"/>
          </a:xfrm>
          <a:prstGeom prst="rect">
            <a:avLst/>
          </a:prstGeom>
          <a:noFill/>
        </p:spPr>
        <p:txBody>
          <a:bodyPr wrap="square" lIns="0" tIns="0" rIns="0" bIns="0" rtlCol="0">
            <a:noAutofit/>
          </a:bodyPr>
          <a:lstStyle>
            <a:defPPr>
              <a:defRPr lang="en-US"/>
            </a:defPPr>
            <a:lvl1pPr>
              <a:buClr>
                <a:schemeClr val="accent1"/>
              </a:buClr>
              <a:defRPr sz="1200">
                <a:solidFill>
                  <a:schemeClr val="accent4"/>
                </a:solidFill>
                <a:latin typeface="+mj-lt"/>
              </a:defRPr>
            </a:lvl1pPr>
          </a:lstStyle>
          <a:p>
            <a:r>
              <a:rPr lang="fr-FR" b="1">
                <a:latin typeface="Calibri" panose="020F0502020204030204" pitchFamily="34" charset="0"/>
                <a:ea typeface="Calibri" panose="020F0502020204030204" pitchFamily="34" charset="0"/>
                <a:cs typeface="Calibri" panose="020F0502020204030204" pitchFamily="34" charset="0"/>
              </a:rPr>
              <a:t>OF PARTENAIRES</a:t>
            </a:r>
          </a:p>
        </p:txBody>
      </p:sp>
      <p:sp>
        <p:nvSpPr>
          <p:cNvPr id="170" name="TextBox 169">
            <a:extLst>
              <a:ext uri="{FF2B5EF4-FFF2-40B4-BE49-F238E27FC236}">
                <a16:creationId xmlns:a16="http://schemas.microsoft.com/office/drawing/2014/main" id="{92CAAA9F-3B9C-9C96-9404-724ABD1799D1}"/>
              </a:ext>
            </a:extLst>
          </p:cNvPr>
          <p:cNvSpPr txBox="1">
            <a:spLocks/>
          </p:cNvSpPr>
          <p:nvPr/>
        </p:nvSpPr>
        <p:spPr>
          <a:xfrm>
            <a:off x="5447933" y="3907522"/>
            <a:ext cx="3426748" cy="346249"/>
          </a:xfrm>
          <a:prstGeom prst="rect">
            <a:avLst/>
          </a:prstGeom>
          <a:noFill/>
        </p:spPr>
        <p:txBody>
          <a:bodyPr wrap="square" lIns="0" tIns="0" rIns="0" bIns="0" rtlCol="0">
            <a:noAutofit/>
          </a:bodyPr>
          <a:lstStyle>
            <a:defPPr>
              <a:defRPr lang="en-US"/>
            </a:defPPr>
            <a:lvl1pPr marL="228600" indent="-228600">
              <a:spcAft>
                <a:spcPts val="300"/>
              </a:spcAft>
              <a:buClr>
                <a:schemeClr val="accent4"/>
              </a:buClr>
              <a:buFont typeface="Arial" panose="020B0604020202020204" pitchFamily="34" charset="0"/>
              <a:buChar char="•"/>
              <a:defRPr sz="1000">
                <a:solidFill>
                  <a:schemeClr val="tx1">
                    <a:lumMod val="85000"/>
                    <a:lumOff val="15000"/>
                  </a:schemeClr>
                </a:solidFill>
              </a:defRPr>
            </a:lvl1pPr>
          </a:lstStyle>
          <a:p>
            <a:pPr marL="172800" indent="-172800"/>
            <a:r>
              <a:rPr lang="fr-FR" err="1">
                <a:latin typeface="Calibri" panose="020F0502020204030204" pitchFamily="34" charset="0"/>
                <a:ea typeface="Calibri" panose="020F0502020204030204" pitchFamily="34" charset="0"/>
                <a:cs typeface="Calibri" panose="020F0502020204030204" pitchFamily="34" charset="0"/>
              </a:rPr>
              <a:t>Enercoop</a:t>
            </a:r>
            <a:r>
              <a:rPr lang="fr-FR">
                <a:latin typeface="Calibri" panose="020F0502020204030204" pitchFamily="34" charset="0"/>
                <a:ea typeface="Calibri" panose="020F0502020204030204" pitchFamily="34" charset="0"/>
                <a:cs typeface="Calibri" panose="020F0502020204030204" pitchFamily="34" charset="0"/>
              </a:rPr>
              <a:t> Languedoc Roussillon</a:t>
            </a:r>
          </a:p>
          <a:p>
            <a:pPr marL="172800" indent="-172800"/>
            <a:r>
              <a:rPr lang="fr-FR" err="1">
                <a:latin typeface="Calibri" panose="020F0502020204030204" pitchFamily="34" charset="0"/>
                <a:ea typeface="Calibri" panose="020F0502020204030204" pitchFamily="34" charset="0"/>
                <a:cs typeface="Calibri" panose="020F0502020204030204" pitchFamily="34" charset="0"/>
              </a:rPr>
              <a:t>Iptic</a:t>
            </a:r>
            <a:endParaRPr lang="fr-FR">
              <a:latin typeface="Calibri" panose="020F0502020204030204" pitchFamily="34" charset="0"/>
              <a:ea typeface="Calibri" panose="020F0502020204030204" pitchFamily="34" charset="0"/>
              <a:cs typeface="Calibri" panose="020F0502020204030204" pitchFamily="34" charset="0"/>
            </a:endParaRPr>
          </a:p>
        </p:txBody>
      </p:sp>
      <p:cxnSp>
        <p:nvCxnSpPr>
          <p:cNvPr id="172" name="Straight Connector 171">
            <a:extLst>
              <a:ext uri="{FF2B5EF4-FFF2-40B4-BE49-F238E27FC236}">
                <a16:creationId xmlns:a16="http://schemas.microsoft.com/office/drawing/2014/main" id="{F28D6BD2-D67B-1CB5-C421-83DC4B7CC3D1}"/>
              </a:ext>
            </a:extLst>
          </p:cNvPr>
          <p:cNvCxnSpPr>
            <a:cxnSpLocks/>
          </p:cNvCxnSpPr>
          <p:nvPr/>
        </p:nvCxnSpPr>
        <p:spPr>
          <a:xfrm>
            <a:off x="5447933" y="2863787"/>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D9C36F72-3E70-3961-073A-5F12DD5077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117906"/>
            <a:ext cx="429113" cy="429113"/>
          </a:xfrm>
          <a:prstGeom prst="rect">
            <a:avLst/>
          </a:prstGeom>
        </p:spPr>
      </p:pic>
      <p:sp>
        <p:nvSpPr>
          <p:cNvPr id="4" name="Espace réservé du texte 1">
            <a:extLst>
              <a:ext uri="{FF2B5EF4-FFF2-40B4-BE49-F238E27FC236}">
                <a16:creationId xmlns:a16="http://schemas.microsoft.com/office/drawing/2014/main" id="{BA3DD1BA-ABF5-4524-087C-6A9239FA3068}"/>
              </a:ext>
            </a:extLst>
          </p:cNvPr>
          <p:cNvSpPr txBox="1">
            <a:spLocks/>
          </p:cNvSpPr>
          <p:nvPr/>
        </p:nvSpPr>
        <p:spPr>
          <a:xfrm>
            <a:off x="501500" y="1378728"/>
            <a:ext cx="423983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Energie et bâtiments durables</a:t>
            </a:r>
          </a:p>
        </p:txBody>
      </p:sp>
      <p:sp>
        <p:nvSpPr>
          <p:cNvPr id="6" name="Espace réservé du texte 1">
            <a:extLst>
              <a:ext uri="{FF2B5EF4-FFF2-40B4-BE49-F238E27FC236}">
                <a16:creationId xmlns:a16="http://schemas.microsoft.com/office/drawing/2014/main" id="{7079E6B5-9887-101D-F406-F232235C6288}"/>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4"/>
                </a:solidFill>
                <a:latin typeface="Calibri" panose="020F0502020204030204" pitchFamily="34" charset="0"/>
                <a:ea typeface="Calibri" panose="020F0502020204030204" pitchFamily="34" charset="0"/>
                <a:cs typeface="Calibri" panose="020F0502020204030204" pitchFamily="34" charset="0"/>
              </a:rPr>
              <a:t>Annexes : campusAtlas</a:t>
            </a: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Espace réservé du texte 1">
            <a:extLst>
              <a:ext uri="{FF2B5EF4-FFF2-40B4-BE49-F238E27FC236}">
                <a16:creationId xmlns:a16="http://schemas.microsoft.com/office/drawing/2014/main" id="{8DA3B0D8-DBBA-33B2-AD4B-CC7A3C904BA4}"/>
              </a:ext>
            </a:extLst>
          </p:cNvPr>
          <p:cNvSpPr txBox="1">
            <a:spLocks/>
          </p:cNvSpPr>
          <p:nvPr/>
        </p:nvSpPr>
        <p:spPr>
          <a:xfrm>
            <a:off x="501500" y="489277"/>
            <a:ext cx="4043855" cy="738664"/>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Thématique : </a:t>
            </a:r>
            <a:b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b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Energies renouvelables</a:t>
            </a:r>
          </a:p>
        </p:txBody>
      </p:sp>
      <p:grpSp>
        <p:nvGrpSpPr>
          <p:cNvPr id="5" name="Group 13">
            <a:extLst>
              <a:ext uri="{FF2B5EF4-FFF2-40B4-BE49-F238E27FC236}">
                <a16:creationId xmlns:a16="http://schemas.microsoft.com/office/drawing/2014/main" id="{2F261CAE-C2C3-BDCC-CFD7-3DD5AA0E0E69}"/>
              </a:ext>
            </a:extLst>
          </p:cNvPr>
          <p:cNvGrpSpPr/>
          <p:nvPr/>
        </p:nvGrpSpPr>
        <p:grpSpPr>
          <a:xfrm>
            <a:off x="5309488" y="549036"/>
            <a:ext cx="1763999" cy="468906"/>
            <a:chOff x="6126825" y="103974"/>
            <a:chExt cx="1763999" cy="468906"/>
          </a:xfrm>
        </p:grpSpPr>
        <p:sp>
          <p:nvSpPr>
            <p:cNvPr id="9" name="Espace réservé du texte 1">
              <a:extLst>
                <a:ext uri="{FF2B5EF4-FFF2-40B4-BE49-F238E27FC236}">
                  <a16:creationId xmlns:a16="http://schemas.microsoft.com/office/drawing/2014/main" id="{55709B5F-C38A-DE0F-EACA-031CCFAC3CCD}"/>
                </a:ext>
              </a:extLst>
            </p:cNvPr>
            <p:cNvSpPr txBox="1">
              <a:spLocks/>
            </p:cNvSpPr>
            <p:nvPr/>
          </p:nvSpPr>
          <p:spPr>
            <a:xfrm>
              <a:off x="6234824" y="212880"/>
              <a:ext cx="1656000" cy="360000"/>
            </a:xfrm>
            <a:prstGeom prst="rect">
              <a:avLst/>
            </a:prstGeom>
            <a:solidFill>
              <a:schemeClr val="accent1">
                <a:lumMod val="60000"/>
                <a:lumOff val="40000"/>
              </a:schemeClr>
            </a:solidFill>
            <a:ln>
              <a:solidFill>
                <a:schemeClr val="accent2">
                  <a:lumMod val="25000"/>
                  <a:lumOff val="75000"/>
                </a:schemeClr>
              </a:solidFill>
            </a:ln>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FSE+ compatible</a:t>
              </a:r>
            </a:p>
          </p:txBody>
        </p:sp>
        <p:sp>
          <p:nvSpPr>
            <p:cNvPr id="10" name="Freeform: Shape 9">
              <a:extLst>
                <a:ext uri="{FF2B5EF4-FFF2-40B4-BE49-F238E27FC236}">
                  <a16:creationId xmlns:a16="http://schemas.microsoft.com/office/drawing/2014/main" id="{A48D9372-4DE8-A2CE-4B3C-7B3FF9FE9184}"/>
                </a:ext>
              </a:extLst>
            </p:cNvPr>
            <p:cNvSpPr/>
            <p:nvPr/>
          </p:nvSpPr>
          <p:spPr>
            <a:xfrm>
              <a:off x="6126825" y="10397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2" name="Espace réservé du texte 1">
            <a:extLst>
              <a:ext uri="{FF2B5EF4-FFF2-40B4-BE49-F238E27FC236}">
                <a16:creationId xmlns:a16="http://schemas.microsoft.com/office/drawing/2014/main" id="{999E102A-71C9-D96E-9E24-F504A88D974F}"/>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4" name="Freeform: Shape 153">
            <a:extLst>
              <a:ext uri="{FF2B5EF4-FFF2-40B4-BE49-F238E27FC236}">
                <a16:creationId xmlns:a16="http://schemas.microsoft.com/office/drawing/2014/main" id="{0BB9C8A6-5965-55DB-F3B5-7085CA5277E0}"/>
              </a:ext>
            </a:extLst>
          </p:cNvPr>
          <p:cNvSpPr/>
          <p:nvPr/>
        </p:nvSpPr>
        <p:spPr>
          <a:xfrm>
            <a:off x="468000" y="1604959"/>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5" name="TextBox 158">
            <a:extLst>
              <a:ext uri="{FF2B5EF4-FFF2-40B4-BE49-F238E27FC236}">
                <a16:creationId xmlns:a16="http://schemas.microsoft.com/office/drawing/2014/main" id="{19ED494E-A702-F66F-E005-7602754BA29A}"/>
              </a:ext>
            </a:extLst>
          </p:cNvPr>
          <p:cNvSpPr txBox="1">
            <a:spLocks/>
          </p:cNvSpPr>
          <p:nvPr/>
        </p:nvSpPr>
        <p:spPr>
          <a:xfrm>
            <a:off x="874607" y="1774486"/>
            <a:ext cx="3604118" cy="169277"/>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16" name="TextBox 159">
            <a:extLst>
              <a:ext uri="{FF2B5EF4-FFF2-40B4-BE49-F238E27FC236}">
                <a16:creationId xmlns:a16="http://schemas.microsoft.com/office/drawing/2014/main" id="{7DF236E1-7B2B-E726-EFDD-3B9BE3AD9CD8}"/>
              </a:ext>
            </a:extLst>
          </p:cNvPr>
          <p:cNvSpPr txBox="1">
            <a:spLocks/>
          </p:cNvSpPr>
          <p:nvPr/>
        </p:nvSpPr>
        <p:spPr>
          <a:xfrm>
            <a:off x="770660" y="1975483"/>
            <a:ext cx="3970672" cy="1419754"/>
          </a:xfrm>
          <a:prstGeom prst="rect">
            <a:avLst/>
          </a:prstGeom>
          <a:noFill/>
        </p:spPr>
        <p:txBody>
          <a:bodyPr wrap="square" lIns="0" tIns="0" rIns="0" bIns="0" rtlCol="0">
            <a:noAutofit/>
          </a:bodyPr>
          <a:lstStyle/>
          <a:p>
            <a:pPr algn="l">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énergies renouvelables sont des sources d’énergie dont le renouvellement naturel est assez rapide pour qu'elles puissent être considérées comme inépuisables à l'échelle du temps humain. Le soleil, essentiellement pour la chaleur et la lumière qu'il produit, et la chaleur engendrée par la Terre (géothermie). Leur caractère renouvelable dépend d'une part de la vitesse à laquelle la source est consommée, et d'autre part de la vitesse à laquelle elle se renouvelle. </a:t>
            </a:r>
          </a:p>
          <a:p>
            <a:pPr algn="l">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L'objectif est d'accompagner les sociétés d’ingénierie dans la montée en compétence de leurs équipes sur les fondamentaux des énergies renouvelables, à travers des formations alignées sur les référentiels de</a:t>
            </a:r>
          </a:p>
        </p:txBody>
      </p:sp>
      <p:sp>
        <p:nvSpPr>
          <p:cNvPr id="17" name="TextBox 159">
            <a:extLst>
              <a:ext uri="{FF2B5EF4-FFF2-40B4-BE49-F238E27FC236}">
                <a16:creationId xmlns:a16="http://schemas.microsoft.com/office/drawing/2014/main" id="{6ECACC18-EE2F-9337-2181-6320FF91638A}"/>
              </a:ext>
            </a:extLst>
          </p:cNvPr>
          <p:cNvSpPr txBox="1">
            <a:spLocks/>
          </p:cNvSpPr>
          <p:nvPr/>
        </p:nvSpPr>
        <p:spPr>
          <a:xfrm>
            <a:off x="1189973" y="3395236"/>
            <a:ext cx="3551358" cy="334287"/>
          </a:xfrm>
          <a:prstGeom prst="rect">
            <a:avLst/>
          </a:prstGeom>
          <a:noFill/>
        </p:spPr>
        <p:txBody>
          <a:bodyPr wrap="square" lIns="0" tIns="0" rIns="0" bIns="0" rtlCol="0">
            <a:noAutofit/>
          </a:bodyPr>
          <a:lstStyle/>
          <a:p>
            <a:pPr algn="l">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qualification OPQIBI (2013, 2008/2012, 2014, 2015), en vue de l’obtention de la mention "RGE Études".</a:t>
            </a:r>
          </a:p>
          <a:p>
            <a:pPr algn="l">
              <a:spcAft>
                <a:spcPts val="300"/>
              </a:spcAft>
              <a:buClr>
                <a:schemeClr val="accent1"/>
              </a:buClr>
            </a:pPr>
            <a:endPar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Image 28">
            <a:extLst>
              <a:ext uri="{FF2B5EF4-FFF2-40B4-BE49-F238E27FC236}">
                <a16:creationId xmlns:a16="http://schemas.microsoft.com/office/drawing/2014/main" id="{03CCFFC9-0F2F-8292-9A7C-C6290F5D9C7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Tree>
    <p:extLst>
      <p:ext uri="{BB962C8B-B14F-4D97-AF65-F5344CB8AC3E}">
        <p14:creationId xmlns:p14="http://schemas.microsoft.com/office/powerpoint/2010/main" val="1477510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27">
            <a:extLst>
              <a:ext uri="{FF2B5EF4-FFF2-40B4-BE49-F238E27FC236}">
                <a16:creationId xmlns:a16="http://schemas.microsoft.com/office/drawing/2014/main" id="{91951032-F41A-131F-013B-B35A767FB35C}"/>
              </a:ext>
            </a:extLst>
          </p:cNvPr>
          <p:cNvSpPr>
            <a:spLocks/>
          </p:cNvSpPr>
          <p:nvPr/>
        </p:nvSpPr>
        <p:spPr>
          <a:xfrm>
            <a:off x="611999" y="1433417"/>
            <a:ext cx="4129334" cy="3092541"/>
          </a:xfrm>
          <a:custGeom>
            <a:avLst/>
            <a:gdLst>
              <a:gd name="connsiteX0" fmla="*/ 0 w 4129334"/>
              <a:gd name="connsiteY0" fmla="*/ 0 h 3013618"/>
              <a:gd name="connsiteX1" fmla="*/ 4129334 w 4129334"/>
              <a:gd name="connsiteY1" fmla="*/ 0 h 3013618"/>
              <a:gd name="connsiteX2" fmla="*/ 4129334 w 4129334"/>
              <a:gd name="connsiteY2" fmla="*/ 3013618 h 3013618"/>
              <a:gd name="connsiteX3" fmla="*/ 0 w 4129334"/>
              <a:gd name="connsiteY3" fmla="*/ 3013618 h 3013618"/>
              <a:gd name="connsiteX4" fmla="*/ 0 w 4129334"/>
              <a:gd name="connsiteY4" fmla="*/ 2392596 h 3013618"/>
              <a:gd name="connsiteX5" fmla="*/ 96376 w 4129334"/>
              <a:gd name="connsiteY5" fmla="*/ 2392596 h 3013618"/>
              <a:gd name="connsiteX6" fmla="*/ 96376 w 4129334"/>
              <a:gd name="connsiteY6" fmla="*/ 2063508 h 3013618"/>
              <a:gd name="connsiteX7" fmla="*/ 430989 w 4129334"/>
              <a:gd name="connsiteY7" fmla="*/ 2063508 h 3013618"/>
              <a:gd name="connsiteX8" fmla="*/ 430989 w 4129334"/>
              <a:gd name="connsiteY8" fmla="*/ 1859708 h 3013618"/>
              <a:gd name="connsiteX9" fmla="*/ 96376 w 4129334"/>
              <a:gd name="connsiteY9" fmla="*/ 1859708 h 3013618"/>
              <a:gd name="connsiteX10" fmla="*/ 96376 w 4129334"/>
              <a:gd name="connsiteY10" fmla="*/ 1530620 h 3013618"/>
              <a:gd name="connsiteX11" fmla="*/ 0 w 4129334"/>
              <a:gd name="connsiteY11" fmla="*/ 1530620 h 301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4" h="3013618">
                <a:moveTo>
                  <a:pt x="0" y="0"/>
                </a:moveTo>
                <a:lnTo>
                  <a:pt x="4129334" y="0"/>
                </a:lnTo>
                <a:lnTo>
                  <a:pt x="4129334" y="3013618"/>
                </a:lnTo>
                <a:lnTo>
                  <a:pt x="0" y="3013618"/>
                </a:lnTo>
                <a:lnTo>
                  <a:pt x="0" y="2392596"/>
                </a:lnTo>
                <a:lnTo>
                  <a:pt x="96376" y="2392596"/>
                </a:lnTo>
                <a:lnTo>
                  <a:pt x="96376" y="2063508"/>
                </a:lnTo>
                <a:lnTo>
                  <a:pt x="430989" y="2063508"/>
                </a:lnTo>
                <a:lnTo>
                  <a:pt x="430989" y="1859708"/>
                </a:lnTo>
                <a:lnTo>
                  <a:pt x="96376" y="1859708"/>
                </a:lnTo>
                <a:lnTo>
                  <a:pt x="96376" y="1530620"/>
                </a:lnTo>
                <a:lnTo>
                  <a:pt x="0" y="1530620"/>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a:extLst>
              <a:ext uri="{FF2B5EF4-FFF2-40B4-BE49-F238E27FC236}">
                <a16:creationId xmlns:a16="http://schemas.microsoft.com/office/drawing/2014/main" id="{92E044D1-A493-11C9-F6C6-C950EBAB1CC4}"/>
              </a:ext>
            </a:extLst>
          </p:cNvPr>
          <p:cNvSpPr/>
          <p:nvPr/>
        </p:nvSpPr>
        <p:spPr>
          <a:xfrm>
            <a:off x="5100144"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7" name="Freeform: Shape 6">
            <a:extLst>
              <a:ext uri="{FF2B5EF4-FFF2-40B4-BE49-F238E27FC236}">
                <a16:creationId xmlns:a16="http://schemas.microsoft.com/office/drawing/2014/main" id="{54620745-FD82-BB4A-0903-439B3970C6A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CD79645B-2544-DB73-2F14-991FBA7CB49C}"/>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42</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Graphic 62">
            <a:extLst>
              <a:ext uri="{FF2B5EF4-FFF2-40B4-BE49-F238E27FC236}">
                <a16:creationId xmlns:a16="http://schemas.microsoft.com/office/drawing/2014/main" id="{9AFE146C-5754-3365-994C-CE4D0D230C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64" name="Connecteur droit 38">
            <a:extLst>
              <a:ext uri="{FF2B5EF4-FFF2-40B4-BE49-F238E27FC236}">
                <a16:creationId xmlns:a16="http://schemas.microsoft.com/office/drawing/2014/main" id="{F987C453-D5B5-41AB-8ADB-620C0F367E55}"/>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9" name="Freeform: Shape 128">
            <a:extLst>
              <a:ext uri="{FF2B5EF4-FFF2-40B4-BE49-F238E27FC236}">
                <a16:creationId xmlns:a16="http://schemas.microsoft.com/office/drawing/2014/main" id="{0DF2767B-3285-4A28-BC02-675BF4F1286A}"/>
              </a:ext>
            </a:extLst>
          </p:cNvPr>
          <p:cNvSpPr>
            <a:spLocks/>
          </p:cNvSpPr>
          <p:nvPr/>
        </p:nvSpPr>
        <p:spPr>
          <a:xfrm>
            <a:off x="611999" y="3483303"/>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31" name="Rectangle: Rounded Corners 130">
            <a:hlinkClick r:id="rId5"/>
            <a:extLst>
              <a:ext uri="{FF2B5EF4-FFF2-40B4-BE49-F238E27FC236}">
                <a16:creationId xmlns:a16="http://schemas.microsoft.com/office/drawing/2014/main" id="{568B6795-F913-7FBA-D6A2-12F7E492FC97}"/>
              </a:ext>
            </a:extLst>
          </p:cNvPr>
          <p:cNvSpPr/>
          <p:nvPr/>
        </p:nvSpPr>
        <p:spPr>
          <a:xfrm>
            <a:off x="1862189" y="4375693"/>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 tIns="0" rIns="0" bIns="0" rtlCol="0" anchor="ctr"/>
          <a:lstStyle/>
          <a:p>
            <a:endParaRPr lang="fr-FR" sz="12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2" name="Oval 131">
            <a:hlinkClick r:id="rId5"/>
            <a:extLst>
              <a:ext uri="{FF2B5EF4-FFF2-40B4-BE49-F238E27FC236}">
                <a16:creationId xmlns:a16="http://schemas.microsoft.com/office/drawing/2014/main" id="{71FFC9DA-DF29-1576-EFB3-0D461FE750B4}"/>
              </a:ext>
            </a:extLst>
          </p:cNvPr>
          <p:cNvSpPr/>
          <p:nvPr/>
        </p:nvSpPr>
        <p:spPr>
          <a:xfrm>
            <a:off x="3207366" y="4401656"/>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33" name="TextBox 132">
            <a:hlinkClick r:id="rId5"/>
            <a:extLst>
              <a:ext uri="{FF2B5EF4-FFF2-40B4-BE49-F238E27FC236}">
                <a16:creationId xmlns:a16="http://schemas.microsoft.com/office/drawing/2014/main" id="{EB22C3E8-F364-44BE-7BD8-CCECD42E588F}"/>
              </a:ext>
            </a:extLst>
          </p:cNvPr>
          <p:cNvSpPr txBox="1"/>
          <p:nvPr/>
        </p:nvSpPr>
        <p:spPr>
          <a:xfrm>
            <a:off x="1972934" y="4438133"/>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134" name="Graphic 133">
            <a:extLst>
              <a:ext uri="{FF2B5EF4-FFF2-40B4-BE49-F238E27FC236}">
                <a16:creationId xmlns:a16="http://schemas.microsoft.com/office/drawing/2014/main" id="{8088FFD7-A820-71DE-D5E9-A6895B64F6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46381" y="4440670"/>
            <a:ext cx="175018" cy="175018"/>
          </a:xfrm>
          <a:prstGeom prst="rect">
            <a:avLst/>
          </a:prstGeom>
        </p:spPr>
      </p:pic>
      <p:sp>
        <p:nvSpPr>
          <p:cNvPr id="137" name="TextBox 136">
            <a:extLst>
              <a:ext uri="{FF2B5EF4-FFF2-40B4-BE49-F238E27FC236}">
                <a16:creationId xmlns:a16="http://schemas.microsoft.com/office/drawing/2014/main" id="{21FE3716-6ED8-93C8-5D5E-E4B790F64EBA}"/>
              </a:ext>
            </a:extLst>
          </p:cNvPr>
          <p:cNvSpPr txBox="1">
            <a:spLocks/>
          </p:cNvSpPr>
          <p:nvPr/>
        </p:nvSpPr>
        <p:spPr>
          <a:xfrm>
            <a:off x="874607" y="3684652"/>
            <a:ext cx="1614451"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Branches éligibles</a:t>
            </a:r>
          </a:p>
        </p:txBody>
      </p:sp>
      <p:sp>
        <p:nvSpPr>
          <p:cNvPr id="138" name="TextBox 137">
            <a:extLst>
              <a:ext uri="{FF2B5EF4-FFF2-40B4-BE49-F238E27FC236}">
                <a16:creationId xmlns:a16="http://schemas.microsoft.com/office/drawing/2014/main" id="{5E6BAFE2-4102-19B1-DAEB-54CAE982B881}"/>
              </a:ext>
            </a:extLst>
          </p:cNvPr>
          <p:cNvSpPr txBox="1">
            <a:spLocks/>
          </p:cNvSpPr>
          <p:nvPr/>
        </p:nvSpPr>
        <p:spPr>
          <a:xfrm>
            <a:off x="874607" y="3916352"/>
            <a:ext cx="1614451" cy="307777"/>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BE, Economistes de la Construction et Géomètres</a:t>
            </a:r>
          </a:p>
        </p:txBody>
      </p:sp>
      <p:sp>
        <p:nvSpPr>
          <p:cNvPr id="139" name="TextBox 138">
            <a:extLst>
              <a:ext uri="{FF2B5EF4-FFF2-40B4-BE49-F238E27FC236}">
                <a16:creationId xmlns:a16="http://schemas.microsoft.com/office/drawing/2014/main" id="{E3BCCC95-DC7C-450A-5C06-80A6029E9D55}"/>
              </a:ext>
            </a:extLst>
          </p:cNvPr>
          <p:cNvSpPr txBox="1">
            <a:spLocks/>
          </p:cNvSpPr>
          <p:nvPr/>
        </p:nvSpPr>
        <p:spPr>
          <a:xfrm>
            <a:off x="2862325" y="3684652"/>
            <a:ext cx="1616400"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140" name="TextBox 139">
            <a:extLst>
              <a:ext uri="{FF2B5EF4-FFF2-40B4-BE49-F238E27FC236}">
                <a16:creationId xmlns:a16="http://schemas.microsoft.com/office/drawing/2014/main" id="{6A694813-7756-3B01-B818-003DE8A329E1}"/>
              </a:ext>
            </a:extLst>
          </p:cNvPr>
          <p:cNvSpPr txBox="1">
            <a:spLocks/>
          </p:cNvSpPr>
          <p:nvPr/>
        </p:nvSpPr>
        <p:spPr>
          <a:xfrm>
            <a:off x="2862325" y="3916352"/>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Régional</a:t>
            </a:r>
          </a:p>
        </p:txBody>
      </p:sp>
      <p:cxnSp>
        <p:nvCxnSpPr>
          <p:cNvPr id="141" name="Straight Connector 140">
            <a:extLst>
              <a:ext uri="{FF2B5EF4-FFF2-40B4-BE49-F238E27FC236}">
                <a16:creationId xmlns:a16="http://schemas.microsoft.com/office/drawing/2014/main" id="{3CBDF45C-AD5E-7643-6486-555465A2DB0E}"/>
              </a:ext>
            </a:extLst>
          </p:cNvPr>
          <p:cNvCxnSpPr>
            <a:cxnSpLocks/>
          </p:cNvCxnSpPr>
          <p:nvPr/>
        </p:nvCxnSpPr>
        <p:spPr>
          <a:xfrm>
            <a:off x="2676666" y="3630312"/>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59E46316-F012-CD21-6CA6-20A7EFF217ED}"/>
              </a:ext>
            </a:extLst>
          </p:cNvPr>
          <p:cNvSpPr txBox="1">
            <a:spLocks/>
          </p:cNvSpPr>
          <p:nvPr/>
        </p:nvSpPr>
        <p:spPr>
          <a:xfrm>
            <a:off x="5447933" y="1645684"/>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143" name="TextBox 142">
            <a:extLst>
              <a:ext uri="{FF2B5EF4-FFF2-40B4-BE49-F238E27FC236}">
                <a16:creationId xmlns:a16="http://schemas.microsoft.com/office/drawing/2014/main" id="{734C8CC6-42E5-7F41-DA9D-FF9692FD94C3}"/>
              </a:ext>
            </a:extLst>
          </p:cNvPr>
          <p:cNvSpPr txBox="1">
            <a:spLocks/>
          </p:cNvSpPr>
          <p:nvPr/>
        </p:nvSpPr>
        <p:spPr>
          <a:xfrm>
            <a:off x="5447933" y="1877384"/>
            <a:ext cx="3426748" cy="923330"/>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Maîtriser la réglementation et les enjeux de la RE 2020</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Appliquer la méthode de calcul de la RE 2020</a:t>
            </a: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Maîtriser un logiciel de calcul sous la RE2020 - </a:t>
            </a: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Climawin</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Maîtriser un logiciel de calcul sous la RE2020 - </a:t>
            </a:r>
            <a:r>
              <a:rPr lang="fr-FR" sz="10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Cype</a:t>
            </a:r>
            <a:endPar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Maîtriser un logiciel de calcul sous la RE2020 - Perrenoud</a:t>
            </a:r>
          </a:p>
        </p:txBody>
      </p:sp>
      <p:pic>
        <p:nvPicPr>
          <p:cNvPr id="144" name="Graphic 143">
            <a:extLst>
              <a:ext uri="{FF2B5EF4-FFF2-40B4-BE49-F238E27FC236}">
                <a16:creationId xmlns:a16="http://schemas.microsoft.com/office/drawing/2014/main" id="{9A8E9118-3025-1711-4366-90BF6E8112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47933" y="1087768"/>
            <a:ext cx="429113" cy="429113"/>
          </a:xfrm>
          <a:prstGeom prst="rect">
            <a:avLst/>
          </a:prstGeom>
        </p:spPr>
      </p:pic>
      <p:sp>
        <p:nvSpPr>
          <p:cNvPr id="145" name="TextBox 144">
            <a:extLst>
              <a:ext uri="{FF2B5EF4-FFF2-40B4-BE49-F238E27FC236}">
                <a16:creationId xmlns:a16="http://schemas.microsoft.com/office/drawing/2014/main" id="{1E5A8ED8-83A6-62BE-0B48-F0B7DA214FC6}"/>
              </a:ext>
            </a:extLst>
          </p:cNvPr>
          <p:cNvSpPr txBox="1">
            <a:spLocks/>
          </p:cNvSpPr>
          <p:nvPr/>
        </p:nvSpPr>
        <p:spPr>
          <a:xfrm>
            <a:off x="5447933" y="3675822"/>
            <a:ext cx="2028825" cy="184666"/>
          </a:xfrm>
          <a:prstGeom prst="rect">
            <a:avLst/>
          </a:prstGeom>
          <a:noFill/>
        </p:spPr>
        <p:txBody>
          <a:bodyPr wrap="square" lIns="0" tIns="0" rIns="0" bIns="0" rtlCol="0">
            <a:noAutofit/>
          </a:bodyPr>
          <a:lstStyle>
            <a:defPPr>
              <a:defRPr lang="en-US"/>
            </a:defPPr>
            <a:lvl1pPr>
              <a:buClr>
                <a:schemeClr val="accent1"/>
              </a:buClr>
              <a:defRPr sz="1200">
                <a:solidFill>
                  <a:schemeClr val="accent4"/>
                </a:solidFill>
                <a:latin typeface="+mj-lt"/>
              </a:defRPr>
            </a:lvl1pPr>
          </a:lstStyle>
          <a:p>
            <a:r>
              <a:rPr lang="fr-FR" b="1">
                <a:latin typeface="Calibri" panose="020F0502020204030204" pitchFamily="34" charset="0"/>
                <a:ea typeface="Calibri" panose="020F0502020204030204" pitchFamily="34" charset="0"/>
                <a:cs typeface="Calibri" panose="020F0502020204030204" pitchFamily="34" charset="0"/>
              </a:rPr>
              <a:t>OF PARTENAIRES</a:t>
            </a:r>
          </a:p>
        </p:txBody>
      </p:sp>
      <p:sp>
        <p:nvSpPr>
          <p:cNvPr id="146" name="TextBox 145">
            <a:extLst>
              <a:ext uri="{FF2B5EF4-FFF2-40B4-BE49-F238E27FC236}">
                <a16:creationId xmlns:a16="http://schemas.microsoft.com/office/drawing/2014/main" id="{D6442F56-5DCA-C8F6-E70D-83677B6C35DC}"/>
              </a:ext>
            </a:extLst>
          </p:cNvPr>
          <p:cNvSpPr txBox="1">
            <a:spLocks/>
          </p:cNvSpPr>
          <p:nvPr/>
        </p:nvSpPr>
        <p:spPr>
          <a:xfrm>
            <a:off x="5447933" y="3907522"/>
            <a:ext cx="3426748" cy="538609"/>
          </a:xfrm>
          <a:prstGeom prst="rect">
            <a:avLst/>
          </a:prstGeom>
          <a:noFill/>
        </p:spPr>
        <p:txBody>
          <a:bodyPr wrap="square" lIns="0" tIns="0" rIns="0" bIns="0" rtlCol="0">
            <a:noAutofit/>
          </a:bodyPr>
          <a:lstStyle>
            <a:defPPr>
              <a:defRPr lang="en-US"/>
            </a:defPPr>
            <a:lvl1pPr marL="228600" indent="-228600">
              <a:spcAft>
                <a:spcPts val="300"/>
              </a:spcAft>
              <a:buClr>
                <a:schemeClr val="accent4"/>
              </a:buClr>
              <a:buFont typeface="Arial" panose="020B0604020202020204" pitchFamily="34" charset="0"/>
              <a:buChar char="•"/>
              <a:defRPr sz="1000">
                <a:solidFill>
                  <a:schemeClr val="tx1">
                    <a:lumMod val="85000"/>
                    <a:lumOff val="15000"/>
                  </a:schemeClr>
                </a:solidFill>
              </a:defRPr>
            </a:lvl1pPr>
          </a:lstStyle>
          <a:p>
            <a:pPr marL="172800" indent="-172800"/>
            <a:r>
              <a:rPr lang="fr-FR" err="1">
                <a:latin typeface="Calibri" panose="020F0502020204030204" pitchFamily="34" charset="0"/>
                <a:ea typeface="Calibri" panose="020F0502020204030204" pitchFamily="34" charset="0"/>
                <a:cs typeface="Calibri" panose="020F0502020204030204" pitchFamily="34" charset="0"/>
              </a:rPr>
              <a:t>Ghara</a:t>
            </a:r>
            <a:endParaRPr lang="fr-FR">
              <a:latin typeface="Calibri" panose="020F0502020204030204" pitchFamily="34" charset="0"/>
              <a:ea typeface="Calibri" panose="020F0502020204030204" pitchFamily="34" charset="0"/>
              <a:cs typeface="Calibri" panose="020F0502020204030204" pitchFamily="34" charset="0"/>
            </a:endParaRPr>
          </a:p>
          <a:p>
            <a:pPr marL="172800" indent="-172800"/>
            <a:r>
              <a:rPr lang="fr-FR" err="1">
                <a:latin typeface="Calibri" panose="020F0502020204030204" pitchFamily="34" charset="0"/>
                <a:ea typeface="Calibri" panose="020F0502020204030204" pitchFamily="34" charset="0"/>
                <a:cs typeface="Calibri" panose="020F0502020204030204" pitchFamily="34" charset="0"/>
              </a:rPr>
              <a:t>Iptic</a:t>
            </a:r>
            <a:endParaRPr lang="fr-FR">
              <a:latin typeface="Calibri" panose="020F0502020204030204" pitchFamily="34" charset="0"/>
              <a:ea typeface="Calibri" panose="020F0502020204030204" pitchFamily="34" charset="0"/>
              <a:cs typeface="Calibri" panose="020F0502020204030204" pitchFamily="34" charset="0"/>
            </a:endParaRPr>
          </a:p>
          <a:p>
            <a:pPr marL="172800" indent="-172800"/>
            <a:r>
              <a:rPr lang="fr-FR" err="1">
                <a:latin typeface="Calibri" panose="020F0502020204030204" pitchFamily="34" charset="0"/>
                <a:ea typeface="Calibri" panose="020F0502020204030204" pitchFamily="34" charset="0"/>
                <a:cs typeface="Calibri" panose="020F0502020204030204" pitchFamily="34" charset="0"/>
              </a:rPr>
              <a:t>Qualitel</a:t>
            </a:r>
            <a:r>
              <a:rPr lang="fr-FR">
                <a:latin typeface="Calibri" panose="020F0502020204030204" pitchFamily="34" charset="0"/>
                <a:ea typeface="Calibri" panose="020F0502020204030204" pitchFamily="34" charset="0"/>
                <a:cs typeface="Calibri" panose="020F0502020204030204" pitchFamily="34" charset="0"/>
              </a:rPr>
              <a:t> Formation</a:t>
            </a:r>
          </a:p>
        </p:txBody>
      </p:sp>
      <p:cxnSp>
        <p:nvCxnSpPr>
          <p:cNvPr id="148" name="Straight Connector 147">
            <a:extLst>
              <a:ext uri="{FF2B5EF4-FFF2-40B4-BE49-F238E27FC236}">
                <a16:creationId xmlns:a16="http://schemas.microsoft.com/office/drawing/2014/main" id="{EA309B6E-C55C-A4F9-9481-52F9C4E414C3}"/>
              </a:ext>
            </a:extLst>
          </p:cNvPr>
          <p:cNvCxnSpPr>
            <a:cxnSpLocks/>
          </p:cNvCxnSpPr>
          <p:nvPr/>
        </p:nvCxnSpPr>
        <p:spPr>
          <a:xfrm>
            <a:off x="5447933" y="3019729"/>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2A31FE71-AEC8-1872-4D54-159D319C77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117906"/>
            <a:ext cx="429113" cy="429113"/>
          </a:xfrm>
          <a:prstGeom prst="rect">
            <a:avLst/>
          </a:prstGeom>
        </p:spPr>
      </p:pic>
      <p:sp>
        <p:nvSpPr>
          <p:cNvPr id="4" name="Espace réservé du texte 1">
            <a:extLst>
              <a:ext uri="{FF2B5EF4-FFF2-40B4-BE49-F238E27FC236}">
                <a16:creationId xmlns:a16="http://schemas.microsoft.com/office/drawing/2014/main" id="{DCF0D0BD-38AF-01C3-CA37-BEA2A082D309}"/>
              </a:ext>
            </a:extLst>
          </p:cNvPr>
          <p:cNvSpPr txBox="1">
            <a:spLocks/>
          </p:cNvSpPr>
          <p:nvPr/>
        </p:nvSpPr>
        <p:spPr>
          <a:xfrm>
            <a:off x="501500" y="997863"/>
            <a:ext cx="423983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Energie et bâtiments durables</a:t>
            </a:r>
          </a:p>
        </p:txBody>
      </p:sp>
      <p:sp>
        <p:nvSpPr>
          <p:cNvPr id="6" name="Espace réservé du texte 1">
            <a:extLst>
              <a:ext uri="{FF2B5EF4-FFF2-40B4-BE49-F238E27FC236}">
                <a16:creationId xmlns:a16="http://schemas.microsoft.com/office/drawing/2014/main" id="{681D3150-3606-0C8C-15B5-534AE0E082AC}"/>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4"/>
                </a:solidFill>
                <a:latin typeface="Calibri" panose="020F0502020204030204" pitchFamily="34" charset="0"/>
                <a:ea typeface="Calibri" panose="020F0502020204030204" pitchFamily="34" charset="0"/>
                <a:cs typeface="Calibri" panose="020F0502020204030204" pitchFamily="34" charset="0"/>
              </a:rPr>
              <a:t>Annexes : campusAtlas</a:t>
            </a: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Espace réservé du texte 1">
            <a:extLst>
              <a:ext uri="{FF2B5EF4-FFF2-40B4-BE49-F238E27FC236}">
                <a16:creationId xmlns:a16="http://schemas.microsoft.com/office/drawing/2014/main" id="{9B41EA38-3718-9250-B95F-894F4F5DCC90}"/>
              </a:ext>
            </a:extLst>
          </p:cNvPr>
          <p:cNvSpPr txBox="1">
            <a:spLocks/>
          </p:cNvSpPr>
          <p:nvPr/>
        </p:nvSpPr>
        <p:spPr>
          <a:xfrm>
            <a:off x="501500" y="489277"/>
            <a:ext cx="4043855"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Thématique :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RE 2020</a:t>
            </a:r>
          </a:p>
        </p:txBody>
      </p:sp>
      <p:grpSp>
        <p:nvGrpSpPr>
          <p:cNvPr id="5" name="Group 13">
            <a:extLst>
              <a:ext uri="{FF2B5EF4-FFF2-40B4-BE49-F238E27FC236}">
                <a16:creationId xmlns:a16="http://schemas.microsoft.com/office/drawing/2014/main" id="{5992E125-0D6A-31CF-F19D-3262BACF9AD2}"/>
              </a:ext>
            </a:extLst>
          </p:cNvPr>
          <p:cNvGrpSpPr/>
          <p:nvPr/>
        </p:nvGrpSpPr>
        <p:grpSpPr>
          <a:xfrm>
            <a:off x="5309488" y="549036"/>
            <a:ext cx="1763999" cy="468906"/>
            <a:chOff x="6126825" y="103974"/>
            <a:chExt cx="1763999" cy="468906"/>
          </a:xfrm>
        </p:grpSpPr>
        <p:sp>
          <p:nvSpPr>
            <p:cNvPr id="9" name="Espace réservé du texte 1">
              <a:extLst>
                <a:ext uri="{FF2B5EF4-FFF2-40B4-BE49-F238E27FC236}">
                  <a16:creationId xmlns:a16="http://schemas.microsoft.com/office/drawing/2014/main" id="{CF146ED7-460B-4062-855B-FEB2AD06387C}"/>
                </a:ext>
              </a:extLst>
            </p:cNvPr>
            <p:cNvSpPr txBox="1">
              <a:spLocks/>
            </p:cNvSpPr>
            <p:nvPr/>
          </p:nvSpPr>
          <p:spPr>
            <a:xfrm>
              <a:off x="6234824" y="212880"/>
              <a:ext cx="1656000" cy="360000"/>
            </a:xfrm>
            <a:prstGeom prst="rect">
              <a:avLst/>
            </a:prstGeom>
            <a:solidFill>
              <a:schemeClr val="accent1">
                <a:lumMod val="60000"/>
                <a:lumOff val="40000"/>
              </a:schemeClr>
            </a:solidFill>
            <a:ln>
              <a:solidFill>
                <a:schemeClr val="accent2">
                  <a:lumMod val="25000"/>
                  <a:lumOff val="75000"/>
                </a:schemeClr>
              </a:solidFill>
            </a:ln>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FSE+ compatible</a:t>
              </a:r>
            </a:p>
          </p:txBody>
        </p:sp>
        <p:sp>
          <p:nvSpPr>
            <p:cNvPr id="10" name="Freeform: Shape 9">
              <a:extLst>
                <a:ext uri="{FF2B5EF4-FFF2-40B4-BE49-F238E27FC236}">
                  <a16:creationId xmlns:a16="http://schemas.microsoft.com/office/drawing/2014/main" id="{FAD7556B-D752-D30F-EDC7-E9B618D72FCA}"/>
                </a:ext>
              </a:extLst>
            </p:cNvPr>
            <p:cNvSpPr/>
            <p:nvPr/>
          </p:nvSpPr>
          <p:spPr>
            <a:xfrm>
              <a:off x="6126825" y="10397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2" name="Espace réservé du texte 1">
            <a:extLst>
              <a:ext uri="{FF2B5EF4-FFF2-40B4-BE49-F238E27FC236}">
                <a16:creationId xmlns:a16="http://schemas.microsoft.com/office/drawing/2014/main" id="{215FAFE2-0CBA-554C-3940-0B742A02426D}"/>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4" name="Freeform: Shape 129">
            <a:extLst>
              <a:ext uri="{FF2B5EF4-FFF2-40B4-BE49-F238E27FC236}">
                <a16:creationId xmlns:a16="http://schemas.microsoft.com/office/drawing/2014/main" id="{EDBB1568-C3A0-0D4B-7C92-586FD9791D99}"/>
              </a:ext>
            </a:extLst>
          </p:cNvPr>
          <p:cNvSpPr/>
          <p:nvPr/>
        </p:nvSpPr>
        <p:spPr>
          <a:xfrm>
            <a:off x="468000" y="1288515"/>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5" name="TextBox 134">
            <a:extLst>
              <a:ext uri="{FF2B5EF4-FFF2-40B4-BE49-F238E27FC236}">
                <a16:creationId xmlns:a16="http://schemas.microsoft.com/office/drawing/2014/main" id="{7B2A5EC7-A6CC-21FF-9455-DA13D5072DDB}"/>
              </a:ext>
            </a:extLst>
          </p:cNvPr>
          <p:cNvSpPr txBox="1">
            <a:spLocks/>
          </p:cNvSpPr>
          <p:nvPr/>
        </p:nvSpPr>
        <p:spPr>
          <a:xfrm>
            <a:off x="824503" y="1487923"/>
            <a:ext cx="3604118" cy="152349"/>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16" name="TextBox 135">
            <a:extLst>
              <a:ext uri="{FF2B5EF4-FFF2-40B4-BE49-F238E27FC236}">
                <a16:creationId xmlns:a16="http://schemas.microsoft.com/office/drawing/2014/main" id="{EDDE8897-EB0A-FE94-77DE-5DD73AA7D1C5}"/>
              </a:ext>
            </a:extLst>
          </p:cNvPr>
          <p:cNvSpPr txBox="1">
            <a:spLocks/>
          </p:cNvSpPr>
          <p:nvPr/>
        </p:nvSpPr>
        <p:spPr>
          <a:xfrm>
            <a:off x="824503" y="1714775"/>
            <a:ext cx="3823468" cy="1638910"/>
          </a:xfrm>
          <a:prstGeom prst="rect">
            <a:avLst/>
          </a:prstGeom>
          <a:noFill/>
        </p:spPr>
        <p:txBody>
          <a:bodyPr wrap="square" lIns="0" tIns="0" rIns="0" bIns="0" rtlCol="0">
            <a:spAutoFit/>
          </a:bodyPr>
          <a:lstStyle/>
          <a:p>
            <a:pPr algn="l">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Stratégie nationale bas-carbone (SNBC) et la Programmation pluriannuelle de l’énergie (PPE) fixent des orientations afin d’atteindre la neutralité carbone en 2050.</a:t>
            </a:r>
          </a:p>
          <a:p>
            <a:pPr algn="l">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loi ELAN (Evolution du logement, de l’aménagement et du numérique) a introduit une nouvelle réglementation environnementale des bâtiments neufs : la RE2020. Son objectif est de poursuivre l’amélioration de la performance énergétique et du confort des constructions, tout en diminuant leur impact carbone.</a:t>
            </a:r>
          </a:p>
          <a:p>
            <a:pPr>
              <a:spcAft>
                <a:spcPts val="300"/>
              </a:spcAft>
              <a:buClr>
                <a:schemeClr val="accent1"/>
              </a:buClr>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L'objectif est de permettre aux professionnels de la conception énergétique de maîtriser la réglementation, de l’intégrer dans leurs calculs, et de prendre en main les outils logiciels adaptés (Perrenoud, </a:t>
            </a:r>
            <a:r>
              <a:rPr lang="fr-FR" sz="9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ClimaWin</a:t>
            </a: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fr-FR" sz="90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Cype</a:t>
            </a: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
            </a:r>
          </a:p>
        </p:txBody>
      </p:sp>
      <p:pic>
        <p:nvPicPr>
          <p:cNvPr id="17" name="Image 28">
            <a:extLst>
              <a:ext uri="{FF2B5EF4-FFF2-40B4-BE49-F238E27FC236}">
                <a16:creationId xmlns:a16="http://schemas.microsoft.com/office/drawing/2014/main" id="{6F668B20-08E5-F44A-B59E-0D55274968F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Tree>
    <p:extLst>
      <p:ext uri="{BB962C8B-B14F-4D97-AF65-F5344CB8AC3E}">
        <p14:creationId xmlns:p14="http://schemas.microsoft.com/office/powerpoint/2010/main" val="1988213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99">
            <a:extLst>
              <a:ext uri="{FF2B5EF4-FFF2-40B4-BE49-F238E27FC236}">
                <a16:creationId xmlns:a16="http://schemas.microsoft.com/office/drawing/2014/main" id="{FBF6F32F-A92F-DD72-0D1B-F7249230D45C}"/>
              </a:ext>
            </a:extLst>
          </p:cNvPr>
          <p:cNvSpPr>
            <a:spLocks/>
          </p:cNvSpPr>
          <p:nvPr/>
        </p:nvSpPr>
        <p:spPr>
          <a:xfrm>
            <a:off x="611998" y="1610581"/>
            <a:ext cx="4129334" cy="3094206"/>
          </a:xfrm>
          <a:custGeom>
            <a:avLst/>
            <a:gdLst>
              <a:gd name="connsiteX0" fmla="*/ 0 w 4129334"/>
              <a:gd name="connsiteY0" fmla="*/ 0 h 2905723"/>
              <a:gd name="connsiteX1" fmla="*/ 4129334 w 4129334"/>
              <a:gd name="connsiteY1" fmla="*/ 0 h 2905723"/>
              <a:gd name="connsiteX2" fmla="*/ 4129334 w 4129334"/>
              <a:gd name="connsiteY2" fmla="*/ 270985 h 2905723"/>
              <a:gd name="connsiteX3" fmla="*/ 4129334 w 4129334"/>
              <a:gd name="connsiteY3" fmla="*/ 496162 h 2905723"/>
              <a:gd name="connsiteX4" fmla="*/ 4129334 w 4129334"/>
              <a:gd name="connsiteY4" fmla="*/ 2905723 h 2905723"/>
              <a:gd name="connsiteX5" fmla="*/ 0 w 4129334"/>
              <a:gd name="connsiteY5" fmla="*/ 2905723 h 2905723"/>
              <a:gd name="connsiteX6" fmla="*/ 0 w 4129334"/>
              <a:gd name="connsiteY6" fmla="*/ 2284701 h 2905723"/>
              <a:gd name="connsiteX7" fmla="*/ 96376 w 4129334"/>
              <a:gd name="connsiteY7" fmla="*/ 2284701 h 2905723"/>
              <a:gd name="connsiteX8" fmla="*/ 96376 w 4129334"/>
              <a:gd name="connsiteY8" fmla="*/ 1955613 h 2905723"/>
              <a:gd name="connsiteX9" fmla="*/ 430989 w 4129334"/>
              <a:gd name="connsiteY9" fmla="*/ 1955613 h 2905723"/>
              <a:gd name="connsiteX10" fmla="*/ 430989 w 4129334"/>
              <a:gd name="connsiteY10" fmla="*/ 1751813 h 2905723"/>
              <a:gd name="connsiteX11" fmla="*/ 96376 w 4129334"/>
              <a:gd name="connsiteY11" fmla="*/ 1751813 h 2905723"/>
              <a:gd name="connsiteX12" fmla="*/ 96376 w 4129334"/>
              <a:gd name="connsiteY12" fmla="*/ 1422725 h 2905723"/>
              <a:gd name="connsiteX13" fmla="*/ 0 w 4129334"/>
              <a:gd name="connsiteY13" fmla="*/ 1422725 h 2905723"/>
              <a:gd name="connsiteX14" fmla="*/ 0 w 4129334"/>
              <a:gd name="connsiteY14" fmla="*/ 496162 h 2905723"/>
              <a:gd name="connsiteX15" fmla="*/ 0 w 4129334"/>
              <a:gd name="connsiteY15" fmla="*/ 270985 h 29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9334" h="2905723">
                <a:moveTo>
                  <a:pt x="0" y="0"/>
                </a:moveTo>
                <a:lnTo>
                  <a:pt x="4129334" y="0"/>
                </a:lnTo>
                <a:lnTo>
                  <a:pt x="4129334" y="270985"/>
                </a:lnTo>
                <a:lnTo>
                  <a:pt x="4129334" y="496162"/>
                </a:lnTo>
                <a:lnTo>
                  <a:pt x="4129334" y="2905723"/>
                </a:lnTo>
                <a:lnTo>
                  <a:pt x="0" y="2905723"/>
                </a:lnTo>
                <a:lnTo>
                  <a:pt x="0" y="2284701"/>
                </a:lnTo>
                <a:lnTo>
                  <a:pt x="96376" y="2284701"/>
                </a:lnTo>
                <a:lnTo>
                  <a:pt x="96376" y="1955613"/>
                </a:lnTo>
                <a:lnTo>
                  <a:pt x="430989" y="1955613"/>
                </a:lnTo>
                <a:lnTo>
                  <a:pt x="430989" y="1751813"/>
                </a:lnTo>
                <a:lnTo>
                  <a:pt x="96376" y="1751813"/>
                </a:lnTo>
                <a:lnTo>
                  <a:pt x="96376" y="1422725"/>
                </a:lnTo>
                <a:lnTo>
                  <a:pt x="0" y="1422725"/>
                </a:lnTo>
                <a:lnTo>
                  <a:pt x="0" y="496162"/>
                </a:lnTo>
                <a:lnTo>
                  <a:pt x="0" y="270985"/>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Freeform: Shape 100">
            <a:extLst>
              <a:ext uri="{FF2B5EF4-FFF2-40B4-BE49-F238E27FC236}">
                <a16:creationId xmlns:a16="http://schemas.microsoft.com/office/drawing/2014/main" id="{D1B3BDC0-3D6C-9506-275A-CC6F5F115157}"/>
              </a:ext>
            </a:extLst>
          </p:cNvPr>
          <p:cNvSpPr>
            <a:spLocks/>
          </p:cNvSpPr>
          <p:nvPr/>
        </p:nvSpPr>
        <p:spPr>
          <a:xfrm>
            <a:off x="611999" y="3590529"/>
            <a:ext cx="4129333" cy="1114258"/>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114">
            <a:extLst>
              <a:ext uri="{FF2B5EF4-FFF2-40B4-BE49-F238E27FC236}">
                <a16:creationId xmlns:a16="http://schemas.microsoft.com/office/drawing/2014/main" id="{92E044D1-A493-11C9-F6C6-C950EBAB1CC4}"/>
              </a:ext>
            </a:extLst>
          </p:cNvPr>
          <p:cNvSpPr/>
          <p:nvPr/>
        </p:nvSpPr>
        <p:spPr>
          <a:xfrm>
            <a:off x="5100144"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16" name="TextBox 115">
            <a:extLst>
              <a:ext uri="{FF2B5EF4-FFF2-40B4-BE49-F238E27FC236}">
                <a16:creationId xmlns:a16="http://schemas.microsoft.com/office/drawing/2014/main" id="{F65F301C-465E-3667-D9F8-7F47FDD747C7}"/>
              </a:ext>
            </a:extLst>
          </p:cNvPr>
          <p:cNvSpPr txBox="1">
            <a:spLocks/>
          </p:cNvSpPr>
          <p:nvPr/>
        </p:nvSpPr>
        <p:spPr>
          <a:xfrm>
            <a:off x="5447933" y="1610580"/>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117" name="TextBox 116">
            <a:extLst>
              <a:ext uri="{FF2B5EF4-FFF2-40B4-BE49-F238E27FC236}">
                <a16:creationId xmlns:a16="http://schemas.microsoft.com/office/drawing/2014/main" id="{AF38B443-FC75-4BAC-CE45-1AEA16FA1D2F}"/>
              </a:ext>
            </a:extLst>
          </p:cNvPr>
          <p:cNvSpPr txBox="1">
            <a:spLocks/>
          </p:cNvSpPr>
          <p:nvPr/>
        </p:nvSpPr>
        <p:spPr>
          <a:xfrm>
            <a:off x="5447933" y="1842280"/>
            <a:ext cx="3426748" cy="923330"/>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Ecoconception de service numérique</a:t>
            </a:r>
          </a:p>
        </p:txBody>
      </p:sp>
      <p:pic>
        <p:nvPicPr>
          <p:cNvPr id="118" name="Graphic 117">
            <a:extLst>
              <a:ext uri="{FF2B5EF4-FFF2-40B4-BE49-F238E27FC236}">
                <a16:creationId xmlns:a16="http://schemas.microsoft.com/office/drawing/2014/main" id="{42720028-44DE-537F-C135-83C991597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7933" y="1052664"/>
            <a:ext cx="429113" cy="429113"/>
          </a:xfrm>
          <a:prstGeom prst="rect">
            <a:avLst/>
          </a:prstGeom>
        </p:spPr>
      </p:pic>
      <p:sp>
        <p:nvSpPr>
          <p:cNvPr id="119" name="TextBox 118">
            <a:extLst>
              <a:ext uri="{FF2B5EF4-FFF2-40B4-BE49-F238E27FC236}">
                <a16:creationId xmlns:a16="http://schemas.microsoft.com/office/drawing/2014/main" id="{E1D4B9D0-2C99-52FE-3C0A-568D62786979}"/>
              </a:ext>
            </a:extLst>
          </p:cNvPr>
          <p:cNvSpPr txBox="1">
            <a:spLocks/>
          </p:cNvSpPr>
          <p:nvPr/>
        </p:nvSpPr>
        <p:spPr>
          <a:xfrm>
            <a:off x="5447933" y="3675822"/>
            <a:ext cx="2028825" cy="184666"/>
          </a:xfrm>
          <a:prstGeom prst="rect">
            <a:avLst/>
          </a:prstGeom>
          <a:noFill/>
        </p:spPr>
        <p:txBody>
          <a:bodyPr wrap="square" lIns="0" tIns="0" rIns="0" bIns="0" rtlCol="0">
            <a:noAutofit/>
          </a:bodyPr>
          <a:lstStyle>
            <a:defPPr>
              <a:defRPr lang="en-US"/>
            </a:defPPr>
            <a:lvl1pPr>
              <a:buClr>
                <a:schemeClr val="accent1"/>
              </a:buClr>
              <a:defRPr sz="1200">
                <a:solidFill>
                  <a:schemeClr val="accent4"/>
                </a:solidFill>
                <a:latin typeface="+mj-lt"/>
              </a:defRPr>
            </a:lvl1pPr>
          </a:lstStyle>
          <a:p>
            <a:r>
              <a:rPr lang="fr-FR" b="1">
                <a:latin typeface="Calibri" panose="020F0502020204030204" pitchFamily="34" charset="0"/>
                <a:ea typeface="Calibri" panose="020F0502020204030204" pitchFamily="34" charset="0"/>
                <a:cs typeface="Calibri" panose="020F0502020204030204" pitchFamily="34" charset="0"/>
              </a:rPr>
              <a:t>OF PARTENAIRES</a:t>
            </a:r>
          </a:p>
        </p:txBody>
      </p:sp>
      <p:sp>
        <p:nvSpPr>
          <p:cNvPr id="120" name="TextBox 119">
            <a:extLst>
              <a:ext uri="{FF2B5EF4-FFF2-40B4-BE49-F238E27FC236}">
                <a16:creationId xmlns:a16="http://schemas.microsoft.com/office/drawing/2014/main" id="{AEC15C42-501A-55AE-92B2-2AEB38F1A8F9}"/>
              </a:ext>
            </a:extLst>
          </p:cNvPr>
          <p:cNvSpPr txBox="1">
            <a:spLocks/>
          </p:cNvSpPr>
          <p:nvPr/>
        </p:nvSpPr>
        <p:spPr>
          <a:xfrm>
            <a:off x="5447933" y="3907522"/>
            <a:ext cx="3426748" cy="538609"/>
          </a:xfrm>
          <a:prstGeom prst="rect">
            <a:avLst/>
          </a:prstGeom>
          <a:noFill/>
        </p:spPr>
        <p:txBody>
          <a:bodyPr wrap="square" lIns="0" tIns="0" rIns="0" bIns="0" numCol="2" rtlCol="0">
            <a:noAutofit/>
          </a:bodyPr>
          <a:lstStyle>
            <a:defPPr>
              <a:defRPr lang="en-US"/>
            </a:defPPr>
            <a:lvl1pPr marL="228600" indent="-228600">
              <a:spcAft>
                <a:spcPts val="300"/>
              </a:spcAft>
              <a:buClr>
                <a:schemeClr val="accent4"/>
              </a:buClr>
              <a:buFont typeface="Arial" panose="020B0604020202020204" pitchFamily="34" charset="0"/>
              <a:buChar char="•"/>
              <a:defRPr sz="1000">
                <a:solidFill>
                  <a:schemeClr val="tx1">
                    <a:lumMod val="85000"/>
                    <a:lumOff val="15000"/>
                  </a:schemeClr>
                </a:solidFill>
              </a:defRPr>
            </a:lvl1pPr>
          </a:lstStyle>
          <a:p>
            <a:pPr marL="172800" indent="-172800"/>
            <a:r>
              <a:rPr lang="fr-FR" err="1">
                <a:latin typeface="Calibri" panose="020F0502020204030204" pitchFamily="34" charset="0"/>
                <a:ea typeface="Calibri" panose="020F0502020204030204" pitchFamily="34" charset="0"/>
                <a:cs typeface="Calibri" panose="020F0502020204030204" pitchFamily="34" charset="0"/>
              </a:rPr>
              <a:t>Aelion</a:t>
            </a:r>
            <a:endParaRPr lang="fr-FR">
              <a:latin typeface="Calibri" panose="020F0502020204030204" pitchFamily="34" charset="0"/>
              <a:ea typeface="Calibri" panose="020F0502020204030204" pitchFamily="34" charset="0"/>
              <a:cs typeface="Calibri" panose="020F0502020204030204" pitchFamily="34" charset="0"/>
            </a:endParaRPr>
          </a:p>
          <a:p>
            <a:pPr marL="172800" indent="-172800"/>
            <a:r>
              <a:rPr lang="fr-FR">
                <a:latin typeface="Calibri" panose="020F0502020204030204" pitchFamily="34" charset="0"/>
                <a:ea typeface="Calibri" panose="020F0502020204030204" pitchFamily="34" charset="0"/>
                <a:cs typeface="Calibri" panose="020F0502020204030204" pitchFamily="34" charset="0"/>
              </a:rPr>
              <a:t>Docapost Institute</a:t>
            </a:r>
          </a:p>
          <a:p>
            <a:pPr marL="172800" indent="-172800"/>
            <a:r>
              <a:rPr lang="fr-FR">
                <a:latin typeface="Calibri" panose="020F0502020204030204" pitchFamily="34" charset="0"/>
                <a:ea typeface="Calibri" panose="020F0502020204030204" pitchFamily="34" charset="0"/>
                <a:cs typeface="Calibri" panose="020F0502020204030204" pitchFamily="34" charset="0"/>
              </a:rPr>
              <a:t>Editions ENI</a:t>
            </a:r>
          </a:p>
          <a:p>
            <a:pPr marL="172800" indent="-172800"/>
            <a:r>
              <a:rPr lang="fr-FR">
                <a:latin typeface="Calibri" panose="020F0502020204030204" pitchFamily="34" charset="0"/>
                <a:ea typeface="Calibri" panose="020F0502020204030204" pitchFamily="34" charset="0"/>
                <a:cs typeface="Calibri" panose="020F0502020204030204" pitchFamily="34" charset="0"/>
              </a:rPr>
              <a:t>PLB Consultants</a:t>
            </a:r>
          </a:p>
          <a:p>
            <a:pPr marL="172800" indent="-172800"/>
            <a:r>
              <a:rPr lang="fr-FR">
                <a:latin typeface="Calibri" panose="020F0502020204030204" pitchFamily="34" charset="0"/>
                <a:ea typeface="Calibri" panose="020F0502020204030204" pitchFamily="34" charset="0"/>
                <a:cs typeface="Calibri" panose="020F0502020204030204" pitchFamily="34" charset="0"/>
              </a:rPr>
              <a:t>IB groupe CEGOS</a:t>
            </a:r>
          </a:p>
        </p:txBody>
      </p:sp>
      <p:cxnSp>
        <p:nvCxnSpPr>
          <p:cNvPr id="122" name="Straight Connector 121">
            <a:extLst>
              <a:ext uri="{FF2B5EF4-FFF2-40B4-BE49-F238E27FC236}">
                <a16:creationId xmlns:a16="http://schemas.microsoft.com/office/drawing/2014/main" id="{46A6B8EA-DF10-E09F-A525-71D865308A9A}"/>
              </a:ext>
            </a:extLst>
          </p:cNvPr>
          <p:cNvCxnSpPr>
            <a:cxnSpLocks/>
          </p:cNvCxnSpPr>
          <p:nvPr/>
        </p:nvCxnSpPr>
        <p:spPr>
          <a:xfrm>
            <a:off x="5447933" y="2863787"/>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54620745-FD82-BB4A-0903-439B3970C6A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CD79645B-2544-DB73-2F14-991FBA7CB49C}"/>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43</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Graphic 62">
            <a:extLst>
              <a:ext uri="{FF2B5EF4-FFF2-40B4-BE49-F238E27FC236}">
                <a16:creationId xmlns:a16="http://schemas.microsoft.com/office/drawing/2014/main" id="{9AFE146C-5754-3365-994C-CE4D0D230C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0502" y="4855500"/>
            <a:ext cx="418354" cy="164020"/>
          </a:xfrm>
          <a:prstGeom prst="rect">
            <a:avLst/>
          </a:prstGeom>
        </p:spPr>
      </p:pic>
      <p:cxnSp>
        <p:nvCxnSpPr>
          <p:cNvPr id="64" name="Connecteur droit 38">
            <a:extLst>
              <a:ext uri="{FF2B5EF4-FFF2-40B4-BE49-F238E27FC236}">
                <a16:creationId xmlns:a16="http://schemas.microsoft.com/office/drawing/2014/main" id="{F987C453-D5B5-41AB-8ADB-620C0F367E55}"/>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Rectangle: Rounded Corners 103">
            <a:hlinkClick r:id="rId7"/>
            <a:extLst>
              <a:ext uri="{FF2B5EF4-FFF2-40B4-BE49-F238E27FC236}">
                <a16:creationId xmlns:a16="http://schemas.microsoft.com/office/drawing/2014/main" id="{D7C9A485-C3BF-547A-13E2-80DC4AE1A819}"/>
              </a:ext>
            </a:extLst>
          </p:cNvPr>
          <p:cNvSpPr/>
          <p:nvPr/>
        </p:nvSpPr>
        <p:spPr>
          <a:xfrm>
            <a:off x="1862189" y="45545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a:latin typeface="Calibri" panose="020F0502020204030204" pitchFamily="34" charset="0"/>
              <a:ea typeface="Calibri" panose="020F0502020204030204" pitchFamily="34" charset="0"/>
              <a:cs typeface="Calibri" panose="020F0502020204030204" pitchFamily="34" charset="0"/>
            </a:endParaRPr>
          </a:p>
        </p:txBody>
      </p:sp>
      <p:sp>
        <p:nvSpPr>
          <p:cNvPr id="105" name="Oval 104">
            <a:hlinkClick r:id="rId7"/>
            <a:extLst>
              <a:ext uri="{FF2B5EF4-FFF2-40B4-BE49-F238E27FC236}">
                <a16:creationId xmlns:a16="http://schemas.microsoft.com/office/drawing/2014/main" id="{F28141B3-D507-855F-8A6F-A89712F93CFC}"/>
              </a:ext>
            </a:extLst>
          </p:cNvPr>
          <p:cNvSpPr/>
          <p:nvPr/>
        </p:nvSpPr>
        <p:spPr>
          <a:xfrm>
            <a:off x="3207366" y="4580484"/>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06" name="TextBox 105">
            <a:hlinkClick r:id="rId7"/>
            <a:extLst>
              <a:ext uri="{FF2B5EF4-FFF2-40B4-BE49-F238E27FC236}">
                <a16:creationId xmlns:a16="http://schemas.microsoft.com/office/drawing/2014/main" id="{83B5FFFC-7461-9FB8-DD99-09B0C662478C}"/>
              </a:ext>
            </a:extLst>
          </p:cNvPr>
          <p:cNvSpPr txBox="1"/>
          <p:nvPr/>
        </p:nvSpPr>
        <p:spPr>
          <a:xfrm>
            <a:off x="1972934" y="4624219"/>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107" name="Graphic 106">
            <a:hlinkClick r:id="rId7"/>
            <a:extLst>
              <a:ext uri="{FF2B5EF4-FFF2-40B4-BE49-F238E27FC236}">
                <a16:creationId xmlns:a16="http://schemas.microsoft.com/office/drawing/2014/main" id="{6B04D93A-F9AE-FAA0-AA68-BF8D8971C8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6381" y="4619498"/>
            <a:ext cx="175018" cy="175018"/>
          </a:xfrm>
          <a:prstGeom prst="rect">
            <a:avLst/>
          </a:prstGeom>
        </p:spPr>
      </p:pic>
      <p:sp>
        <p:nvSpPr>
          <p:cNvPr id="110" name="TextBox 109">
            <a:extLst>
              <a:ext uri="{FF2B5EF4-FFF2-40B4-BE49-F238E27FC236}">
                <a16:creationId xmlns:a16="http://schemas.microsoft.com/office/drawing/2014/main" id="{8135FCAB-90DB-A41C-EA87-48F33DE584F4}"/>
              </a:ext>
            </a:extLst>
          </p:cNvPr>
          <p:cNvSpPr txBox="1">
            <a:spLocks/>
          </p:cNvSpPr>
          <p:nvPr/>
        </p:nvSpPr>
        <p:spPr>
          <a:xfrm>
            <a:off x="874607" y="3863480"/>
            <a:ext cx="1614451"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Branches éligibles</a:t>
            </a:r>
          </a:p>
        </p:txBody>
      </p:sp>
      <p:sp>
        <p:nvSpPr>
          <p:cNvPr id="111" name="TextBox 110">
            <a:extLst>
              <a:ext uri="{FF2B5EF4-FFF2-40B4-BE49-F238E27FC236}">
                <a16:creationId xmlns:a16="http://schemas.microsoft.com/office/drawing/2014/main" id="{E71C33B7-F925-4AC8-67FE-30FDF55D8E8D}"/>
              </a:ext>
            </a:extLst>
          </p:cNvPr>
          <p:cNvSpPr txBox="1">
            <a:spLocks/>
          </p:cNvSpPr>
          <p:nvPr/>
        </p:nvSpPr>
        <p:spPr>
          <a:xfrm>
            <a:off x="770660" y="4095180"/>
            <a:ext cx="1822346" cy="307777"/>
          </a:xfrm>
          <a:prstGeom prst="rect">
            <a:avLst/>
          </a:prstGeom>
          <a:noFill/>
        </p:spPr>
        <p:txBody>
          <a:bodyPr wrap="square" lIns="0" tIns="0" rIns="0" bIns="0" rtlCol="0">
            <a:noAutofit/>
          </a:bodyPr>
          <a:lstStyle/>
          <a:p>
            <a:pPr algn="ctr">
              <a:spcAft>
                <a:spcPts val="300"/>
              </a:spcAft>
              <a:buClr>
                <a:schemeClr val="accent1"/>
              </a:buClr>
            </a:pPr>
            <a:r>
              <a:rPr lang="fr-FR" sz="900">
                <a:solidFill>
                  <a:schemeClr val="bg1"/>
                </a:solidFill>
                <a:latin typeface="Calibri" panose="020F0502020204030204" pitchFamily="34" charset="0"/>
                <a:ea typeface="Calibri" panose="020F0502020204030204" pitchFamily="34" charset="0"/>
                <a:cs typeface="Calibri" panose="020F0502020204030204" pitchFamily="34" charset="0"/>
              </a:rPr>
              <a:t>Toutes les branches d’Atlas sauf celle des Economistes de la Construction</a:t>
            </a:r>
          </a:p>
        </p:txBody>
      </p:sp>
      <p:sp>
        <p:nvSpPr>
          <p:cNvPr id="112" name="TextBox 111">
            <a:extLst>
              <a:ext uri="{FF2B5EF4-FFF2-40B4-BE49-F238E27FC236}">
                <a16:creationId xmlns:a16="http://schemas.microsoft.com/office/drawing/2014/main" id="{2221B707-9FD0-8679-3CF1-80D08C6B8B84}"/>
              </a:ext>
            </a:extLst>
          </p:cNvPr>
          <p:cNvSpPr txBox="1">
            <a:spLocks/>
          </p:cNvSpPr>
          <p:nvPr/>
        </p:nvSpPr>
        <p:spPr>
          <a:xfrm>
            <a:off x="2862325" y="3863480"/>
            <a:ext cx="1616400"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113" name="TextBox 112">
            <a:extLst>
              <a:ext uri="{FF2B5EF4-FFF2-40B4-BE49-F238E27FC236}">
                <a16:creationId xmlns:a16="http://schemas.microsoft.com/office/drawing/2014/main" id="{9F4C3663-D1B4-9100-7B8B-9401635F071D}"/>
              </a:ext>
            </a:extLst>
          </p:cNvPr>
          <p:cNvSpPr txBox="1">
            <a:spLocks/>
          </p:cNvSpPr>
          <p:nvPr/>
        </p:nvSpPr>
        <p:spPr>
          <a:xfrm>
            <a:off x="2862325" y="4095180"/>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National</a:t>
            </a:r>
          </a:p>
        </p:txBody>
      </p:sp>
      <p:cxnSp>
        <p:nvCxnSpPr>
          <p:cNvPr id="114" name="Straight Connector 113">
            <a:extLst>
              <a:ext uri="{FF2B5EF4-FFF2-40B4-BE49-F238E27FC236}">
                <a16:creationId xmlns:a16="http://schemas.microsoft.com/office/drawing/2014/main" id="{56E9E13C-DFA6-C8F4-E1DC-97E63F83D434}"/>
              </a:ext>
            </a:extLst>
          </p:cNvPr>
          <p:cNvCxnSpPr>
            <a:cxnSpLocks/>
          </p:cNvCxnSpPr>
          <p:nvPr/>
        </p:nvCxnSpPr>
        <p:spPr>
          <a:xfrm>
            <a:off x="2676666" y="38091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74544F5B-B6E1-139E-755F-CBA2010A15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117906"/>
            <a:ext cx="429113" cy="429113"/>
          </a:xfrm>
          <a:prstGeom prst="rect">
            <a:avLst/>
          </a:prstGeom>
        </p:spPr>
      </p:pic>
      <p:sp>
        <p:nvSpPr>
          <p:cNvPr id="6" name="Espace réservé du texte 1">
            <a:extLst>
              <a:ext uri="{FF2B5EF4-FFF2-40B4-BE49-F238E27FC236}">
                <a16:creationId xmlns:a16="http://schemas.microsoft.com/office/drawing/2014/main" id="{47D75508-5D33-3629-2580-02F9BD3AD091}"/>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4"/>
                </a:solidFill>
                <a:latin typeface="Calibri" panose="020F0502020204030204" pitchFamily="34" charset="0"/>
                <a:ea typeface="Calibri" panose="020F0502020204030204" pitchFamily="34" charset="0"/>
                <a:cs typeface="Calibri" panose="020F0502020204030204" pitchFamily="34" charset="0"/>
              </a:rPr>
              <a:t>Annexes : campusAtlas</a:t>
            </a: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Espace réservé du texte 1">
            <a:extLst>
              <a:ext uri="{FF2B5EF4-FFF2-40B4-BE49-F238E27FC236}">
                <a16:creationId xmlns:a16="http://schemas.microsoft.com/office/drawing/2014/main" id="{A04AFC8A-1273-7457-A233-9064020D2335}"/>
              </a:ext>
            </a:extLst>
          </p:cNvPr>
          <p:cNvSpPr txBox="1">
            <a:spLocks/>
          </p:cNvSpPr>
          <p:nvPr/>
        </p:nvSpPr>
        <p:spPr>
          <a:xfrm>
            <a:off x="501500" y="489277"/>
            <a:ext cx="4043855" cy="738664"/>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Thématique : </a:t>
            </a:r>
            <a:b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b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Concevoir une application</a:t>
            </a:r>
          </a:p>
        </p:txBody>
      </p:sp>
      <p:grpSp>
        <p:nvGrpSpPr>
          <p:cNvPr id="12" name="Group 13">
            <a:extLst>
              <a:ext uri="{FF2B5EF4-FFF2-40B4-BE49-F238E27FC236}">
                <a16:creationId xmlns:a16="http://schemas.microsoft.com/office/drawing/2014/main" id="{CEB077E7-DF12-1749-DAB4-D1CA65118BA4}"/>
              </a:ext>
            </a:extLst>
          </p:cNvPr>
          <p:cNvGrpSpPr/>
          <p:nvPr/>
        </p:nvGrpSpPr>
        <p:grpSpPr>
          <a:xfrm>
            <a:off x="5309488" y="549036"/>
            <a:ext cx="2085781" cy="468906"/>
            <a:chOff x="6126825" y="103974"/>
            <a:chExt cx="2085781" cy="468906"/>
          </a:xfrm>
        </p:grpSpPr>
        <p:sp>
          <p:nvSpPr>
            <p:cNvPr id="13" name="Espace réservé du texte 1">
              <a:extLst>
                <a:ext uri="{FF2B5EF4-FFF2-40B4-BE49-F238E27FC236}">
                  <a16:creationId xmlns:a16="http://schemas.microsoft.com/office/drawing/2014/main" id="{148FA59E-A130-D153-99BB-568B18830E07}"/>
                </a:ext>
              </a:extLst>
            </p:cNvPr>
            <p:cNvSpPr txBox="1">
              <a:spLocks/>
            </p:cNvSpPr>
            <p:nvPr/>
          </p:nvSpPr>
          <p:spPr>
            <a:xfrm>
              <a:off x="6234824" y="212880"/>
              <a:ext cx="1977782" cy="360000"/>
            </a:xfrm>
            <a:prstGeom prst="rect">
              <a:avLst/>
            </a:prstGeom>
            <a:solidFill>
              <a:schemeClr val="accent1">
                <a:lumMod val="60000"/>
                <a:lumOff val="40000"/>
              </a:schemeClr>
            </a:solid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1">
                  <a:solidFill>
                    <a:srgbClr val="194626"/>
                  </a:solidFill>
                  <a:latin typeface="Calibri" panose="020F0502020204030204" pitchFamily="34" charset="0"/>
                  <a:ea typeface="Calibri" panose="020F0502020204030204" pitchFamily="34" charset="0"/>
                  <a:cs typeface="Calibri" panose="020F0502020204030204" pitchFamily="34" charset="0"/>
                </a:rPr>
                <a:t>Alt Impact compatible</a:t>
              </a:r>
            </a:p>
          </p:txBody>
        </p:sp>
        <p:sp>
          <p:nvSpPr>
            <p:cNvPr id="14" name="Freeform: Shape 9">
              <a:extLst>
                <a:ext uri="{FF2B5EF4-FFF2-40B4-BE49-F238E27FC236}">
                  <a16:creationId xmlns:a16="http://schemas.microsoft.com/office/drawing/2014/main" id="{B9143384-EF6F-10E3-941A-3417C6AB0B2F}"/>
                </a:ext>
              </a:extLst>
            </p:cNvPr>
            <p:cNvSpPr/>
            <p:nvPr/>
          </p:nvSpPr>
          <p:spPr>
            <a:xfrm>
              <a:off x="6126825" y="10397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5" name="Espace réservé du texte 1">
            <a:extLst>
              <a:ext uri="{FF2B5EF4-FFF2-40B4-BE49-F238E27FC236}">
                <a16:creationId xmlns:a16="http://schemas.microsoft.com/office/drawing/2014/main" id="{76407B5A-FAF8-1C28-79D9-1892EE7C4E9C}"/>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1" name="Freeform: Shape 102">
            <a:extLst>
              <a:ext uri="{FF2B5EF4-FFF2-40B4-BE49-F238E27FC236}">
                <a16:creationId xmlns:a16="http://schemas.microsoft.com/office/drawing/2014/main" id="{4E0A6FAE-55A1-4546-9BE8-C8B08F3B74E1}"/>
              </a:ext>
            </a:extLst>
          </p:cNvPr>
          <p:cNvSpPr/>
          <p:nvPr/>
        </p:nvSpPr>
        <p:spPr>
          <a:xfrm>
            <a:off x="468000" y="1479699"/>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6" name="TextBox 107">
            <a:extLst>
              <a:ext uri="{FF2B5EF4-FFF2-40B4-BE49-F238E27FC236}">
                <a16:creationId xmlns:a16="http://schemas.microsoft.com/office/drawing/2014/main" id="{5CBA8546-CD52-6C25-4473-6CFC2A081311}"/>
              </a:ext>
            </a:extLst>
          </p:cNvPr>
          <p:cNvSpPr txBox="1">
            <a:spLocks/>
          </p:cNvSpPr>
          <p:nvPr/>
        </p:nvSpPr>
        <p:spPr>
          <a:xfrm>
            <a:off x="874607" y="1652507"/>
            <a:ext cx="3604118" cy="169277"/>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17" name="TextBox 108">
            <a:extLst>
              <a:ext uri="{FF2B5EF4-FFF2-40B4-BE49-F238E27FC236}">
                <a16:creationId xmlns:a16="http://schemas.microsoft.com/office/drawing/2014/main" id="{C55972B4-BB90-AB07-2513-82C89A19B77D}"/>
              </a:ext>
            </a:extLst>
          </p:cNvPr>
          <p:cNvSpPr txBox="1">
            <a:spLocks/>
          </p:cNvSpPr>
          <p:nvPr/>
        </p:nvSpPr>
        <p:spPr>
          <a:xfrm>
            <a:off x="874607" y="1862748"/>
            <a:ext cx="3823470" cy="1528939"/>
          </a:xfrm>
          <a:prstGeom prst="rect">
            <a:avLst/>
          </a:prstGeom>
          <a:noFill/>
        </p:spPr>
        <p:txBody>
          <a:bodyPr wrap="square" lIns="0" tIns="0" rIns="0" bIns="0" rtlCol="0">
            <a:noAutofit/>
          </a:bodyPr>
          <a:lstStyle/>
          <a:p>
            <a:pPr algn="l">
              <a:spcAft>
                <a:spcPts val="300"/>
              </a:spcAft>
              <a:buClr>
                <a:schemeClr val="accent1"/>
              </a:buCl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Une application est un programme directement utilisé pour réaliser une tâche, ou un ensemble de tâches élémentaires d'un même domaine ou formant un tout. Un éditeur de texte, un navigateur web, un jeu vidéo, sont des applications. Les applications s'exécutent en utilisant les services du système d'exploitation pour utiliser les ressources matérielles.</a:t>
            </a:r>
          </a:p>
          <a:p>
            <a:pPr>
              <a:spcAft>
                <a:spcPts val="300"/>
              </a:spcAft>
              <a:buClr>
                <a:schemeClr val="accent1"/>
              </a:buClr>
            </a:pPr>
            <a:r>
              <a:rPr lang="fr-FR" sz="10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L'objectif est d'être en mesure d'intégrer les principes d’écoconception des services numériques pour concevoir et développer des applications plus sobres, performantes et respectueuses de l’environnement.</a:t>
            </a:r>
          </a:p>
        </p:txBody>
      </p:sp>
      <p:sp>
        <p:nvSpPr>
          <p:cNvPr id="18" name="Espace réservé du texte 1">
            <a:extLst>
              <a:ext uri="{FF2B5EF4-FFF2-40B4-BE49-F238E27FC236}">
                <a16:creationId xmlns:a16="http://schemas.microsoft.com/office/drawing/2014/main" id="{EA936104-C92E-42A1-AE17-F4AEA553C39C}"/>
              </a:ext>
            </a:extLst>
          </p:cNvPr>
          <p:cNvSpPr txBox="1">
            <a:spLocks/>
          </p:cNvSpPr>
          <p:nvPr/>
        </p:nvSpPr>
        <p:spPr>
          <a:xfrm>
            <a:off x="738102" y="1365713"/>
            <a:ext cx="423983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Numérique : outils et méthodes</a:t>
            </a:r>
          </a:p>
        </p:txBody>
      </p:sp>
      <p:pic>
        <p:nvPicPr>
          <p:cNvPr id="4" name="Image 28">
            <a:extLst>
              <a:ext uri="{FF2B5EF4-FFF2-40B4-BE49-F238E27FC236}">
                <a16:creationId xmlns:a16="http://schemas.microsoft.com/office/drawing/2014/main" id="{2C7FE741-5878-EB96-8916-1DAE9D4AA67F}"/>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Tree>
    <p:extLst>
      <p:ext uri="{BB962C8B-B14F-4D97-AF65-F5344CB8AC3E}">
        <p14:creationId xmlns:p14="http://schemas.microsoft.com/office/powerpoint/2010/main" val="3968229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800AA7-A180-D460-935A-35033D6B1322}"/>
              </a:ext>
            </a:extLst>
          </p:cNvPr>
          <p:cNvSpPr/>
          <p:nvPr/>
        </p:nvSpPr>
        <p:spPr>
          <a:xfrm>
            <a:off x="5100144"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2" name="Freeform: Shape 11">
            <a:extLst>
              <a:ext uri="{FF2B5EF4-FFF2-40B4-BE49-F238E27FC236}">
                <a16:creationId xmlns:a16="http://schemas.microsoft.com/office/drawing/2014/main" id="{8A9313D7-0E9B-7D6B-C9D6-E5257F1692DA}"/>
              </a:ext>
            </a:extLst>
          </p:cNvPr>
          <p:cNvSpPr>
            <a:spLocks/>
          </p:cNvSpPr>
          <p:nvPr/>
        </p:nvSpPr>
        <p:spPr>
          <a:xfrm>
            <a:off x="611999" y="1799063"/>
            <a:ext cx="4129334" cy="2905723"/>
          </a:xfrm>
          <a:custGeom>
            <a:avLst/>
            <a:gdLst>
              <a:gd name="connsiteX0" fmla="*/ 0 w 4129334"/>
              <a:gd name="connsiteY0" fmla="*/ 0 h 2905723"/>
              <a:gd name="connsiteX1" fmla="*/ 4129334 w 4129334"/>
              <a:gd name="connsiteY1" fmla="*/ 0 h 2905723"/>
              <a:gd name="connsiteX2" fmla="*/ 4129334 w 4129334"/>
              <a:gd name="connsiteY2" fmla="*/ 270985 h 2905723"/>
              <a:gd name="connsiteX3" fmla="*/ 4129334 w 4129334"/>
              <a:gd name="connsiteY3" fmla="*/ 496162 h 2905723"/>
              <a:gd name="connsiteX4" fmla="*/ 4129334 w 4129334"/>
              <a:gd name="connsiteY4" fmla="*/ 2905723 h 2905723"/>
              <a:gd name="connsiteX5" fmla="*/ 0 w 4129334"/>
              <a:gd name="connsiteY5" fmla="*/ 2905723 h 2905723"/>
              <a:gd name="connsiteX6" fmla="*/ 0 w 4129334"/>
              <a:gd name="connsiteY6" fmla="*/ 2284701 h 2905723"/>
              <a:gd name="connsiteX7" fmla="*/ 96376 w 4129334"/>
              <a:gd name="connsiteY7" fmla="*/ 2284701 h 2905723"/>
              <a:gd name="connsiteX8" fmla="*/ 96376 w 4129334"/>
              <a:gd name="connsiteY8" fmla="*/ 1955613 h 2905723"/>
              <a:gd name="connsiteX9" fmla="*/ 430989 w 4129334"/>
              <a:gd name="connsiteY9" fmla="*/ 1955613 h 2905723"/>
              <a:gd name="connsiteX10" fmla="*/ 430989 w 4129334"/>
              <a:gd name="connsiteY10" fmla="*/ 1751813 h 2905723"/>
              <a:gd name="connsiteX11" fmla="*/ 96376 w 4129334"/>
              <a:gd name="connsiteY11" fmla="*/ 1751813 h 2905723"/>
              <a:gd name="connsiteX12" fmla="*/ 96376 w 4129334"/>
              <a:gd name="connsiteY12" fmla="*/ 1422725 h 2905723"/>
              <a:gd name="connsiteX13" fmla="*/ 0 w 4129334"/>
              <a:gd name="connsiteY13" fmla="*/ 1422725 h 2905723"/>
              <a:gd name="connsiteX14" fmla="*/ 0 w 4129334"/>
              <a:gd name="connsiteY14" fmla="*/ 496162 h 2905723"/>
              <a:gd name="connsiteX15" fmla="*/ 0 w 4129334"/>
              <a:gd name="connsiteY15" fmla="*/ 270985 h 29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9334" h="2905723">
                <a:moveTo>
                  <a:pt x="0" y="0"/>
                </a:moveTo>
                <a:lnTo>
                  <a:pt x="4129334" y="0"/>
                </a:lnTo>
                <a:lnTo>
                  <a:pt x="4129334" y="270985"/>
                </a:lnTo>
                <a:lnTo>
                  <a:pt x="4129334" y="496162"/>
                </a:lnTo>
                <a:lnTo>
                  <a:pt x="4129334" y="2905723"/>
                </a:lnTo>
                <a:lnTo>
                  <a:pt x="0" y="2905723"/>
                </a:lnTo>
                <a:lnTo>
                  <a:pt x="0" y="2284701"/>
                </a:lnTo>
                <a:lnTo>
                  <a:pt x="96376" y="2284701"/>
                </a:lnTo>
                <a:lnTo>
                  <a:pt x="96376" y="1955613"/>
                </a:lnTo>
                <a:lnTo>
                  <a:pt x="430989" y="1955613"/>
                </a:lnTo>
                <a:lnTo>
                  <a:pt x="430989" y="1751813"/>
                </a:lnTo>
                <a:lnTo>
                  <a:pt x="96376" y="1751813"/>
                </a:lnTo>
                <a:lnTo>
                  <a:pt x="96376" y="1422725"/>
                </a:lnTo>
                <a:lnTo>
                  <a:pt x="0" y="1422725"/>
                </a:lnTo>
                <a:lnTo>
                  <a:pt x="0" y="496162"/>
                </a:lnTo>
                <a:lnTo>
                  <a:pt x="0" y="270985"/>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65174FD7-0CFC-D351-8D0A-B1FFB9514397}"/>
              </a:ext>
            </a:extLst>
          </p:cNvPr>
          <p:cNvSpPr>
            <a:spLocks/>
          </p:cNvSpPr>
          <p:nvPr/>
        </p:nvSpPr>
        <p:spPr>
          <a:xfrm>
            <a:off x="611999" y="3662131"/>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333C4E84-EDB0-CFAA-EE6B-2165C459B9F3}"/>
              </a:ext>
            </a:extLst>
          </p:cNvPr>
          <p:cNvSpPr/>
          <p:nvPr/>
        </p:nvSpPr>
        <p:spPr>
          <a:xfrm>
            <a:off x="468000" y="1655063"/>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3DB3222B-A851-D2FF-80AB-88226A607EB1}"/>
              </a:ext>
            </a:extLst>
          </p:cNvPr>
          <p:cNvSpPr txBox="1">
            <a:spLocks/>
          </p:cNvSpPr>
          <p:nvPr/>
        </p:nvSpPr>
        <p:spPr>
          <a:xfrm>
            <a:off x="874607" y="1899148"/>
            <a:ext cx="3604118" cy="169277"/>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35" name="TextBox 34">
            <a:extLst>
              <a:ext uri="{FF2B5EF4-FFF2-40B4-BE49-F238E27FC236}">
                <a16:creationId xmlns:a16="http://schemas.microsoft.com/office/drawing/2014/main" id="{DB057736-6778-11BE-F5A0-AF5DFC72BE5C}"/>
              </a:ext>
            </a:extLst>
          </p:cNvPr>
          <p:cNvSpPr txBox="1">
            <a:spLocks/>
          </p:cNvSpPr>
          <p:nvPr/>
        </p:nvSpPr>
        <p:spPr>
          <a:xfrm>
            <a:off x="874607" y="2112671"/>
            <a:ext cx="3604118" cy="1269578"/>
          </a:xfrm>
          <a:prstGeom prst="rect">
            <a:avLst/>
          </a:prstGeom>
          <a:noFill/>
        </p:spPr>
        <p:txBody>
          <a:bodyPr wrap="square" lIns="0" tIns="0" rIns="0" bIns="0" rtlCol="0">
            <a:noAutofit/>
          </a:bodyPr>
          <a:lstStyle/>
          <a:p>
            <a:pPr algn="l">
              <a:spcAft>
                <a:spcPts val="300"/>
              </a:spcAft>
              <a:buClr>
                <a:schemeClr val="accent1"/>
              </a:buClr>
            </a:pPr>
            <a:r>
              <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 numérique responsable est une approche visant à promouvoir l'utilisation éthique et durable des technologies numériques. Cela inclut la réduction de l'empreinte carbone des appareils électroniques, la protection de la vie privée en ligne et la promotion de la diversité et de l'inclusion dans le secteur technologique. </a:t>
            </a:r>
          </a:p>
          <a:p>
            <a:pPr algn="l">
              <a:spcAft>
                <a:spcPts val="300"/>
              </a:spcAft>
              <a:buClr>
                <a:schemeClr val="accent1"/>
              </a:buClr>
            </a:pPr>
            <a:r>
              <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Cette nouvelle thématique a pour objectif d'accompagner les entreprises dans la sensibilisation de leurs salariés avec des formations aux contenus concrets et opérationnels. En adoptant des pratiques numériques responsables, elles contribueront à la préservation de l'environnement et à la promotion d'une utilisation éthique et durable de la technologie.</a:t>
            </a:r>
          </a:p>
        </p:txBody>
      </p:sp>
      <p:sp>
        <p:nvSpPr>
          <p:cNvPr id="40" name="TextBox 39">
            <a:extLst>
              <a:ext uri="{FF2B5EF4-FFF2-40B4-BE49-F238E27FC236}">
                <a16:creationId xmlns:a16="http://schemas.microsoft.com/office/drawing/2014/main" id="{304C0424-63A6-0226-71F8-8ACDDD770D09}"/>
              </a:ext>
            </a:extLst>
          </p:cNvPr>
          <p:cNvSpPr txBox="1">
            <a:spLocks/>
          </p:cNvSpPr>
          <p:nvPr/>
        </p:nvSpPr>
        <p:spPr>
          <a:xfrm>
            <a:off x="874607" y="3863480"/>
            <a:ext cx="1614451" cy="169277"/>
          </a:xfrm>
          <a:prstGeom prst="rect">
            <a:avLst/>
          </a:prstGeom>
          <a:noFill/>
        </p:spPr>
        <p:txBody>
          <a:bodyPr wrap="square" lIns="0" tIns="0" rIns="0" bIns="0" rtlCol="0">
            <a:noAutofit/>
          </a:bodyPr>
          <a:lstStyle/>
          <a:p>
            <a:pPr algn="ctr">
              <a:buClr>
                <a:schemeClr val="accent1"/>
              </a:buClr>
            </a:pPr>
            <a:r>
              <a:rPr lang="fr-FR" sz="1100" b="1">
                <a:solidFill>
                  <a:srgbClr val="7FD236"/>
                </a:solidFill>
                <a:latin typeface="Calibri" panose="020F0502020204030204" pitchFamily="34" charset="0"/>
                <a:ea typeface="Calibri" panose="020F0502020204030204" pitchFamily="34" charset="0"/>
                <a:cs typeface="Calibri" panose="020F0502020204030204" pitchFamily="34" charset="0"/>
              </a:rPr>
              <a:t>Branches éligibles</a:t>
            </a:r>
          </a:p>
        </p:txBody>
      </p:sp>
      <p:sp>
        <p:nvSpPr>
          <p:cNvPr id="41" name="TextBox 40">
            <a:extLst>
              <a:ext uri="{FF2B5EF4-FFF2-40B4-BE49-F238E27FC236}">
                <a16:creationId xmlns:a16="http://schemas.microsoft.com/office/drawing/2014/main" id="{A995E807-E722-1AF6-3E07-834CA0A92097}"/>
              </a:ext>
            </a:extLst>
          </p:cNvPr>
          <p:cNvSpPr txBox="1">
            <a:spLocks/>
          </p:cNvSpPr>
          <p:nvPr/>
        </p:nvSpPr>
        <p:spPr>
          <a:xfrm>
            <a:off x="770660" y="4095180"/>
            <a:ext cx="1822346"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Toutes les branches d’Atlas</a:t>
            </a:r>
          </a:p>
        </p:txBody>
      </p:sp>
      <p:sp>
        <p:nvSpPr>
          <p:cNvPr id="42" name="TextBox 41">
            <a:extLst>
              <a:ext uri="{FF2B5EF4-FFF2-40B4-BE49-F238E27FC236}">
                <a16:creationId xmlns:a16="http://schemas.microsoft.com/office/drawing/2014/main" id="{7FCEE65A-BE18-80A5-EB4A-54EFD515FB48}"/>
              </a:ext>
            </a:extLst>
          </p:cNvPr>
          <p:cNvSpPr txBox="1">
            <a:spLocks/>
          </p:cNvSpPr>
          <p:nvPr/>
        </p:nvSpPr>
        <p:spPr>
          <a:xfrm>
            <a:off x="2862325" y="3863480"/>
            <a:ext cx="1616400" cy="169277"/>
          </a:xfrm>
          <a:prstGeom prst="rect">
            <a:avLst/>
          </a:prstGeom>
          <a:noFill/>
        </p:spPr>
        <p:txBody>
          <a:bodyPr wrap="square" lIns="0" tIns="0" rIns="0" bIns="0" rtlCol="0">
            <a:noAutofit/>
          </a:bodyPr>
          <a:lstStyle/>
          <a:p>
            <a:pPr algn="ctr">
              <a:buClr>
                <a:schemeClr val="accent1"/>
              </a:buClr>
            </a:pPr>
            <a:r>
              <a:rPr lang="fr-FR" sz="1100" b="1">
                <a:solidFill>
                  <a:srgbClr val="7FD236"/>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43" name="TextBox 42">
            <a:extLst>
              <a:ext uri="{FF2B5EF4-FFF2-40B4-BE49-F238E27FC236}">
                <a16:creationId xmlns:a16="http://schemas.microsoft.com/office/drawing/2014/main" id="{841FFF7B-F311-5D04-B9EC-35B37293201E}"/>
              </a:ext>
            </a:extLst>
          </p:cNvPr>
          <p:cNvSpPr txBox="1">
            <a:spLocks/>
          </p:cNvSpPr>
          <p:nvPr/>
        </p:nvSpPr>
        <p:spPr>
          <a:xfrm>
            <a:off x="2862325" y="4095180"/>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National + DROM</a:t>
            </a:r>
          </a:p>
        </p:txBody>
      </p:sp>
      <p:cxnSp>
        <p:nvCxnSpPr>
          <p:cNvPr id="45" name="Straight Connector 44">
            <a:extLst>
              <a:ext uri="{FF2B5EF4-FFF2-40B4-BE49-F238E27FC236}">
                <a16:creationId xmlns:a16="http://schemas.microsoft.com/office/drawing/2014/main" id="{BC19C8BB-AEA9-995F-9863-0523475CD9A7}"/>
              </a:ext>
            </a:extLst>
          </p:cNvPr>
          <p:cNvCxnSpPr>
            <a:cxnSpLocks/>
          </p:cNvCxnSpPr>
          <p:nvPr/>
        </p:nvCxnSpPr>
        <p:spPr>
          <a:xfrm>
            <a:off x="2676666" y="38091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B24E06C6-F2AE-264B-E2FC-0104F2453B14}"/>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A7F7522-599A-70DA-07C1-A5BA37FCFFFB}"/>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44</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7" name="Graphic 16">
            <a:extLst>
              <a:ext uri="{FF2B5EF4-FFF2-40B4-BE49-F238E27FC236}">
                <a16:creationId xmlns:a16="http://schemas.microsoft.com/office/drawing/2014/main" id="{198C1DB7-FCBF-99E0-318F-8BE00D4BF9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19" name="Connecteur droit 38">
            <a:extLst>
              <a:ext uri="{FF2B5EF4-FFF2-40B4-BE49-F238E27FC236}">
                <a16:creationId xmlns:a16="http://schemas.microsoft.com/office/drawing/2014/main" id="{B2D9D99C-4EC2-08B7-25D8-9B99598ACF79}"/>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8">
            <a:extLst>
              <a:ext uri="{FF2B5EF4-FFF2-40B4-BE49-F238E27FC236}">
                <a16:creationId xmlns:a16="http://schemas.microsoft.com/office/drawing/2014/main" id="{30AF7858-106D-640D-488A-4A1E90AE7149}"/>
              </a:ext>
            </a:extLst>
          </p:cNvPr>
          <p:cNvSpPr txBox="1">
            <a:spLocks/>
          </p:cNvSpPr>
          <p:nvPr/>
        </p:nvSpPr>
        <p:spPr>
          <a:xfrm>
            <a:off x="5447933" y="1392028"/>
            <a:ext cx="2028825" cy="184666"/>
          </a:xfrm>
          <a:prstGeom prst="rect">
            <a:avLst/>
          </a:prstGeom>
          <a:noFill/>
        </p:spPr>
        <p:txBody>
          <a:bodyPr wrap="square" lIns="0" tIns="0" rIns="0" bIns="0" rtlCol="0">
            <a:noAutofit/>
          </a:bodyPr>
          <a:lstStyle/>
          <a:p>
            <a:pPr algn="l">
              <a:buClr>
                <a:schemeClr val="accent1"/>
              </a:buClr>
            </a:pPr>
            <a:r>
              <a:rPr lang="fr-FR" sz="1200" b="1">
                <a:solidFill>
                  <a:srgbClr val="7FD236"/>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31" name="TextBox 29">
            <a:extLst>
              <a:ext uri="{FF2B5EF4-FFF2-40B4-BE49-F238E27FC236}">
                <a16:creationId xmlns:a16="http://schemas.microsoft.com/office/drawing/2014/main" id="{6155FFB1-A088-6F43-20FF-1C5F21DE1B39}"/>
              </a:ext>
            </a:extLst>
          </p:cNvPr>
          <p:cNvSpPr txBox="1">
            <a:spLocks/>
          </p:cNvSpPr>
          <p:nvPr/>
        </p:nvSpPr>
        <p:spPr>
          <a:xfrm>
            <a:off x="5354644" y="1638243"/>
            <a:ext cx="3789355" cy="2051070"/>
          </a:xfrm>
          <a:prstGeom prst="rect">
            <a:avLst/>
          </a:prstGeom>
          <a:noFill/>
        </p:spPr>
        <p:txBody>
          <a:bodyPr wrap="square" lIns="0" tIns="0" rIns="0" bIns="0" rtlCol="0">
            <a:noAutofit/>
          </a:bodyPr>
          <a:lstStyle/>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Sensibilisation au Numérique Responsable en entreprise</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Intérêt stratégique du Numérique Responsable dans une entreprise – pour les dirigeants</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Convaincre des clients d'adopter des solutions numériquement économes</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Cycle de vie des matériels informatiques et achats responsables</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Panorama des outils de test et mesure existant</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La gestion éco-responsable de projets numériques</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Ecoconception pour les développeurs</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Ecoconception pour les architectes</a:t>
            </a:r>
          </a:p>
          <a:p>
            <a:pPr marL="172800" indent="-172800" algn="l">
              <a:spcAft>
                <a:spcPts val="300"/>
              </a:spcAft>
              <a:buClr>
                <a:schemeClr val="accent1"/>
              </a:buClr>
              <a:buFont typeface="+mj-lt"/>
              <a:buAutoNum type="arabicPeriod"/>
            </a:pPr>
            <a:r>
              <a:rPr lang="fr-FR" sz="9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Gestion éco-responsable de la DATA</a:t>
            </a:r>
          </a:p>
        </p:txBody>
      </p:sp>
      <p:pic>
        <p:nvPicPr>
          <p:cNvPr id="32" name="Graphic 55">
            <a:extLst>
              <a:ext uri="{FF2B5EF4-FFF2-40B4-BE49-F238E27FC236}">
                <a16:creationId xmlns:a16="http://schemas.microsoft.com/office/drawing/2014/main" id="{C190525D-9271-C297-C613-040A88A8EB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7933" y="877654"/>
            <a:ext cx="429113" cy="429113"/>
          </a:xfrm>
          <a:prstGeom prst="rect">
            <a:avLst/>
          </a:prstGeom>
        </p:spPr>
      </p:pic>
      <p:sp>
        <p:nvSpPr>
          <p:cNvPr id="9" name="Espace réservé du texte 1">
            <a:extLst>
              <a:ext uri="{FF2B5EF4-FFF2-40B4-BE49-F238E27FC236}">
                <a16:creationId xmlns:a16="http://schemas.microsoft.com/office/drawing/2014/main" id="{FE21FA7C-9A39-8AC6-4D46-E008B98BDD28}"/>
              </a:ext>
            </a:extLst>
          </p:cNvPr>
          <p:cNvSpPr txBox="1">
            <a:spLocks/>
          </p:cNvSpPr>
          <p:nvPr/>
        </p:nvSpPr>
        <p:spPr>
          <a:xfrm>
            <a:off x="686956" y="1559355"/>
            <a:ext cx="423378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Numérique / outils et méthodes</a:t>
            </a:r>
          </a:p>
        </p:txBody>
      </p:sp>
      <p:sp>
        <p:nvSpPr>
          <p:cNvPr id="4" name="Espace réservé du texte 1">
            <a:extLst>
              <a:ext uri="{FF2B5EF4-FFF2-40B4-BE49-F238E27FC236}">
                <a16:creationId xmlns:a16="http://schemas.microsoft.com/office/drawing/2014/main" id="{6B09833A-C523-AB6C-E8CF-76EF6024D215}"/>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13" name="Espace réservé du texte 1">
            <a:extLst>
              <a:ext uri="{FF2B5EF4-FFF2-40B4-BE49-F238E27FC236}">
                <a16:creationId xmlns:a16="http://schemas.microsoft.com/office/drawing/2014/main" id="{5208CD48-0DA9-8401-8EBB-C5894DED1759}"/>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Annexes : </a:t>
            </a:r>
            <a:r>
              <a:rPr lang="fr-FR" sz="1400" err="1">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campusAtlas</a:t>
            </a:r>
            <a:r>
              <a:rPr lang="fr-FR" sz="140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14" name="Espace réservé du texte 1">
            <a:extLst>
              <a:ext uri="{FF2B5EF4-FFF2-40B4-BE49-F238E27FC236}">
                <a16:creationId xmlns:a16="http://schemas.microsoft.com/office/drawing/2014/main" id="{41F3EF2E-9A13-6591-54FB-0CD24F4D9DD1}"/>
              </a:ext>
            </a:extLst>
          </p:cNvPr>
          <p:cNvSpPr txBox="1">
            <a:spLocks/>
          </p:cNvSpPr>
          <p:nvPr/>
        </p:nvSpPr>
        <p:spPr>
          <a:xfrm>
            <a:off x="501500" y="489277"/>
            <a:ext cx="4043855" cy="1107996"/>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Thématique : </a:t>
            </a:r>
          </a:p>
          <a:p>
            <a:pPr marL="0" lvl="0" indent="0" defTabSz="457200">
              <a:lnSpc>
                <a:spcPct val="100000"/>
              </a:lnSpc>
              <a:spcBef>
                <a:spcPts val="0"/>
              </a:spcBef>
              <a:buNone/>
              <a:defRPr/>
            </a:pP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Numérique responsable</a:t>
            </a:r>
          </a:p>
        </p:txBody>
      </p:sp>
      <p:sp>
        <p:nvSpPr>
          <p:cNvPr id="2" name="Rectangle: Rounded Corners 103">
            <a:hlinkClick r:id="rId7"/>
            <a:extLst>
              <a:ext uri="{FF2B5EF4-FFF2-40B4-BE49-F238E27FC236}">
                <a16:creationId xmlns:a16="http://schemas.microsoft.com/office/drawing/2014/main" id="{9C317068-DBE3-0512-D247-A74A50B00DE6}"/>
              </a:ext>
            </a:extLst>
          </p:cNvPr>
          <p:cNvSpPr/>
          <p:nvPr/>
        </p:nvSpPr>
        <p:spPr>
          <a:xfrm>
            <a:off x="1862189" y="45545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a:latin typeface="Calibri" panose="020F0502020204030204" pitchFamily="34" charset="0"/>
              <a:ea typeface="Calibri" panose="020F0502020204030204" pitchFamily="34" charset="0"/>
              <a:cs typeface="Calibri" panose="020F0502020204030204" pitchFamily="34" charset="0"/>
            </a:endParaRPr>
          </a:p>
        </p:txBody>
      </p:sp>
      <p:sp>
        <p:nvSpPr>
          <p:cNvPr id="7" name="Oval 104">
            <a:extLst>
              <a:ext uri="{FF2B5EF4-FFF2-40B4-BE49-F238E27FC236}">
                <a16:creationId xmlns:a16="http://schemas.microsoft.com/office/drawing/2014/main" id="{166AEAC8-4155-D2B6-78F3-64648E7D418F}"/>
              </a:ext>
            </a:extLst>
          </p:cNvPr>
          <p:cNvSpPr/>
          <p:nvPr/>
        </p:nvSpPr>
        <p:spPr>
          <a:xfrm>
            <a:off x="3207366" y="4578263"/>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0" name="TextBox 105">
            <a:extLst>
              <a:ext uri="{FF2B5EF4-FFF2-40B4-BE49-F238E27FC236}">
                <a16:creationId xmlns:a16="http://schemas.microsoft.com/office/drawing/2014/main" id="{DB73EBA6-8ED9-C023-C460-F63C95477586}"/>
              </a:ext>
            </a:extLst>
          </p:cNvPr>
          <p:cNvSpPr txBox="1"/>
          <p:nvPr/>
        </p:nvSpPr>
        <p:spPr>
          <a:xfrm>
            <a:off x="1996192" y="4623353"/>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16" name="Graphic 106">
            <a:hlinkClick r:id="rId7"/>
            <a:extLst>
              <a:ext uri="{FF2B5EF4-FFF2-40B4-BE49-F238E27FC236}">
                <a16:creationId xmlns:a16="http://schemas.microsoft.com/office/drawing/2014/main" id="{A8122720-3BD4-0CEA-B192-49D40DF377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39181" y="4612298"/>
            <a:ext cx="175018" cy="175018"/>
          </a:xfrm>
          <a:prstGeom prst="rect">
            <a:avLst/>
          </a:prstGeom>
        </p:spPr>
      </p:pic>
      <p:grpSp>
        <p:nvGrpSpPr>
          <p:cNvPr id="20" name="Group 13">
            <a:extLst>
              <a:ext uri="{FF2B5EF4-FFF2-40B4-BE49-F238E27FC236}">
                <a16:creationId xmlns:a16="http://schemas.microsoft.com/office/drawing/2014/main" id="{9E7D5090-0366-B2BB-44C6-41FD88636E15}"/>
              </a:ext>
            </a:extLst>
          </p:cNvPr>
          <p:cNvGrpSpPr/>
          <p:nvPr/>
        </p:nvGrpSpPr>
        <p:grpSpPr>
          <a:xfrm>
            <a:off x="5309488" y="374868"/>
            <a:ext cx="2085781" cy="468906"/>
            <a:chOff x="6126825" y="103974"/>
            <a:chExt cx="2085781" cy="468906"/>
          </a:xfrm>
        </p:grpSpPr>
        <p:sp>
          <p:nvSpPr>
            <p:cNvPr id="21" name="Espace réservé du texte 1">
              <a:extLst>
                <a:ext uri="{FF2B5EF4-FFF2-40B4-BE49-F238E27FC236}">
                  <a16:creationId xmlns:a16="http://schemas.microsoft.com/office/drawing/2014/main" id="{33967F74-6FDA-F75C-DB08-BB9B6060459F}"/>
                </a:ext>
              </a:extLst>
            </p:cNvPr>
            <p:cNvSpPr txBox="1">
              <a:spLocks/>
            </p:cNvSpPr>
            <p:nvPr/>
          </p:nvSpPr>
          <p:spPr>
            <a:xfrm>
              <a:off x="6234824" y="212880"/>
              <a:ext cx="1977782" cy="360000"/>
            </a:xfrm>
            <a:prstGeom prst="rect">
              <a:avLst/>
            </a:prstGeom>
            <a:solidFill>
              <a:schemeClr val="accent1">
                <a:lumMod val="60000"/>
                <a:lumOff val="40000"/>
              </a:schemeClr>
            </a:solid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400" b="1">
                  <a:solidFill>
                    <a:srgbClr val="194626"/>
                  </a:solidFill>
                  <a:latin typeface="Calibri" panose="020F0502020204030204" pitchFamily="34" charset="0"/>
                  <a:ea typeface="Calibri" panose="020F0502020204030204" pitchFamily="34" charset="0"/>
                  <a:cs typeface="Calibri" panose="020F0502020204030204" pitchFamily="34" charset="0"/>
                </a:rPr>
                <a:t>Alt Impact compatible</a:t>
              </a:r>
            </a:p>
          </p:txBody>
        </p:sp>
        <p:sp>
          <p:nvSpPr>
            <p:cNvPr id="22" name="Freeform: Shape 9">
              <a:extLst>
                <a:ext uri="{FF2B5EF4-FFF2-40B4-BE49-F238E27FC236}">
                  <a16:creationId xmlns:a16="http://schemas.microsoft.com/office/drawing/2014/main" id="{AB97453C-8B40-6E71-AE2E-676542F9E442}"/>
                </a:ext>
              </a:extLst>
            </p:cNvPr>
            <p:cNvSpPr/>
            <p:nvPr/>
          </p:nvSpPr>
          <p:spPr>
            <a:xfrm>
              <a:off x="6126825" y="103974"/>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lumMod val="75000"/>
              </a:schemeClr>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33" name="TextBox 118">
            <a:extLst>
              <a:ext uri="{FF2B5EF4-FFF2-40B4-BE49-F238E27FC236}">
                <a16:creationId xmlns:a16="http://schemas.microsoft.com/office/drawing/2014/main" id="{D489D513-E5D4-5A17-B853-8E82BA2456B0}"/>
              </a:ext>
            </a:extLst>
          </p:cNvPr>
          <p:cNvSpPr txBox="1">
            <a:spLocks/>
          </p:cNvSpPr>
          <p:nvPr/>
        </p:nvSpPr>
        <p:spPr>
          <a:xfrm>
            <a:off x="5447933" y="4103993"/>
            <a:ext cx="2028825" cy="184666"/>
          </a:xfrm>
          <a:prstGeom prst="rect">
            <a:avLst/>
          </a:prstGeom>
          <a:noFill/>
        </p:spPr>
        <p:txBody>
          <a:bodyPr wrap="square" lIns="0" tIns="0" rIns="0" bIns="0" rtlCol="0">
            <a:noAutofit/>
          </a:bodyPr>
          <a:lstStyle>
            <a:defPPr>
              <a:defRPr lang="en-US"/>
            </a:defPPr>
            <a:lvl1pPr>
              <a:buClr>
                <a:schemeClr val="accent1"/>
              </a:buClr>
              <a:defRPr sz="1200">
                <a:solidFill>
                  <a:schemeClr val="accent4"/>
                </a:solidFill>
                <a:latin typeface="+mj-lt"/>
              </a:defRPr>
            </a:lvl1pPr>
          </a:lstStyle>
          <a:p>
            <a:r>
              <a:rPr lang="fr-FR" b="1">
                <a:latin typeface="Calibri" panose="020F0502020204030204" pitchFamily="34" charset="0"/>
                <a:ea typeface="Calibri" panose="020F0502020204030204" pitchFamily="34" charset="0"/>
                <a:cs typeface="Calibri" panose="020F0502020204030204" pitchFamily="34" charset="0"/>
              </a:rPr>
              <a:t>OF PARTENAIRES</a:t>
            </a:r>
          </a:p>
        </p:txBody>
      </p:sp>
      <p:sp>
        <p:nvSpPr>
          <p:cNvPr id="36" name="TextBox 119">
            <a:extLst>
              <a:ext uri="{FF2B5EF4-FFF2-40B4-BE49-F238E27FC236}">
                <a16:creationId xmlns:a16="http://schemas.microsoft.com/office/drawing/2014/main" id="{726D4C0D-F9AE-1455-A7C5-5BBB569E4893}"/>
              </a:ext>
            </a:extLst>
          </p:cNvPr>
          <p:cNvSpPr txBox="1">
            <a:spLocks/>
          </p:cNvSpPr>
          <p:nvPr/>
        </p:nvSpPr>
        <p:spPr>
          <a:xfrm>
            <a:off x="5447933" y="4335693"/>
            <a:ext cx="3426748" cy="538609"/>
          </a:xfrm>
          <a:prstGeom prst="rect">
            <a:avLst/>
          </a:prstGeom>
          <a:noFill/>
        </p:spPr>
        <p:txBody>
          <a:bodyPr wrap="square" lIns="0" tIns="0" rIns="0" bIns="0" numCol="2" rtlCol="0">
            <a:noAutofit/>
          </a:bodyPr>
          <a:lstStyle>
            <a:defPPr>
              <a:defRPr lang="en-US"/>
            </a:defPPr>
            <a:lvl1pPr marL="228600" indent="-228600">
              <a:spcAft>
                <a:spcPts val="300"/>
              </a:spcAft>
              <a:buClr>
                <a:schemeClr val="accent4"/>
              </a:buClr>
              <a:buFont typeface="Arial" panose="020B0604020202020204" pitchFamily="34" charset="0"/>
              <a:buChar char="•"/>
              <a:defRPr sz="1000">
                <a:solidFill>
                  <a:schemeClr val="tx1">
                    <a:lumMod val="85000"/>
                    <a:lumOff val="15000"/>
                  </a:schemeClr>
                </a:solidFill>
              </a:defRPr>
            </a:lvl1pPr>
          </a:lstStyle>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Ascent</a:t>
            </a:r>
            <a:r>
              <a:rPr lang="fr-FR" sz="900">
                <a:latin typeface="Calibri" panose="020F0502020204030204" pitchFamily="34" charset="0"/>
                <a:ea typeface="Calibri" panose="020F0502020204030204" pitchFamily="34" charset="0"/>
                <a:cs typeface="Calibri" panose="020F0502020204030204" pitchFamily="34" charset="0"/>
              </a:rPr>
              <a:t> Formation</a:t>
            </a:r>
          </a:p>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Bearing</a:t>
            </a:r>
            <a:r>
              <a:rPr lang="fr-FR" sz="900">
                <a:latin typeface="Calibri" panose="020F0502020204030204" pitchFamily="34" charset="0"/>
                <a:ea typeface="Calibri" panose="020F0502020204030204" pitchFamily="34" charset="0"/>
                <a:cs typeface="Calibri" panose="020F0502020204030204" pitchFamily="34" charset="0"/>
              </a:rPr>
              <a:t> Point</a:t>
            </a:r>
          </a:p>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Bilbea</a:t>
            </a:r>
            <a:r>
              <a:rPr lang="fr-FR" sz="900">
                <a:latin typeface="Calibri" panose="020F0502020204030204" pitchFamily="34" charset="0"/>
                <a:ea typeface="Calibri" panose="020F0502020204030204" pitchFamily="34" charset="0"/>
                <a:cs typeface="Calibri" panose="020F0502020204030204" pitchFamily="34" charset="0"/>
              </a:rPr>
              <a:t> </a:t>
            </a:r>
          </a:p>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Docaposte</a:t>
            </a:r>
            <a:endParaRPr lang="fr-FR" sz="900">
              <a:latin typeface="Calibri" panose="020F0502020204030204" pitchFamily="34" charset="0"/>
              <a:ea typeface="Calibri" panose="020F0502020204030204" pitchFamily="34" charset="0"/>
              <a:cs typeface="Calibri" panose="020F0502020204030204" pitchFamily="34" charset="0"/>
            </a:endParaRPr>
          </a:p>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Edugroupe</a:t>
            </a:r>
            <a:endParaRPr lang="fr-FR" sz="900">
              <a:latin typeface="Calibri" panose="020F0502020204030204" pitchFamily="34" charset="0"/>
              <a:ea typeface="Calibri" panose="020F0502020204030204" pitchFamily="34" charset="0"/>
              <a:cs typeface="Calibri" panose="020F0502020204030204" pitchFamily="34" charset="0"/>
            </a:endParaRPr>
          </a:p>
          <a:p>
            <a:pPr marL="172800" indent="-172800"/>
            <a:r>
              <a:rPr lang="fr-FR" sz="900">
                <a:latin typeface="Calibri" panose="020F0502020204030204" pitchFamily="34" charset="0"/>
                <a:ea typeface="Calibri" panose="020F0502020204030204" pitchFamily="34" charset="0"/>
                <a:cs typeface="Calibri" panose="020F0502020204030204" pitchFamily="34" charset="0"/>
              </a:rPr>
              <a:t>IB Formation</a:t>
            </a:r>
          </a:p>
        </p:txBody>
      </p:sp>
      <p:cxnSp>
        <p:nvCxnSpPr>
          <p:cNvPr id="37" name="Straight Connector 121">
            <a:extLst>
              <a:ext uri="{FF2B5EF4-FFF2-40B4-BE49-F238E27FC236}">
                <a16:creationId xmlns:a16="http://schemas.microsoft.com/office/drawing/2014/main" id="{21CC2883-8005-FE60-D1CA-B6FA87070C36}"/>
              </a:ext>
            </a:extLst>
          </p:cNvPr>
          <p:cNvCxnSpPr>
            <a:cxnSpLocks/>
          </p:cNvCxnSpPr>
          <p:nvPr/>
        </p:nvCxnSpPr>
        <p:spPr>
          <a:xfrm>
            <a:off x="5447933" y="3625781"/>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Graphic 2">
            <a:extLst>
              <a:ext uri="{FF2B5EF4-FFF2-40B4-BE49-F238E27FC236}">
                <a16:creationId xmlns:a16="http://schemas.microsoft.com/office/drawing/2014/main" id="{51BEF796-C7C9-9B4D-6F1C-AF647E914B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654932"/>
            <a:ext cx="429113" cy="429113"/>
          </a:xfrm>
          <a:prstGeom prst="rect">
            <a:avLst/>
          </a:prstGeom>
        </p:spPr>
      </p:pic>
      <p:pic>
        <p:nvPicPr>
          <p:cNvPr id="23" name="Image 28">
            <a:extLst>
              <a:ext uri="{FF2B5EF4-FFF2-40B4-BE49-F238E27FC236}">
                <a16:creationId xmlns:a16="http://schemas.microsoft.com/office/drawing/2014/main" id="{12507D7B-9012-3A65-50A8-BF6B21B203A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Tree>
    <p:extLst>
      <p:ext uri="{BB962C8B-B14F-4D97-AF65-F5344CB8AC3E}">
        <p14:creationId xmlns:p14="http://schemas.microsoft.com/office/powerpoint/2010/main" val="2630911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3A8D8-7624-1268-A9EA-A49B60521C86}"/>
            </a:ext>
          </a:extLst>
        </p:cNvPr>
        <p:cNvGrpSpPr/>
        <p:nvPr/>
      </p:nvGrpSpPr>
      <p:grpSpPr>
        <a:xfrm>
          <a:off x="0" y="0"/>
          <a:ext cx="0" cy="0"/>
          <a:chOff x="0" y="0"/>
          <a:chExt cx="0" cy="0"/>
        </a:xfrm>
      </p:grpSpPr>
      <p:sp>
        <p:nvSpPr>
          <p:cNvPr id="115" name="Rectangle 114">
            <a:extLst>
              <a:ext uri="{FF2B5EF4-FFF2-40B4-BE49-F238E27FC236}">
                <a16:creationId xmlns:a16="http://schemas.microsoft.com/office/drawing/2014/main" id="{F185F364-8042-15E0-9572-BF625880F8E0}"/>
              </a:ext>
            </a:extLst>
          </p:cNvPr>
          <p:cNvSpPr/>
          <p:nvPr/>
        </p:nvSpPr>
        <p:spPr>
          <a:xfrm>
            <a:off x="5100144" y="0"/>
            <a:ext cx="4043855" cy="51435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16" name="TextBox 115">
            <a:extLst>
              <a:ext uri="{FF2B5EF4-FFF2-40B4-BE49-F238E27FC236}">
                <a16:creationId xmlns:a16="http://schemas.microsoft.com/office/drawing/2014/main" id="{EFDD70E8-232B-DBA6-10C6-28267B9EA231}"/>
              </a:ext>
            </a:extLst>
          </p:cNvPr>
          <p:cNvSpPr txBox="1">
            <a:spLocks/>
          </p:cNvSpPr>
          <p:nvPr/>
        </p:nvSpPr>
        <p:spPr>
          <a:xfrm>
            <a:off x="5447933" y="1121476"/>
            <a:ext cx="2028825" cy="184666"/>
          </a:xfrm>
          <a:prstGeom prst="rect">
            <a:avLst/>
          </a:prstGeom>
          <a:noFill/>
        </p:spPr>
        <p:txBody>
          <a:bodyPr wrap="square" lIns="0" tIns="0" rIns="0" bIns="0" rtlCol="0">
            <a:noAutofit/>
          </a:bodyPr>
          <a:lstStyle/>
          <a:p>
            <a:pPr algn="l">
              <a:buClr>
                <a:schemeClr val="accent1"/>
              </a:buClr>
            </a:pPr>
            <a:r>
              <a:rPr lang="fr-FR" sz="1200" b="1">
                <a:solidFill>
                  <a:schemeClr val="accent1"/>
                </a:solidFill>
                <a:latin typeface="Calibri" panose="020F0502020204030204" pitchFamily="34" charset="0"/>
                <a:ea typeface="Calibri" panose="020F0502020204030204" pitchFamily="34" charset="0"/>
                <a:cs typeface="Calibri" panose="020F0502020204030204" pitchFamily="34" charset="0"/>
              </a:rPr>
              <a:t>LISTE DES MODULES</a:t>
            </a:r>
          </a:p>
        </p:txBody>
      </p:sp>
      <p:sp>
        <p:nvSpPr>
          <p:cNvPr id="117" name="TextBox 116">
            <a:extLst>
              <a:ext uri="{FF2B5EF4-FFF2-40B4-BE49-F238E27FC236}">
                <a16:creationId xmlns:a16="http://schemas.microsoft.com/office/drawing/2014/main" id="{B68B3295-01EC-1F2E-A568-05254076DA59}"/>
              </a:ext>
            </a:extLst>
          </p:cNvPr>
          <p:cNvSpPr txBox="1">
            <a:spLocks/>
          </p:cNvSpPr>
          <p:nvPr/>
        </p:nvSpPr>
        <p:spPr>
          <a:xfrm>
            <a:off x="5447933" y="1381975"/>
            <a:ext cx="3426748" cy="2809466"/>
          </a:xfrm>
          <a:prstGeom prst="rect">
            <a:avLst/>
          </a:prstGeom>
          <a:noFill/>
        </p:spPr>
        <p:txBody>
          <a:bodyPr wrap="square" lIns="0" tIns="0" rIns="0" bIns="0" rtlCol="0">
            <a:noAutofit/>
          </a:bodyPr>
          <a:lstStyle/>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Gérer son stress avec l’intelligence émotionnelle</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Améliorer son organisation pour gagner en efficacité</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Développer sa créativité et stimuler l’innovation au travail</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Coopérer au sein d’un groupe</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Perfectionner ses interventions à l’oral</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Améliorer sa communication avec la Process com</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Convaincre et persuader</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Manier le questionnement dans ses échanges</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Résolution de problème et prise de décision</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Développer la coopération avec l’intelligence collective</a:t>
            </a:r>
          </a:p>
          <a:p>
            <a:pPr marL="228600" indent="-228600" algn="l">
              <a:spcAft>
                <a:spcPts val="300"/>
              </a:spcAft>
              <a:buClr>
                <a:schemeClr val="accent1"/>
              </a:buClr>
              <a:buFont typeface="+mj-lt"/>
              <a:buAutoNum type="arabicPeriod"/>
            </a:pPr>
            <a:r>
              <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Développer ses capacités d’adaptation</a:t>
            </a:r>
          </a:p>
          <a:p>
            <a:pPr marL="228600" indent="-228600" algn="l">
              <a:spcAft>
                <a:spcPts val="300"/>
              </a:spcAft>
              <a:buClr>
                <a:schemeClr val="accent1"/>
              </a:buClr>
              <a:buFont typeface="+mj-lt"/>
              <a:buAutoNum type="arabicPeriod"/>
            </a:pPr>
            <a:endParaRPr lang="fr-FR" sz="10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18" name="Graphic 117">
            <a:extLst>
              <a:ext uri="{FF2B5EF4-FFF2-40B4-BE49-F238E27FC236}">
                <a16:creationId xmlns:a16="http://schemas.microsoft.com/office/drawing/2014/main" id="{78393640-E9EF-5A74-9FD2-1A6FB89137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7933" y="563560"/>
            <a:ext cx="429113" cy="429113"/>
          </a:xfrm>
          <a:prstGeom prst="rect">
            <a:avLst/>
          </a:prstGeom>
        </p:spPr>
      </p:pic>
      <p:sp>
        <p:nvSpPr>
          <p:cNvPr id="7" name="Freeform: Shape 6">
            <a:extLst>
              <a:ext uri="{FF2B5EF4-FFF2-40B4-BE49-F238E27FC236}">
                <a16:creationId xmlns:a16="http://schemas.microsoft.com/office/drawing/2014/main" id="{99B415A5-C93F-A0FE-7AFE-583854964559}"/>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2" name="Rectangle 61">
            <a:extLst>
              <a:ext uri="{FF2B5EF4-FFF2-40B4-BE49-F238E27FC236}">
                <a16:creationId xmlns:a16="http://schemas.microsoft.com/office/drawing/2014/main" id="{D881ED20-6975-A088-7356-C88A91003F91}"/>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45</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3" name="Graphic 62">
            <a:extLst>
              <a:ext uri="{FF2B5EF4-FFF2-40B4-BE49-F238E27FC236}">
                <a16:creationId xmlns:a16="http://schemas.microsoft.com/office/drawing/2014/main" id="{81995552-F5F4-E7DB-8F00-9CD629C7C1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0502" y="4855500"/>
            <a:ext cx="418354" cy="164020"/>
          </a:xfrm>
          <a:prstGeom prst="rect">
            <a:avLst/>
          </a:prstGeom>
        </p:spPr>
      </p:pic>
      <p:cxnSp>
        <p:nvCxnSpPr>
          <p:cNvPr id="64" name="Connecteur droit 38">
            <a:extLst>
              <a:ext uri="{FF2B5EF4-FFF2-40B4-BE49-F238E27FC236}">
                <a16:creationId xmlns:a16="http://schemas.microsoft.com/office/drawing/2014/main" id="{230D4677-5868-C33A-BDEF-559A0CE255E1}"/>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0" name="Freeform: Shape 99">
            <a:extLst>
              <a:ext uri="{FF2B5EF4-FFF2-40B4-BE49-F238E27FC236}">
                <a16:creationId xmlns:a16="http://schemas.microsoft.com/office/drawing/2014/main" id="{84DDCFC4-CE73-052D-8DD5-E297D6E8E3C8}"/>
              </a:ext>
            </a:extLst>
          </p:cNvPr>
          <p:cNvSpPr>
            <a:spLocks/>
          </p:cNvSpPr>
          <p:nvPr/>
        </p:nvSpPr>
        <p:spPr>
          <a:xfrm>
            <a:off x="611998" y="1799063"/>
            <a:ext cx="4129334" cy="2905723"/>
          </a:xfrm>
          <a:custGeom>
            <a:avLst/>
            <a:gdLst>
              <a:gd name="connsiteX0" fmla="*/ 0 w 4129334"/>
              <a:gd name="connsiteY0" fmla="*/ 0 h 2905723"/>
              <a:gd name="connsiteX1" fmla="*/ 4129334 w 4129334"/>
              <a:gd name="connsiteY1" fmla="*/ 0 h 2905723"/>
              <a:gd name="connsiteX2" fmla="*/ 4129334 w 4129334"/>
              <a:gd name="connsiteY2" fmla="*/ 270985 h 2905723"/>
              <a:gd name="connsiteX3" fmla="*/ 4129334 w 4129334"/>
              <a:gd name="connsiteY3" fmla="*/ 496162 h 2905723"/>
              <a:gd name="connsiteX4" fmla="*/ 4129334 w 4129334"/>
              <a:gd name="connsiteY4" fmla="*/ 2905723 h 2905723"/>
              <a:gd name="connsiteX5" fmla="*/ 0 w 4129334"/>
              <a:gd name="connsiteY5" fmla="*/ 2905723 h 2905723"/>
              <a:gd name="connsiteX6" fmla="*/ 0 w 4129334"/>
              <a:gd name="connsiteY6" fmla="*/ 2284701 h 2905723"/>
              <a:gd name="connsiteX7" fmla="*/ 96376 w 4129334"/>
              <a:gd name="connsiteY7" fmla="*/ 2284701 h 2905723"/>
              <a:gd name="connsiteX8" fmla="*/ 96376 w 4129334"/>
              <a:gd name="connsiteY8" fmla="*/ 1955613 h 2905723"/>
              <a:gd name="connsiteX9" fmla="*/ 430989 w 4129334"/>
              <a:gd name="connsiteY9" fmla="*/ 1955613 h 2905723"/>
              <a:gd name="connsiteX10" fmla="*/ 430989 w 4129334"/>
              <a:gd name="connsiteY10" fmla="*/ 1751813 h 2905723"/>
              <a:gd name="connsiteX11" fmla="*/ 96376 w 4129334"/>
              <a:gd name="connsiteY11" fmla="*/ 1751813 h 2905723"/>
              <a:gd name="connsiteX12" fmla="*/ 96376 w 4129334"/>
              <a:gd name="connsiteY12" fmla="*/ 1422725 h 2905723"/>
              <a:gd name="connsiteX13" fmla="*/ 0 w 4129334"/>
              <a:gd name="connsiteY13" fmla="*/ 1422725 h 2905723"/>
              <a:gd name="connsiteX14" fmla="*/ 0 w 4129334"/>
              <a:gd name="connsiteY14" fmla="*/ 496162 h 2905723"/>
              <a:gd name="connsiteX15" fmla="*/ 0 w 4129334"/>
              <a:gd name="connsiteY15" fmla="*/ 270985 h 290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9334" h="2905723">
                <a:moveTo>
                  <a:pt x="0" y="0"/>
                </a:moveTo>
                <a:lnTo>
                  <a:pt x="4129334" y="0"/>
                </a:lnTo>
                <a:lnTo>
                  <a:pt x="4129334" y="270985"/>
                </a:lnTo>
                <a:lnTo>
                  <a:pt x="4129334" y="496162"/>
                </a:lnTo>
                <a:lnTo>
                  <a:pt x="4129334" y="2905723"/>
                </a:lnTo>
                <a:lnTo>
                  <a:pt x="0" y="2905723"/>
                </a:lnTo>
                <a:lnTo>
                  <a:pt x="0" y="2284701"/>
                </a:lnTo>
                <a:lnTo>
                  <a:pt x="96376" y="2284701"/>
                </a:lnTo>
                <a:lnTo>
                  <a:pt x="96376" y="1955613"/>
                </a:lnTo>
                <a:lnTo>
                  <a:pt x="430989" y="1955613"/>
                </a:lnTo>
                <a:lnTo>
                  <a:pt x="430989" y="1751813"/>
                </a:lnTo>
                <a:lnTo>
                  <a:pt x="96376" y="1751813"/>
                </a:lnTo>
                <a:lnTo>
                  <a:pt x="96376" y="1422725"/>
                </a:lnTo>
                <a:lnTo>
                  <a:pt x="0" y="1422725"/>
                </a:lnTo>
                <a:lnTo>
                  <a:pt x="0" y="496162"/>
                </a:lnTo>
                <a:lnTo>
                  <a:pt x="0" y="270985"/>
                </a:lnTo>
                <a:close/>
              </a:path>
            </a:pathLst>
          </a:cu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101" name="Freeform: Shape 100">
            <a:extLst>
              <a:ext uri="{FF2B5EF4-FFF2-40B4-BE49-F238E27FC236}">
                <a16:creationId xmlns:a16="http://schemas.microsoft.com/office/drawing/2014/main" id="{B0B10FD4-BBDE-683B-EC87-758D9FDFD812}"/>
              </a:ext>
            </a:extLst>
          </p:cNvPr>
          <p:cNvSpPr>
            <a:spLocks/>
          </p:cNvSpPr>
          <p:nvPr/>
        </p:nvSpPr>
        <p:spPr>
          <a:xfrm>
            <a:off x="611999" y="3662131"/>
            <a:ext cx="4129333" cy="1042655"/>
          </a:xfrm>
          <a:custGeom>
            <a:avLst/>
            <a:gdLst>
              <a:gd name="connsiteX0" fmla="*/ 431621 w 4129333"/>
              <a:gd name="connsiteY0" fmla="*/ 0 h 1042655"/>
              <a:gd name="connsiteX1" fmla="*/ 4129333 w 4129333"/>
              <a:gd name="connsiteY1" fmla="*/ 0 h 1042655"/>
              <a:gd name="connsiteX2" fmla="*/ 4129333 w 4129333"/>
              <a:gd name="connsiteY2" fmla="*/ 746948 h 1042655"/>
              <a:gd name="connsiteX3" fmla="*/ 4129333 w 4129333"/>
              <a:gd name="connsiteY3" fmla="*/ 1014080 h 1042655"/>
              <a:gd name="connsiteX4" fmla="*/ 4129333 w 4129333"/>
              <a:gd name="connsiteY4" fmla="*/ 1042655 h 1042655"/>
              <a:gd name="connsiteX5" fmla="*/ 0 w 4129333"/>
              <a:gd name="connsiteY5" fmla="*/ 1042655 h 1042655"/>
              <a:gd name="connsiteX6" fmla="*/ 0 w 4129333"/>
              <a:gd name="connsiteY6" fmla="*/ 1014080 h 1042655"/>
              <a:gd name="connsiteX7" fmla="*/ 0 w 4129333"/>
              <a:gd name="connsiteY7" fmla="*/ 746948 h 1042655"/>
              <a:gd name="connsiteX8" fmla="*/ 0 w 4129333"/>
              <a:gd name="connsiteY8" fmla="*/ 421633 h 1042655"/>
              <a:gd name="connsiteX9" fmla="*/ 96517 w 4129333"/>
              <a:gd name="connsiteY9" fmla="*/ 421633 h 1042655"/>
              <a:gd name="connsiteX10" fmla="*/ 96517 w 4129333"/>
              <a:gd name="connsiteY10" fmla="*/ 92545 h 1042655"/>
              <a:gd name="connsiteX11" fmla="*/ 431621 w 4129333"/>
              <a:gd name="connsiteY11" fmla="*/ 92545 h 10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9333" h="1042655">
                <a:moveTo>
                  <a:pt x="431621" y="0"/>
                </a:moveTo>
                <a:lnTo>
                  <a:pt x="4129333" y="0"/>
                </a:lnTo>
                <a:lnTo>
                  <a:pt x="4129333" y="746948"/>
                </a:lnTo>
                <a:lnTo>
                  <a:pt x="4129333" y="1014080"/>
                </a:lnTo>
                <a:lnTo>
                  <a:pt x="4129333" y="1042655"/>
                </a:lnTo>
                <a:lnTo>
                  <a:pt x="0" y="1042655"/>
                </a:lnTo>
                <a:lnTo>
                  <a:pt x="0" y="1014080"/>
                </a:lnTo>
                <a:lnTo>
                  <a:pt x="0" y="746948"/>
                </a:lnTo>
                <a:lnTo>
                  <a:pt x="0" y="421633"/>
                </a:lnTo>
                <a:lnTo>
                  <a:pt x="96517" y="421633"/>
                </a:lnTo>
                <a:lnTo>
                  <a:pt x="96517" y="92545"/>
                </a:lnTo>
                <a:lnTo>
                  <a:pt x="431621" y="9254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03" name="Freeform: Shape 102">
            <a:extLst>
              <a:ext uri="{FF2B5EF4-FFF2-40B4-BE49-F238E27FC236}">
                <a16:creationId xmlns:a16="http://schemas.microsoft.com/office/drawing/2014/main" id="{538F8C9F-76A3-314E-7D5A-B30DF971E3DA}"/>
              </a:ext>
            </a:extLst>
          </p:cNvPr>
          <p:cNvSpPr/>
          <p:nvPr/>
        </p:nvSpPr>
        <p:spPr>
          <a:xfrm>
            <a:off x="468000" y="1655063"/>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04" name="Rectangle: Rounded Corners 103">
            <a:hlinkClick r:id="rId7"/>
            <a:extLst>
              <a:ext uri="{FF2B5EF4-FFF2-40B4-BE49-F238E27FC236}">
                <a16:creationId xmlns:a16="http://schemas.microsoft.com/office/drawing/2014/main" id="{A0F5D081-1CF2-7158-816D-3A489BA4A650}"/>
              </a:ext>
            </a:extLst>
          </p:cNvPr>
          <p:cNvSpPr/>
          <p:nvPr/>
        </p:nvSpPr>
        <p:spPr>
          <a:xfrm>
            <a:off x="1862189" y="4554521"/>
            <a:ext cx="1628954" cy="300979"/>
          </a:xfrm>
          <a:prstGeom prst="roundRect">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sz="1400">
              <a:latin typeface="Calibri" panose="020F0502020204030204" pitchFamily="34" charset="0"/>
              <a:ea typeface="Calibri" panose="020F0502020204030204" pitchFamily="34" charset="0"/>
              <a:cs typeface="Calibri" panose="020F0502020204030204" pitchFamily="34" charset="0"/>
            </a:endParaRPr>
          </a:p>
        </p:txBody>
      </p:sp>
      <p:sp>
        <p:nvSpPr>
          <p:cNvPr id="105" name="Oval 104">
            <a:extLst>
              <a:ext uri="{FF2B5EF4-FFF2-40B4-BE49-F238E27FC236}">
                <a16:creationId xmlns:a16="http://schemas.microsoft.com/office/drawing/2014/main" id="{9ED71A3D-C4A3-9A26-47EC-60416B6D9562}"/>
              </a:ext>
            </a:extLst>
          </p:cNvPr>
          <p:cNvSpPr/>
          <p:nvPr/>
        </p:nvSpPr>
        <p:spPr>
          <a:xfrm>
            <a:off x="3207366" y="4578263"/>
            <a:ext cx="253048" cy="25304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06" name="TextBox 105">
            <a:extLst>
              <a:ext uri="{FF2B5EF4-FFF2-40B4-BE49-F238E27FC236}">
                <a16:creationId xmlns:a16="http://schemas.microsoft.com/office/drawing/2014/main" id="{9B5B93A4-6958-AD84-AD24-9B112AE49C19}"/>
              </a:ext>
            </a:extLst>
          </p:cNvPr>
          <p:cNvSpPr txBox="1"/>
          <p:nvPr/>
        </p:nvSpPr>
        <p:spPr>
          <a:xfrm>
            <a:off x="1996192" y="4623353"/>
            <a:ext cx="1165604" cy="161583"/>
          </a:xfrm>
          <a:prstGeom prst="rect">
            <a:avLst/>
          </a:prstGeom>
          <a:noFill/>
        </p:spPr>
        <p:txBody>
          <a:bodyPr wrap="square" lIns="0" tIns="0" rIns="0" bIns="0" rtlCol="0" anchor="ctr">
            <a:noAutofit/>
          </a:bodyPr>
          <a:lstStyle/>
          <a:p>
            <a:pPr algn="ctr">
              <a:buClr>
                <a:schemeClr val="accent1"/>
              </a:buClr>
            </a:pPr>
            <a:r>
              <a:rPr lang="fr-FR" sz="1050" b="1">
                <a:solidFill>
                  <a:schemeClr val="bg1"/>
                </a:solidFill>
                <a:latin typeface="Calibri" panose="020F0502020204030204" pitchFamily="34" charset="0"/>
                <a:ea typeface="Calibri" panose="020F0502020204030204" pitchFamily="34" charset="0"/>
                <a:cs typeface="Calibri" panose="020F0502020204030204" pitchFamily="34" charset="0"/>
              </a:rPr>
              <a:t>Cliquez sur le lien</a:t>
            </a:r>
          </a:p>
        </p:txBody>
      </p:sp>
      <p:pic>
        <p:nvPicPr>
          <p:cNvPr id="107" name="Graphic 106">
            <a:hlinkClick r:id="rId7"/>
            <a:extLst>
              <a:ext uri="{FF2B5EF4-FFF2-40B4-BE49-F238E27FC236}">
                <a16:creationId xmlns:a16="http://schemas.microsoft.com/office/drawing/2014/main" id="{0F36DE5D-BEB3-EB4E-C026-265232B555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6381" y="4619498"/>
            <a:ext cx="175018" cy="175018"/>
          </a:xfrm>
          <a:prstGeom prst="rect">
            <a:avLst/>
          </a:prstGeom>
        </p:spPr>
      </p:pic>
      <p:sp>
        <p:nvSpPr>
          <p:cNvPr id="108" name="TextBox 107">
            <a:extLst>
              <a:ext uri="{FF2B5EF4-FFF2-40B4-BE49-F238E27FC236}">
                <a16:creationId xmlns:a16="http://schemas.microsoft.com/office/drawing/2014/main" id="{9C8B63C8-9439-74EF-13A6-C7BA4184C226}"/>
              </a:ext>
            </a:extLst>
          </p:cNvPr>
          <p:cNvSpPr txBox="1">
            <a:spLocks/>
          </p:cNvSpPr>
          <p:nvPr/>
        </p:nvSpPr>
        <p:spPr>
          <a:xfrm>
            <a:off x="874607" y="1949850"/>
            <a:ext cx="3604118" cy="169277"/>
          </a:xfrm>
          <a:prstGeom prst="rect">
            <a:avLst/>
          </a:prstGeom>
          <a:noFill/>
        </p:spPr>
        <p:txBody>
          <a:bodyPr wrap="square" lIns="0" tIns="0" rIns="0" bIns="0" rtlCol="0">
            <a:noAutofit/>
          </a:bodyPr>
          <a:lstStyle/>
          <a:p>
            <a:pPr algn="l">
              <a:buClr>
                <a:schemeClr val="accent1"/>
              </a:buClr>
            </a:pPr>
            <a:r>
              <a:rPr lang="fr-FR" sz="1100" b="1">
                <a:solidFill>
                  <a:schemeClr val="accent2"/>
                </a:solidFill>
                <a:latin typeface="Calibri" panose="020F0502020204030204" pitchFamily="34" charset="0"/>
                <a:ea typeface="Calibri" panose="020F0502020204030204" pitchFamily="34" charset="0"/>
                <a:cs typeface="Calibri" panose="020F0502020204030204" pitchFamily="34" charset="0"/>
              </a:rPr>
              <a:t>Présentation de la thématique</a:t>
            </a:r>
          </a:p>
        </p:txBody>
      </p:sp>
      <p:sp>
        <p:nvSpPr>
          <p:cNvPr id="109" name="TextBox 108">
            <a:extLst>
              <a:ext uri="{FF2B5EF4-FFF2-40B4-BE49-F238E27FC236}">
                <a16:creationId xmlns:a16="http://schemas.microsoft.com/office/drawing/2014/main" id="{E74B3F0F-DB71-8637-6B21-3E68728C25F9}"/>
              </a:ext>
            </a:extLst>
          </p:cNvPr>
          <p:cNvSpPr txBox="1">
            <a:spLocks/>
          </p:cNvSpPr>
          <p:nvPr/>
        </p:nvSpPr>
        <p:spPr>
          <a:xfrm>
            <a:off x="874607" y="2163373"/>
            <a:ext cx="3604118" cy="1327590"/>
          </a:xfrm>
          <a:prstGeom prst="rect">
            <a:avLst/>
          </a:prstGeom>
          <a:noFill/>
        </p:spPr>
        <p:txBody>
          <a:bodyPr wrap="square" lIns="0" tIns="0" rIns="0" bIns="0" rtlCol="0">
            <a:noAutofit/>
          </a:bodyPr>
          <a:lstStyle/>
          <a:p>
            <a:pPr fontAlgn="base"/>
            <a:r>
              <a:rPr lang="fr-FR" sz="900">
                <a:latin typeface="Calibri" panose="020F0502020204030204" pitchFamily="34" charset="0"/>
                <a:ea typeface="Calibri" panose="020F0502020204030204" pitchFamily="34" charset="0"/>
                <a:cs typeface="Calibri" panose="020F0502020204030204" pitchFamily="34" charset="0"/>
              </a:rPr>
              <a:t>En termes de recrutement comme en évolution professionnelle, sont désormais mis en avant les profils dont les soft </a:t>
            </a:r>
            <a:r>
              <a:rPr lang="fr-FR" sz="900" err="1">
                <a:latin typeface="Calibri" panose="020F0502020204030204" pitchFamily="34" charset="0"/>
                <a:ea typeface="Calibri" panose="020F0502020204030204" pitchFamily="34" charset="0"/>
                <a:cs typeface="Calibri" panose="020F0502020204030204" pitchFamily="34" charset="0"/>
              </a:rPr>
              <a:t>skills</a:t>
            </a:r>
            <a:r>
              <a:rPr lang="fr-FR" sz="900">
                <a:latin typeface="Calibri" panose="020F0502020204030204" pitchFamily="34" charset="0"/>
                <a:ea typeface="Calibri" panose="020F0502020204030204" pitchFamily="34" charset="0"/>
                <a:cs typeface="Calibri" panose="020F0502020204030204" pitchFamily="34" charset="0"/>
              </a:rPr>
              <a:t> sont particulièrement développées.</a:t>
            </a:r>
          </a:p>
          <a:p>
            <a:pPr fontAlgn="base"/>
            <a:r>
              <a:rPr lang="fr-FR" sz="900">
                <a:latin typeface="Calibri" panose="020F0502020204030204" pitchFamily="34" charset="0"/>
                <a:ea typeface="Calibri" panose="020F0502020204030204" pitchFamily="34" charset="0"/>
                <a:cs typeface="Calibri" panose="020F0502020204030204" pitchFamily="34" charset="0"/>
              </a:rPr>
              <a:t>Les recruteurs cherchent aujourd’hui non plus seulement des experts techniques mais aussi des personnes dont les capacités d’adaptation, de réaction au changement, de communication et d’aisance dans les relations interpersonnelles sont particulièrement développées. </a:t>
            </a:r>
          </a:p>
          <a:p>
            <a:pPr fontAlgn="base"/>
            <a:r>
              <a:rPr lang="fr-FR" sz="900">
                <a:latin typeface="Calibri" panose="020F0502020204030204" pitchFamily="34" charset="0"/>
                <a:ea typeface="Calibri" panose="020F0502020204030204" pitchFamily="34" charset="0"/>
                <a:cs typeface="Calibri" panose="020F0502020204030204" pitchFamily="34" charset="0"/>
              </a:rPr>
              <a:t>La thématique est revisitée pour vous proposer des formations répondant aux enjeux actuels.</a:t>
            </a:r>
          </a:p>
        </p:txBody>
      </p:sp>
      <p:sp>
        <p:nvSpPr>
          <p:cNvPr id="110" name="TextBox 109">
            <a:extLst>
              <a:ext uri="{FF2B5EF4-FFF2-40B4-BE49-F238E27FC236}">
                <a16:creationId xmlns:a16="http://schemas.microsoft.com/office/drawing/2014/main" id="{9B261EBE-B63B-C546-CD51-C8A1194C7F4A}"/>
              </a:ext>
            </a:extLst>
          </p:cNvPr>
          <p:cNvSpPr txBox="1">
            <a:spLocks/>
          </p:cNvSpPr>
          <p:nvPr/>
        </p:nvSpPr>
        <p:spPr>
          <a:xfrm>
            <a:off x="874607" y="3863480"/>
            <a:ext cx="1614451"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Branches éligibles</a:t>
            </a:r>
          </a:p>
        </p:txBody>
      </p:sp>
      <p:sp>
        <p:nvSpPr>
          <p:cNvPr id="111" name="TextBox 110">
            <a:extLst>
              <a:ext uri="{FF2B5EF4-FFF2-40B4-BE49-F238E27FC236}">
                <a16:creationId xmlns:a16="http://schemas.microsoft.com/office/drawing/2014/main" id="{D5198F33-9763-8FC1-6D7A-6677B97EF85B}"/>
              </a:ext>
            </a:extLst>
          </p:cNvPr>
          <p:cNvSpPr txBox="1">
            <a:spLocks/>
          </p:cNvSpPr>
          <p:nvPr/>
        </p:nvSpPr>
        <p:spPr>
          <a:xfrm>
            <a:off x="770660" y="4095180"/>
            <a:ext cx="1822346" cy="307777"/>
          </a:xfrm>
          <a:prstGeom prst="rect">
            <a:avLst/>
          </a:prstGeom>
          <a:noFill/>
        </p:spPr>
        <p:txBody>
          <a:bodyPr wrap="square" lIns="0" tIns="0" rIns="0" bIns="0" rtlCol="0">
            <a:noAutofit/>
          </a:bodyPr>
          <a:lstStyle/>
          <a:p>
            <a:pPr algn="ctr">
              <a:spcAft>
                <a:spcPts val="300"/>
              </a:spcAft>
              <a:buClr>
                <a:schemeClr val="accent1"/>
              </a:buClr>
            </a:pPr>
            <a:r>
              <a:rPr lang="fr-FR" sz="900">
                <a:solidFill>
                  <a:schemeClr val="bg1"/>
                </a:solidFill>
                <a:latin typeface="Calibri" panose="020F0502020204030204" pitchFamily="34" charset="0"/>
                <a:ea typeface="Calibri" panose="020F0502020204030204" pitchFamily="34" charset="0"/>
                <a:cs typeface="Calibri" panose="020F0502020204030204" pitchFamily="34" charset="0"/>
              </a:rPr>
              <a:t>Tous les secteurs d’Atlas</a:t>
            </a:r>
          </a:p>
        </p:txBody>
      </p:sp>
      <p:sp>
        <p:nvSpPr>
          <p:cNvPr id="112" name="TextBox 111">
            <a:extLst>
              <a:ext uri="{FF2B5EF4-FFF2-40B4-BE49-F238E27FC236}">
                <a16:creationId xmlns:a16="http://schemas.microsoft.com/office/drawing/2014/main" id="{23C57375-377E-E348-7C43-7AE60420C948}"/>
              </a:ext>
            </a:extLst>
          </p:cNvPr>
          <p:cNvSpPr txBox="1">
            <a:spLocks/>
          </p:cNvSpPr>
          <p:nvPr/>
        </p:nvSpPr>
        <p:spPr>
          <a:xfrm>
            <a:off x="2862325" y="3863480"/>
            <a:ext cx="1616400" cy="169277"/>
          </a:xfrm>
          <a:prstGeom prst="rect">
            <a:avLst/>
          </a:prstGeom>
          <a:noFill/>
        </p:spPr>
        <p:txBody>
          <a:bodyPr wrap="square" lIns="0" tIns="0" rIns="0" bIns="0" rtlCol="0">
            <a:noAutofit/>
          </a:bodyPr>
          <a:lstStyle/>
          <a:p>
            <a:pPr algn="ctr">
              <a:buClr>
                <a:schemeClr val="accent1"/>
              </a:buClr>
            </a:pPr>
            <a:r>
              <a:rPr lang="fr-FR" sz="1100" b="1">
                <a:solidFill>
                  <a:schemeClr val="accent1"/>
                </a:solidFill>
                <a:latin typeface="Calibri" panose="020F0502020204030204" pitchFamily="34" charset="0"/>
                <a:ea typeface="Calibri" panose="020F0502020204030204" pitchFamily="34" charset="0"/>
                <a:cs typeface="Calibri" panose="020F0502020204030204" pitchFamily="34" charset="0"/>
              </a:rPr>
              <a:t>Allotissement</a:t>
            </a:r>
          </a:p>
        </p:txBody>
      </p:sp>
      <p:sp>
        <p:nvSpPr>
          <p:cNvPr id="113" name="TextBox 112">
            <a:extLst>
              <a:ext uri="{FF2B5EF4-FFF2-40B4-BE49-F238E27FC236}">
                <a16:creationId xmlns:a16="http://schemas.microsoft.com/office/drawing/2014/main" id="{A7F226EA-C9F8-3CDD-AD3B-9A8730BCBC47}"/>
              </a:ext>
            </a:extLst>
          </p:cNvPr>
          <p:cNvSpPr txBox="1">
            <a:spLocks/>
          </p:cNvSpPr>
          <p:nvPr/>
        </p:nvSpPr>
        <p:spPr>
          <a:xfrm>
            <a:off x="2862325" y="4095180"/>
            <a:ext cx="1616400" cy="153888"/>
          </a:xfrm>
          <a:prstGeom prst="rect">
            <a:avLst/>
          </a:prstGeom>
          <a:noFill/>
        </p:spPr>
        <p:txBody>
          <a:bodyPr wrap="square" lIns="0" tIns="0" rIns="0" bIns="0" rtlCol="0">
            <a:noAutofit/>
          </a:bodyPr>
          <a:lstStyle/>
          <a:p>
            <a:pPr algn="ctr">
              <a:spcAft>
                <a:spcPts val="300"/>
              </a:spcAft>
              <a:buClr>
                <a:schemeClr val="accent1"/>
              </a:buClr>
            </a:pPr>
            <a:r>
              <a:rPr lang="fr-FR" sz="1000">
                <a:solidFill>
                  <a:schemeClr val="bg1"/>
                </a:solidFill>
                <a:latin typeface="Calibri" panose="020F0502020204030204" pitchFamily="34" charset="0"/>
                <a:ea typeface="Calibri" panose="020F0502020204030204" pitchFamily="34" charset="0"/>
                <a:cs typeface="Calibri" panose="020F0502020204030204" pitchFamily="34" charset="0"/>
              </a:rPr>
              <a:t>National + DROM</a:t>
            </a:r>
          </a:p>
        </p:txBody>
      </p:sp>
      <p:cxnSp>
        <p:nvCxnSpPr>
          <p:cNvPr id="114" name="Straight Connector 113">
            <a:extLst>
              <a:ext uri="{FF2B5EF4-FFF2-40B4-BE49-F238E27FC236}">
                <a16:creationId xmlns:a16="http://schemas.microsoft.com/office/drawing/2014/main" id="{54500882-DAB3-43BF-B8D1-CAD8B83BAC32}"/>
              </a:ext>
            </a:extLst>
          </p:cNvPr>
          <p:cNvCxnSpPr>
            <a:cxnSpLocks/>
          </p:cNvCxnSpPr>
          <p:nvPr/>
        </p:nvCxnSpPr>
        <p:spPr>
          <a:xfrm>
            <a:off x="2676666" y="3809140"/>
            <a:ext cx="0" cy="555853"/>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Espace réservé du texte 1">
            <a:extLst>
              <a:ext uri="{FF2B5EF4-FFF2-40B4-BE49-F238E27FC236}">
                <a16:creationId xmlns:a16="http://schemas.microsoft.com/office/drawing/2014/main" id="{57569A7D-217C-E8BF-F3E2-3159854C635C}"/>
              </a:ext>
            </a:extLst>
          </p:cNvPr>
          <p:cNvSpPr txBox="1">
            <a:spLocks/>
          </p:cNvSpPr>
          <p:nvPr/>
        </p:nvSpPr>
        <p:spPr>
          <a:xfrm>
            <a:off x="501500" y="1378728"/>
            <a:ext cx="4239832" cy="166199"/>
          </a:xfrm>
          <a:prstGeom prst="rect">
            <a:avLst/>
          </a:prstGeom>
          <a:noFill/>
        </p:spPr>
        <p:txBody>
          <a:bodyPr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200" b="1">
                <a:solidFill>
                  <a:schemeClr val="accent2"/>
                </a:solidFill>
                <a:latin typeface="Calibri" panose="020F0502020204030204" pitchFamily="34" charset="0"/>
                <a:ea typeface="Calibri" panose="020F0502020204030204" pitchFamily="34" charset="0"/>
                <a:cs typeface="Calibri" panose="020F0502020204030204" pitchFamily="34" charset="0"/>
              </a:rPr>
              <a:t>Domaine de rattachement : </a:t>
            </a:r>
            <a:r>
              <a:rPr lang="fr-FR" sz="1200">
                <a:solidFill>
                  <a:schemeClr val="accent2"/>
                </a:solidFill>
                <a:latin typeface="Calibri" panose="020F0502020204030204" pitchFamily="34" charset="0"/>
                <a:ea typeface="Calibri" panose="020F0502020204030204" pitchFamily="34" charset="0"/>
                <a:cs typeface="Calibri" panose="020F0502020204030204" pitchFamily="34" charset="0"/>
              </a:rPr>
              <a:t>Transversal</a:t>
            </a:r>
          </a:p>
        </p:txBody>
      </p:sp>
      <p:sp>
        <p:nvSpPr>
          <p:cNvPr id="6" name="Espace réservé du texte 1">
            <a:extLst>
              <a:ext uri="{FF2B5EF4-FFF2-40B4-BE49-F238E27FC236}">
                <a16:creationId xmlns:a16="http://schemas.microsoft.com/office/drawing/2014/main" id="{82075B7B-5BCD-1874-85BD-0770FB7E6727}"/>
              </a:ext>
            </a:extLst>
          </p:cNvPr>
          <p:cNvSpPr txBox="1">
            <a:spLocks/>
          </p:cNvSpPr>
          <p:nvPr/>
        </p:nvSpPr>
        <p:spPr>
          <a:xfrm>
            <a:off x="501500" y="316074"/>
            <a:ext cx="4732055"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accent4"/>
                </a:solidFill>
                <a:latin typeface="Calibri" panose="020F0502020204030204" pitchFamily="34" charset="0"/>
                <a:ea typeface="Calibri" panose="020F0502020204030204" pitchFamily="34" charset="0"/>
                <a:cs typeface="Calibri" panose="020F0502020204030204" pitchFamily="34" charset="0"/>
              </a:rPr>
              <a:t>Annexes : campusAtlas</a:t>
            </a:r>
            <a:r>
              <a:rPr lang="fr-FR" sz="12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p>
        </p:txBody>
      </p:sp>
      <p:sp>
        <p:nvSpPr>
          <p:cNvPr id="8" name="Espace réservé du texte 1">
            <a:extLst>
              <a:ext uri="{FF2B5EF4-FFF2-40B4-BE49-F238E27FC236}">
                <a16:creationId xmlns:a16="http://schemas.microsoft.com/office/drawing/2014/main" id="{EBDB215A-2E51-63D2-C3C3-1C3F0D46677C}"/>
              </a:ext>
            </a:extLst>
          </p:cNvPr>
          <p:cNvSpPr txBox="1">
            <a:spLocks/>
          </p:cNvSpPr>
          <p:nvPr/>
        </p:nvSpPr>
        <p:spPr>
          <a:xfrm>
            <a:off x="501500" y="489277"/>
            <a:ext cx="4043855" cy="738664"/>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Thématique : </a:t>
            </a:r>
            <a:b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b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Soft </a:t>
            </a:r>
            <a:r>
              <a:rPr lang="fr-FR" sz="2400" b="1" err="1">
                <a:solidFill>
                  <a:schemeClr val="accent1"/>
                </a:solidFill>
                <a:latin typeface="Calibri" panose="020F0502020204030204" pitchFamily="34" charset="0"/>
                <a:ea typeface="Calibri" panose="020F0502020204030204" pitchFamily="34" charset="0"/>
                <a:cs typeface="Calibri" panose="020F0502020204030204" pitchFamily="34" charset="0"/>
              </a:rPr>
              <a:t>Skills</a:t>
            </a:r>
            <a:endPar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Ellipse 1">
            <a:extLst>
              <a:ext uri="{FF2B5EF4-FFF2-40B4-BE49-F238E27FC236}">
                <a16:creationId xmlns:a16="http://schemas.microsoft.com/office/drawing/2014/main" id="{3F5DFFF7-E93C-ACAE-66EB-8EE2D9A2552E}"/>
              </a:ext>
            </a:extLst>
          </p:cNvPr>
          <p:cNvSpPr/>
          <p:nvPr/>
        </p:nvSpPr>
        <p:spPr>
          <a:xfrm>
            <a:off x="7739589" y="271805"/>
            <a:ext cx="1060090" cy="1018697"/>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latin typeface="Calibri" panose="020F0502020204030204" pitchFamily="34" charset="0"/>
                <a:ea typeface="Calibri" panose="020F0502020204030204" pitchFamily="34" charset="0"/>
                <a:cs typeface="Calibri" panose="020F0502020204030204" pitchFamily="34" charset="0"/>
              </a:rPr>
              <a:t>96% de satisfaction</a:t>
            </a:r>
          </a:p>
          <a:p>
            <a:pPr algn="ctr"/>
            <a:r>
              <a:rPr lang="fr-FR" sz="1000" dirty="0">
                <a:latin typeface="Calibri" panose="020F0502020204030204" pitchFamily="34" charset="0"/>
                <a:ea typeface="Calibri" panose="020F0502020204030204" pitchFamily="34" charset="0"/>
                <a:cs typeface="Calibri" panose="020F0502020204030204" pitchFamily="34" charset="0"/>
              </a:rPr>
              <a:t>S1 2025</a:t>
            </a:r>
          </a:p>
        </p:txBody>
      </p:sp>
      <p:sp>
        <p:nvSpPr>
          <p:cNvPr id="15" name="Espace réservé du texte 1">
            <a:extLst>
              <a:ext uri="{FF2B5EF4-FFF2-40B4-BE49-F238E27FC236}">
                <a16:creationId xmlns:a16="http://schemas.microsoft.com/office/drawing/2014/main" id="{079A4114-EC99-372A-5B1D-D8185248C35E}"/>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3" name="TextBox 118">
            <a:extLst>
              <a:ext uri="{FF2B5EF4-FFF2-40B4-BE49-F238E27FC236}">
                <a16:creationId xmlns:a16="http://schemas.microsoft.com/office/drawing/2014/main" id="{7B0EF8E9-E491-E555-BB4A-0AA49291E7DA}"/>
              </a:ext>
            </a:extLst>
          </p:cNvPr>
          <p:cNvSpPr txBox="1">
            <a:spLocks/>
          </p:cNvSpPr>
          <p:nvPr/>
        </p:nvSpPr>
        <p:spPr>
          <a:xfrm>
            <a:off x="5447933" y="4103993"/>
            <a:ext cx="2028825" cy="184666"/>
          </a:xfrm>
          <a:prstGeom prst="rect">
            <a:avLst/>
          </a:prstGeom>
          <a:noFill/>
        </p:spPr>
        <p:txBody>
          <a:bodyPr wrap="square" lIns="0" tIns="0" rIns="0" bIns="0" rtlCol="0">
            <a:noAutofit/>
          </a:bodyPr>
          <a:lstStyle>
            <a:defPPr>
              <a:defRPr lang="en-US"/>
            </a:defPPr>
            <a:lvl1pPr>
              <a:buClr>
                <a:schemeClr val="accent1"/>
              </a:buClr>
              <a:defRPr sz="1200">
                <a:solidFill>
                  <a:schemeClr val="accent4"/>
                </a:solidFill>
                <a:latin typeface="+mj-lt"/>
              </a:defRPr>
            </a:lvl1pPr>
          </a:lstStyle>
          <a:p>
            <a:r>
              <a:rPr lang="fr-FR" b="1">
                <a:latin typeface="Calibri" panose="020F0502020204030204" pitchFamily="34" charset="0"/>
                <a:ea typeface="Calibri" panose="020F0502020204030204" pitchFamily="34" charset="0"/>
                <a:cs typeface="Calibri" panose="020F0502020204030204" pitchFamily="34" charset="0"/>
              </a:rPr>
              <a:t>OF PARTENAIRES</a:t>
            </a:r>
          </a:p>
        </p:txBody>
      </p:sp>
      <p:sp>
        <p:nvSpPr>
          <p:cNvPr id="9" name="TextBox 119">
            <a:extLst>
              <a:ext uri="{FF2B5EF4-FFF2-40B4-BE49-F238E27FC236}">
                <a16:creationId xmlns:a16="http://schemas.microsoft.com/office/drawing/2014/main" id="{8C1E7871-21C7-C237-F5B5-C98B57C69C5A}"/>
              </a:ext>
            </a:extLst>
          </p:cNvPr>
          <p:cNvSpPr txBox="1">
            <a:spLocks/>
          </p:cNvSpPr>
          <p:nvPr/>
        </p:nvSpPr>
        <p:spPr>
          <a:xfrm>
            <a:off x="5447933" y="4335693"/>
            <a:ext cx="3426748" cy="683827"/>
          </a:xfrm>
          <a:prstGeom prst="rect">
            <a:avLst/>
          </a:prstGeom>
          <a:noFill/>
        </p:spPr>
        <p:txBody>
          <a:bodyPr wrap="square" lIns="0" tIns="0" rIns="0" bIns="0" numCol="2" rtlCol="0">
            <a:noAutofit/>
          </a:bodyPr>
          <a:lstStyle>
            <a:defPPr>
              <a:defRPr lang="en-US"/>
            </a:defPPr>
            <a:lvl1pPr marL="228600" indent="-228600">
              <a:spcAft>
                <a:spcPts val="300"/>
              </a:spcAft>
              <a:buClr>
                <a:schemeClr val="accent4"/>
              </a:buClr>
              <a:buFont typeface="Arial" panose="020B0604020202020204" pitchFamily="34" charset="0"/>
              <a:buChar char="•"/>
              <a:defRPr sz="1000">
                <a:solidFill>
                  <a:schemeClr val="tx1">
                    <a:lumMod val="85000"/>
                    <a:lumOff val="15000"/>
                  </a:schemeClr>
                </a:solidFill>
              </a:defRPr>
            </a:lvl1pPr>
          </a:lstStyle>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Actinuum</a:t>
            </a:r>
            <a:endParaRPr lang="fr-FR" sz="900">
              <a:latin typeface="Calibri" panose="020F0502020204030204" pitchFamily="34" charset="0"/>
              <a:ea typeface="Calibri" panose="020F0502020204030204" pitchFamily="34" charset="0"/>
              <a:cs typeface="Calibri" panose="020F0502020204030204" pitchFamily="34" charset="0"/>
            </a:endParaRPr>
          </a:p>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Akor</a:t>
            </a:r>
            <a:r>
              <a:rPr lang="fr-FR" sz="900">
                <a:latin typeface="Calibri" panose="020F0502020204030204" pitchFamily="34" charset="0"/>
                <a:ea typeface="Calibri" panose="020F0502020204030204" pitchFamily="34" charset="0"/>
                <a:cs typeface="Calibri" panose="020F0502020204030204" pitchFamily="34" charset="0"/>
              </a:rPr>
              <a:t> Consulting</a:t>
            </a:r>
          </a:p>
          <a:p>
            <a:pPr marL="172800" indent="-172800"/>
            <a:r>
              <a:rPr lang="fr-FR" sz="900">
                <a:latin typeface="Calibri" panose="020F0502020204030204" pitchFamily="34" charset="0"/>
                <a:ea typeface="Calibri" panose="020F0502020204030204" pitchFamily="34" charset="0"/>
                <a:cs typeface="Calibri" panose="020F0502020204030204" pitchFamily="34" charset="0"/>
              </a:rPr>
              <a:t>Aston Institut </a:t>
            </a:r>
          </a:p>
          <a:p>
            <a:pPr marL="172800" indent="-172800"/>
            <a:r>
              <a:rPr lang="fr-FR" sz="900">
                <a:latin typeface="Calibri" panose="020F0502020204030204" pitchFamily="34" charset="0"/>
                <a:ea typeface="Calibri" panose="020F0502020204030204" pitchFamily="34" charset="0"/>
                <a:cs typeface="Calibri" panose="020F0502020204030204" pitchFamily="34" charset="0"/>
              </a:rPr>
              <a:t>E.M.C.I</a:t>
            </a:r>
          </a:p>
          <a:p>
            <a:pPr marL="172800" indent="-172800"/>
            <a:r>
              <a:rPr lang="fr-FR" sz="900" err="1">
                <a:latin typeface="Calibri" panose="020F0502020204030204" pitchFamily="34" charset="0"/>
                <a:ea typeface="Calibri" panose="020F0502020204030204" pitchFamily="34" charset="0"/>
                <a:cs typeface="Calibri" panose="020F0502020204030204" pitchFamily="34" charset="0"/>
              </a:rPr>
              <a:t>Forentem</a:t>
            </a:r>
            <a:endParaRPr lang="fr-FR" sz="900">
              <a:latin typeface="Calibri" panose="020F0502020204030204" pitchFamily="34" charset="0"/>
              <a:ea typeface="Calibri" panose="020F0502020204030204" pitchFamily="34" charset="0"/>
              <a:cs typeface="Calibri" panose="020F0502020204030204" pitchFamily="34" charset="0"/>
            </a:endParaRPr>
          </a:p>
          <a:p>
            <a:pPr marL="172800" indent="-172800"/>
            <a:r>
              <a:rPr lang="fr-FR" sz="900">
                <a:latin typeface="Calibri" panose="020F0502020204030204" pitchFamily="34" charset="0"/>
                <a:ea typeface="Calibri" panose="020F0502020204030204" pitchFamily="34" charset="0"/>
                <a:cs typeface="Calibri" panose="020F0502020204030204" pitchFamily="34" charset="0"/>
              </a:rPr>
              <a:t>LGP Conseil</a:t>
            </a:r>
          </a:p>
          <a:p>
            <a:pPr marL="172800" indent="-172800"/>
            <a:r>
              <a:rPr lang="fr-FR" sz="900">
                <a:latin typeface="Calibri" panose="020F0502020204030204" pitchFamily="34" charset="0"/>
                <a:ea typeface="Calibri" panose="020F0502020204030204" pitchFamily="34" charset="0"/>
                <a:cs typeface="Calibri" panose="020F0502020204030204" pitchFamily="34" charset="0"/>
              </a:rPr>
              <a:t>Mon Pole Formation</a:t>
            </a:r>
          </a:p>
        </p:txBody>
      </p:sp>
      <p:cxnSp>
        <p:nvCxnSpPr>
          <p:cNvPr id="10" name="Straight Connector 121">
            <a:extLst>
              <a:ext uri="{FF2B5EF4-FFF2-40B4-BE49-F238E27FC236}">
                <a16:creationId xmlns:a16="http://schemas.microsoft.com/office/drawing/2014/main" id="{3650A7A7-5011-1513-6E4B-572E96D681E2}"/>
              </a:ext>
            </a:extLst>
          </p:cNvPr>
          <p:cNvCxnSpPr>
            <a:cxnSpLocks/>
          </p:cNvCxnSpPr>
          <p:nvPr/>
        </p:nvCxnSpPr>
        <p:spPr>
          <a:xfrm>
            <a:off x="5447933" y="3625781"/>
            <a:ext cx="329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2">
            <a:extLst>
              <a:ext uri="{FF2B5EF4-FFF2-40B4-BE49-F238E27FC236}">
                <a16:creationId xmlns:a16="http://schemas.microsoft.com/office/drawing/2014/main" id="{69CBE2A1-2EB2-567C-3091-9DD3E8D3DD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47933" y="3647676"/>
            <a:ext cx="429113" cy="429113"/>
          </a:xfrm>
          <a:prstGeom prst="rect">
            <a:avLst/>
          </a:prstGeom>
        </p:spPr>
      </p:pic>
      <p:pic>
        <p:nvPicPr>
          <p:cNvPr id="13" name="Image 28">
            <a:extLst>
              <a:ext uri="{FF2B5EF4-FFF2-40B4-BE49-F238E27FC236}">
                <a16:creationId xmlns:a16="http://schemas.microsoft.com/office/drawing/2014/main" id="{727738D3-E9CB-3ED6-A40E-B797A643AC76}"/>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365898" y="142207"/>
            <a:ext cx="1842719" cy="229121"/>
          </a:xfrm>
          <a:prstGeom prst="rect">
            <a:avLst/>
          </a:prstGeom>
        </p:spPr>
      </p:pic>
    </p:spTree>
    <p:extLst>
      <p:ext uri="{BB962C8B-B14F-4D97-AF65-F5344CB8AC3E}">
        <p14:creationId xmlns:p14="http://schemas.microsoft.com/office/powerpoint/2010/main" val="89310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8">
            <a:extLst>
              <a:ext uri="{FF2B5EF4-FFF2-40B4-BE49-F238E27FC236}">
                <a16:creationId xmlns:a16="http://schemas.microsoft.com/office/drawing/2014/main" id="{225D0756-3233-6158-25E8-5CDDA6499C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388" y="1575154"/>
            <a:ext cx="2475233" cy="313568"/>
          </a:xfrm>
          <a:prstGeom prst="rect">
            <a:avLst/>
          </a:prstGeom>
        </p:spPr>
      </p:pic>
      <p:sp>
        <p:nvSpPr>
          <p:cNvPr id="9" name="Freeform: Shape 8">
            <a:extLst>
              <a:ext uri="{FF2B5EF4-FFF2-40B4-BE49-F238E27FC236}">
                <a16:creationId xmlns:a16="http://schemas.microsoft.com/office/drawing/2014/main" id="{CD1F764F-4DF4-5266-E08C-A0612950A255}"/>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9E6B679-A582-1A81-ECA6-FB460F1B9E48}"/>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46</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E9706D79-7CBE-4A56-1D5F-7420A6F66B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0502" y="4855500"/>
            <a:ext cx="418354" cy="164020"/>
          </a:xfrm>
          <a:prstGeom prst="rect">
            <a:avLst/>
          </a:prstGeom>
        </p:spPr>
      </p:pic>
      <p:cxnSp>
        <p:nvCxnSpPr>
          <p:cNvPr id="12" name="Connecteur droit 38">
            <a:extLst>
              <a:ext uri="{FF2B5EF4-FFF2-40B4-BE49-F238E27FC236}">
                <a16:creationId xmlns:a16="http://schemas.microsoft.com/office/drawing/2014/main" id="{3B89D697-AF6C-171A-8BC7-ECE136AA3679}"/>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Espace réservé du texte 1">
            <a:extLst>
              <a:ext uri="{FF2B5EF4-FFF2-40B4-BE49-F238E27FC236}">
                <a16:creationId xmlns:a16="http://schemas.microsoft.com/office/drawing/2014/main" id="{EBCECE57-9243-E6F2-9AD6-0F22B089FDBD}"/>
              </a:ext>
            </a:extLst>
          </p:cNvPr>
          <p:cNvSpPr txBox="1">
            <a:spLocks/>
          </p:cNvSpPr>
          <p:nvPr/>
        </p:nvSpPr>
        <p:spPr>
          <a:xfrm>
            <a:off x="4572000" y="663322"/>
            <a:ext cx="1983415" cy="762729"/>
          </a:xfrm>
          <a:prstGeom prst="rect">
            <a:avLst/>
          </a:prstGeom>
          <a:solidFill>
            <a:schemeClr val="accent1">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200">
                <a:solidFill>
                  <a:schemeClr val="accent2"/>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ED376C45-B18E-5F38-97C2-914968103551}"/>
              </a:ext>
            </a:extLst>
          </p:cNvPr>
          <p:cNvSpPr/>
          <p:nvPr/>
        </p:nvSpPr>
        <p:spPr>
          <a:xfrm>
            <a:off x="4437076" y="528397"/>
            <a:ext cx="269850" cy="26985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2B17CF46-92D8-2B81-627A-C5B15170CF65}"/>
              </a:ext>
            </a:extLst>
          </p:cNvPr>
          <p:cNvGrpSpPr/>
          <p:nvPr/>
        </p:nvGrpSpPr>
        <p:grpSpPr>
          <a:xfrm>
            <a:off x="4794248" y="811060"/>
            <a:ext cx="1538918" cy="467253"/>
            <a:chOff x="4010982" y="866749"/>
            <a:chExt cx="1538918" cy="467253"/>
          </a:xfrm>
        </p:grpSpPr>
        <p:sp>
          <p:nvSpPr>
            <p:cNvPr id="17" name="TextBox 16">
              <a:extLst>
                <a:ext uri="{FF2B5EF4-FFF2-40B4-BE49-F238E27FC236}">
                  <a16:creationId xmlns:a16="http://schemas.microsoft.com/office/drawing/2014/main" id="{5356A69C-3E18-899F-08D4-01FA00402B12}"/>
                </a:ext>
              </a:extLst>
            </p:cNvPr>
            <p:cNvSpPr txBox="1">
              <a:spLocks/>
            </p:cNvSpPr>
            <p:nvPr/>
          </p:nvSpPr>
          <p:spPr>
            <a:xfrm>
              <a:off x="4010982" y="866749"/>
              <a:ext cx="1538918" cy="369332"/>
            </a:xfrm>
            <a:prstGeom prst="rect">
              <a:avLst/>
            </a:prstGeom>
            <a:noFill/>
          </p:spPr>
          <p:txBody>
            <a:bodyPr wrap="square" lIns="0" tIns="0" rIns="0" bIns="0" rtlCol="0">
              <a:noAutofit/>
            </a:bodyPr>
            <a:lstStyle/>
            <a:p>
              <a:pPr algn="ctr">
                <a:buClr>
                  <a:schemeClr val="accent1"/>
                </a:buClr>
              </a:pPr>
              <a:r>
                <a:rPr lang="fr-FR" sz="2400" b="1">
                  <a:ln w="6350">
                    <a:noFill/>
                  </a:ln>
                  <a:solidFill>
                    <a:schemeClr val="accent1"/>
                  </a:solidFill>
                  <a:latin typeface="Calibri" panose="020F0502020204030204" pitchFamily="34" charset="0"/>
                  <a:ea typeface="Calibri" panose="020F0502020204030204" pitchFamily="34" charset="0"/>
                  <a:cs typeface="Calibri" panose="020F0502020204030204" pitchFamily="34" charset="0"/>
                </a:rPr>
                <a:t>01</a:t>
              </a:r>
            </a:p>
          </p:txBody>
        </p:sp>
        <p:sp>
          <p:nvSpPr>
            <p:cNvPr id="18" name="TextBox 17">
              <a:extLst>
                <a:ext uri="{FF2B5EF4-FFF2-40B4-BE49-F238E27FC236}">
                  <a16:creationId xmlns:a16="http://schemas.microsoft.com/office/drawing/2014/main" id="{77C2A900-5299-31E9-49B7-8ACA4BF24ADA}"/>
                </a:ext>
              </a:extLst>
            </p:cNvPr>
            <p:cNvSpPr txBox="1">
              <a:spLocks/>
            </p:cNvSpPr>
            <p:nvPr/>
          </p:nvSpPr>
          <p:spPr>
            <a:xfrm>
              <a:off x="4010982" y="1210891"/>
              <a:ext cx="1538918" cy="123111"/>
            </a:xfrm>
            <a:prstGeom prst="rect">
              <a:avLst/>
            </a:prstGeom>
            <a:noFill/>
          </p:spPr>
          <p:txBody>
            <a:bodyPr wrap="square" lIns="0" tIns="0" rIns="0" bIns="0" rtlCol="0">
              <a:spAutoFit/>
            </a:bodyPr>
            <a:lstStyle/>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Ciblage d’un module</a:t>
              </a:r>
            </a:p>
          </p:txBody>
        </p:sp>
      </p:grpSp>
      <p:sp>
        <p:nvSpPr>
          <p:cNvPr id="19" name="Espace réservé du texte 1">
            <a:extLst>
              <a:ext uri="{FF2B5EF4-FFF2-40B4-BE49-F238E27FC236}">
                <a16:creationId xmlns:a16="http://schemas.microsoft.com/office/drawing/2014/main" id="{298A2FE5-B740-865A-9E4F-167C106A0FC8}"/>
              </a:ext>
            </a:extLst>
          </p:cNvPr>
          <p:cNvSpPr txBox="1">
            <a:spLocks/>
          </p:cNvSpPr>
          <p:nvPr/>
        </p:nvSpPr>
        <p:spPr>
          <a:xfrm>
            <a:off x="4572000" y="2858532"/>
            <a:ext cx="1983415" cy="762729"/>
          </a:xfrm>
          <a:prstGeom prst="rect">
            <a:avLst/>
          </a:prstGeom>
          <a:solidFill>
            <a:schemeClr val="accent2">
              <a:lumMod val="25000"/>
              <a:lumOff val="75000"/>
              <a:alpha val="70000"/>
            </a:schemeClr>
          </a:solid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6B72E70F-1BE2-67F2-9530-38752BD5E595}"/>
              </a:ext>
            </a:extLst>
          </p:cNvPr>
          <p:cNvSpPr/>
          <p:nvPr/>
        </p:nvSpPr>
        <p:spPr>
          <a:xfrm>
            <a:off x="4437076" y="2723607"/>
            <a:ext cx="269850" cy="26985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26B68E4-72E3-8531-DBC9-459226FFF2A3}"/>
              </a:ext>
            </a:extLst>
          </p:cNvPr>
          <p:cNvSpPr txBox="1">
            <a:spLocks/>
          </p:cNvSpPr>
          <p:nvPr/>
        </p:nvSpPr>
        <p:spPr>
          <a:xfrm>
            <a:off x="4794248" y="2944715"/>
            <a:ext cx="1538918" cy="346057"/>
          </a:xfrm>
          <a:prstGeom prst="rect">
            <a:avLst/>
          </a:prstGeom>
          <a:noFill/>
        </p:spPr>
        <p:txBody>
          <a:bodyPr wrap="square" lIns="0" tIns="0" rIns="0" bIns="0" rtlCol="0">
            <a:noAutofit/>
          </a:bodyPr>
          <a:lstStyle/>
          <a:p>
            <a:pPr algn="ctr">
              <a:buClr>
                <a:schemeClr val="accent1"/>
              </a:buClr>
            </a:pPr>
            <a:r>
              <a:rPr lang="fr-FR" sz="2400" b="1">
                <a:ln w="6350">
                  <a:noFill/>
                </a:ln>
                <a:solidFill>
                  <a:schemeClr val="accent2"/>
                </a:solidFill>
                <a:latin typeface="Calibri" panose="020F0502020204030204" pitchFamily="34" charset="0"/>
                <a:ea typeface="Calibri" panose="020F0502020204030204" pitchFamily="34" charset="0"/>
                <a:cs typeface="Calibri" panose="020F0502020204030204" pitchFamily="34" charset="0"/>
              </a:rPr>
              <a:t>03</a:t>
            </a:r>
          </a:p>
        </p:txBody>
      </p:sp>
      <p:sp>
        <p:nvSpPr>
          <p:cNvPr id="29" name="TextBox 28">
            <a:extLst>
              <a:ext uri="{FF2B5EF4-FFF2-40B4-BE49-F238E27FC236}">
                <a16:creationId xmlns:a16="http://schemas.microsoft.com/office/drawing/2014/main" id="{0CE0C69F-3617-A9BD-841A-BF5017A46BC4}"/>
              </a:ext>
            </a:extLst>
          </p:cNvPr>
          <p:cNvSpPr txBox="1">
            <a:spLocks/>
          </p:cNvSpPr>
          <p:nvPr/>
        </p:nvSpPr>
        <p:spPr>
          <a:xfrm>
            <a:off x="4794248" y="3288857"/>
            <a:ext cx="1538918" cy="246221"/>
          </a:xfrm>
          <a:prstGeom prst="rect">
            <a:avLst/>
          </a:prstGeom>
          <a:noFill/>
        </p:spPr>
        <p:txBody>
          <a:bodyPr wrap="square" lIns="0" tIns="0" rIns="0" bIns="0" rtlCol="0">
            <a:noAutofit/>
          </a:bodyPr>
          <a:lstStyle/>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Redirection automatique</a:t>
            </a:r>
          </a:p>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vers </a:t>
            </a:r>
            <a:r>
              <a:rPr lang="fr-FR" sz="800" b="1"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myAtlas</a:t>
            </a: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Entreprise</a:t>
            </a:r>
          </a:p>
        </p:txBody>
      </p:sp>
      <p:sp>
        <p:nvSpPr>
          <p:cNvPr id="30" name="Espace réservé du texte 1">
            <a:extLst>
              <a:ext uri="{FF2B5EF4-FFF2-40B4-BE49-F238E27FC236}">
                <a16:creationId xmlns:a16="http://schemas.microsoft.com/office/drawing/2014/main" id="{97439DCB-1890-711A-B9D1-2EB5B735381A}"/>
              </a:ext>
            </a:extLst>
          </p:cNvPr>
          <p:cNvSpPr txBox="1">
            <a:spLocks/>
          </p:cNvSpPr>
          <p:nvPr/>
        </p:nvSpPr>
        <p:spPr>
          <a:xfrm>
            <a:off x="4572000" y="3920694"/>
            <a:ext cx="1983415" cy="762729"/>
          </a:xfrm>
          <a:prstGeom prst="rect">
            <a:avLst/>
          </a:prstGeom>
          <a:solidFill>
            <a:schemeClr val="accent4">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200">
                <a:solidFill>
                  <a:schemeClr val="accent4"/>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68A1DF35-579C-3570-953C-3196CDD89CB7}"/>
              </a:ext>
            </a:extLst>
          </p:cNvPr>
          <p:cNvSpPr/>
          <p:nvPr/>
        </p:nvSpPr>
        <p:spPr>
          <a:xfrm>
            <a:off x="4437076" y="3785769"/>
            <a:ext cx="269850" cy="26985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4"/>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3644F7C7-172B-210F-B00B-6E96EE2E4BD5}"/>
              </a:ext>
            </a:extLst>
          </p:cNvPr>
          <p:cNvSpPr txBox="1">
            <a:spLocks/>
          </p:cNvSpPr>
          <p:nvPr/>
        </p:nvSpPr>
        <p:spPr>
          <a:xfrm>
            <a:off x="4794248" y="4068432"/>
            <a:ext cx="1538918" cy="369332"/>
          </a:xfrm>
          <a:prstGeom prst="rect">
            <a:avLst/>
          </a:prstGeom>
          <a:noFill/>
        </p:spPr>
        <p:txBody>
          <a:bodyPr wrap="square" lIns="0" tIns="0" rIns="0" bIns="0" rtlCol="0">
            <a:noAutofit/>
          </a:bodyPr>
          <a:lstStyle/>
          <a:p>
            <a:pPr algn="ctr">
              <a:buClr>
                <a:schemeClr val="accent1"/>
              </a:buClr>
            </a:pPr>
            <a:r>
              <a:rPr lang="fr-FR" sz="2400" b="1">
                <a:ln w="6350">
                  <a:noFill/>
                </a:ln>
                <a:solidFill>
                  <a:schemeClr val="accent4"/>
                </a:solidFill>
                <a:latin typeface="Calibri" panose="020F0502020204030204" pitchFamily="34" charset="0"/>
                <a:ea typeface="Calibri" panose="020F0502020204030204" pitchFamily="34" charset="0"/>
                <a:cs typeface="Calibri" panose="020F0502020204030204" pitchFamily="34" charset="0"/>
              </a:rPr>
              <a:t>04</a:t>
            </a:r>
          </a:p>
        </p:txBody>
      </p:sp>
      <p:sp>
        <p:nvSpPr>
          <p:cNvPr id="36" name="TextBox 35">
            <a:extLst>
              <a:ext uri="{FF2B5EF4-FFF2-40B4-BE49-F238E27FC236}">
                <a16:creationId xmlns:a16="http://schemas.microsoft.com/office/drawing/2014/main" id="{3414C4BC-1CA8-FB29-CDAD-A627998E7F6E}"/>
              </a:ext>
            </a:extLst>
          </p:cNvPr>
          <p:cNvSpPr txBox="1">
            <a:spLocks/>
          </p:cNvSpPr>
          <p:nvPr/>
        </p:nvSpPr>
        <p:spPr>
          <a:xfrm>
            <a:off x="4794248" y="4412574"/>
            <a:ext cx="1538918" cy="123111"/>
          </a:xfrm>
          <a:prstGeom prst="rect">
            <a:avLst/>
          </a:prstGeom>
          <a:noFill/>
        </p:spPr>
        <p:txBody>
          <a:bodyPr wrap="square" lIns="0" tIns="0" rIns="0" bIns="0" rtlCol="0">
            <a:noAutofit/>
          </a:bodyPr>
          <a:lstStyle/>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Demande de financement</a:t>
            </a:r>
          </a:p>
        </p:txBody>
      </p:sp>
      <p:sp>
        <p:nvSpPr>
          <p:cNvPr id="38" name="Espace réservé du texte 1">
            <a:extLst>
              <a:ext uri="{FF2B5EF4-FFF2-40B4-BE49-F238E27FC236}">
                <a16:creationId xmlns:a16="http://schemas.microsoft.com/office/drawing/2014/main" id="{DB4684D2-B389-474D-EC1D-88F58D93731B}"/>
              </a:ext>
            </a:extLst>
          </p:cNvPr>
          <p:cNvSpPr txBox="1">
            <a:spLocks/>
          </p:cNvSpPr>
          <p:nvPr/>
        </p:nvSpPr>
        <p:spPr>
          <a:xfrm>
            <a:off x="4572000" y="1760926"/>
            <a:ext cx="1983415" cy="762729"/>
          </a:xfrm>
          <a:prstGeom prst="rect">
            <a:avLst/>
          </a:prstGeom>
          <a:solidFill>
            <a:schemeClr val="accent3">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200">
                <a:solidFill>
                  <a:schemeClr val="accent3"/>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39" name="Freeform: Shape 38">
            <a:extLst>
              <a:ext uri="{FF2B5EF4-FFF2-40B4-BE49-F238E27FC236}">
                <a16:creationId xmlns:a16="http://schemas.microsoft.com/office/drawing/2014/main" id="{C3310D59-3CFD-BF9F-20E0-3394232A5061}"/>
              </a:ext>
            </a:extLst>
          </p:cNvPr>
          <p:cNvSpPr/>
          <p:nvPr/>
        </p:nvSpPr>
        <p:spPr>
          <a:xfrm>
            <a:off x="4437076" y="1626001"/>
            <a:ext cx="269850" cy="26985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3"/>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D7B0E24-85D3-69ED-A144-100A9D10553C}"/>
              </a:ext>
            </a:extLst>
          </p:cNvPr>
          <p:cNvSpPr txBox="1">
            <a:spLocks/>
          </p:cNvSpPr>
          <p:nvPr/>
        </p:nvSpPr>
        <p:spPr>
          <a:xfrm>
            <a:off x="4800598" y="1847018"/>
            <a:ext cx="1526218" cy="369332"/>
          </a:xfrm>
          <a:prstGeom prst="rect">
            <a:avLst/>
          </a:prstGeom>
          <a:noFill/>
        </p:spPr>
        <p:txBody>
          <a:bodyPr wrap="square" lIns="0" tIns="0" rIns="0" bIns="0" rtlCol="0">
            <a:noAutofit/>
          </a:bodyPr>
          <a:lstStyle/>
          <a:p>
            <a:pPr algn="ctr">
              <a:buClr>
                <a:schemeClr val="accent1"/>
              </a:buClr>
            </a:pPr>
            <a:r>
              <a:rPr lang="fr-FR" sz="2400" b="1">
                <a:ln w="6350">
                  <a:noFill/>
                </a:ln>
                <a:solidFill>
                  <a:schemeClr val="accent3"/>
                </a:solidFill>
                <a:latin typeface="Calibri" panose="020F0502020204030204" pitchFamily="34" charset="0"/>
                <a:ea typeface="Calibri" panose="020F0502020204030204" pitchFamily="34" charset="0"/>
                <a:cs typeface="Calibri" panose="020F0502020204030204" pitchFamily="34" charset="0"/>
              </a:rPr>
              <a:t>02</a:t>
            </a:r>
          </a:p>
        </p:txBody>
      </p:sp>
      <p:sp>
        <p:nvSpPr>
          <p:cNvPr id="42" name="TextBox 41">
            <a:extLst>
              <a:ext uri="{FF2B5EF4-FFF2-40B4-BE49-F238E27FC236}">
                <a16:creationId xmlns:a16="http://schemas.microsoft.com/office/drawing/2014/main" id="{027D3111-4BDB-85D5-8C53-04716BA08FC7}"/>
              </a:ext>
            </a:extLst>
          </p:cNvPr>
          <p:cNvSpPr txBox="1">
            <a:spLocks/>
          </p:cNvSpPr>
          <p:nvPr/>
        </p:nvSpPr>
        <p:spPr>
          <a:xfrm>
            <a:off x="4800598" y="2209191"/>
            <a:ext cx="1526218" cy="123111"/>
          </a:xfrm>
          <a:prstGeom prst="rect">
            <a:avLst/>
          </a:prstGeom>
          <a:noFill/>
        </p:spPr>
        <p:txBody>
          <a:bodyPr wrap="square" lIns="0" tIns="0" rIns="0" bIns="0" rtlCol="0">
            <a:noAutofit/>
          </a:bodyPr>
          <a:lstStyle/>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Identification d’une session </a:t>
            </a:r>
          </a:p>
        </p:txBody>
      </p:sp>
      <p:sp>
        <p:nvSpPr>
          <p:cNvPr id="43" name="TextBox 42">
            <a:extLst>
              <a:ext uri="{FF2B5EF4-FFF2-40B4-BE49-F238E27FC236}">
                <a16:creationId xmlns:a16="http://schemas.microsoft.com/office/drawing/2014/main" id="{756D08B3-6740-6548-597C-2F9CFC843784}"/>
              </a:ext>
            </a:extLst>
          </p:cNvPr>
          <p:cNvSpPr txBox="1">
            <a:spLocks/>
          </p:cNvSpPr>
          <p:nvPr/>
        </p:nvSpPr>
        <p:spPr>
          <a:xfrm>
            <a:off x="4800598" y="2329841"/>
            <a:ext cx="1526218" cy="107722"/>
          </a:xfrm>
          <a:prstGeom prst="rect">
            <a:avLst/>
          </a:prstGeom>
          <a:noFill/>
        </p:spPr>
        <p:txBody>
          <a:bodyPr wrap="square" lIns="0" tIns="0" rIns="0" bIns="0" rtlCol="0">
            <a:noAutofit/>
          </a:bodyPr>
          <a:lstStyle/>
          <a:p>
            <a:pPr algn="ctr">
              <a:buClr>
                <a:schemeClr val="accent1"/>
              </a:buClr>
            </a:pPr>
            <a:r>
              <a:rPr lang="fr-FR" sz="7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(OF, lieu, date)</a:t>
            </a:r>
          </a:p>
        </p:txBody>
      </p:sp>
      <p:sp>
        <p:nvSpPr>
          <p:cNvPr id="45" name="Espace réservé du texte 1">
            <a:extLst>
              <a:ext uri="{FF2B5EF4-FFF2-40B4-BE49-F238E27FC236}">
                <a16:creationId xmlns:a16="http://schemas.microsoft.com/office/drawing/2014/main" id="{72A70C86-1622-033E-4EDA-A16F24440B8D}"/>
              </a:ext>
            </a:extLst>
          </p:cNvPr>
          <p:cNvSpPr txBox="1">
            <a:spLocks/>
          </p:cNvSpPr>
          <p:nvPr/>
        </p:nvSpPr>
        <p:spPr>
          <a:xfrm>
            <a:off x="6949354" y="2851442"/>
            <a:ext cx="1983415" cy="762729"/>
          </a:xfrm>
          <a:prstGeom prst="rect">
            <a:avLst/>
          </a:prstGeom>
          <a:solidFill>
            <a:schemeClr val="accent2">
              <a:lumMod val="25000"/>
              <a:lumOff val="75000"/>
              <a:alpha val="70000"/>
            </a:schemeClr>
          </a:solidFill>
        </p:spPr>
        <p:txBody>
          <a:bodyPr lIns="0" tIns="0" rIns="0" bIns="0" anchor="ctr">
            <a:noAutofit/>
          </a:bodyPr>
          <a:lstStyle>
            <a:defPPr>
              <a:defRPr lang="en-US"/>
            </a:defPPr>
            <a:lvl1pPr algn="ctr" defTabSz="685800">
              <a:lnSpc>
                <a:spcPct val="90000"/>
              </a:lnSpc>
              <a:spcBef>
                <a:spcPts val="750"/>
              </a:spcBef>
              <a:defRPr sz="1200">
                <a:solidFill>
                  <a:srgbClr val="194626"/>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48" name="Freeform: Shape 47">
            <a:extLst>
              <a:ext uri="{FF2B5EF4-FFF2-40B4-BE49-F238E27FC236}">
                <a16:creationId xmlns:a16="http://schemas.microsoft.com/office/drawing/2014/main" id="{368F8C4E-087B-0D3B-7058-CB4D32097CBF}"/>
              </a:ext>
            </a:extLst>
          </p:cNvPr>
          <p:cNvSpPr/>
          <p:nvPr/>
        </p:nvSpPr>
        <p:spPr>
          <a:xfrm>
            <a:off x="6814430" y="2716517"/>
            <a:ext cx="269850" cy="26985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8237A286-38D2-1F44-BD75-5384046871FF}"/>
              </a:ext>
            </a:extLst>
          </p:cNvPr>
          <p:cNvSpPr txBox="1">
            <a:spLocks/>
          </p:cNvSpPr>
          <p:nvPr/>
        </p:nvSpPr>
        <p:spPr>
          <a:xfrm>
            <a:off x="7171602" y="2937625"/>
            <a:ext cx="1538918" cy="346057"/>
          </a:xfrm>
          <a:prstGeom prst="rect">
            <a:avLst/>
          </a:prstGeom>
          <a:noFill/>
        </p:spPr>
        <p:txBody>
          <a:bodyPr wrap="square" lIns="0" tIns="0" rIns="0" bIns="0" rtlCol="0">
            <a:noAutofit/>
          </a:bodyPr>
          <a:lstStyle/>
          <a:p>
            <a:pPr algn="ctr">
              <a:buClr>
                <a:schemeClr val="accent1"/>
              </a:buClr>
            </a:pPr>
            <a:r>
              <a:rPr lang="fr-FR" sz="2400" b="1">
                <a:ln w="6350">
                  <a:noFill/>
                </a:ln>
                <a:solidFill>
                  <a:schemeClr val="accent2"/>
                </a:solidFill>
                <a:latin typeface="Calibri" panose="020F0502020204030204" pitchFamily="34" charset="0"/>
                <a:ea typeface="Calibri" panose="020F0502020204030204" pitchFamily="34" charset="0"/>
                <a:cs typeface="Calibri" panose="020F0502020204030204" pitchFamily="34" charset="0"/>
              </a:rPr>
              <a:t>06</a:t>
            </a:r>
          </a:p>
        </p:txBody>
      </p:sp>
      <p:sp>
        <p:nvSpPr>
          <p:cNvPr id="66" name="TextBox 65">
            <a:extLst>
              <a:ext uri="{FF2B5EF4-FFF2-40B4-BE49-F238E27FC236}">
                <a16:creationId xmlns:a16="http://schemas.microsoft.com/office/drawing/2014/main" id="{CC212FD5-0434-D2B4-410A-5AB4E6AFC1CE}"/>
              </a:ext>
            </a:extLst>
          </p:cNvPr>
          <p:cNvSpPr txBox="1">
            <a:spLocks/>
          </p:cNvSpPr>
          <p:nvPr/>
        </p:nvSpPr>
        <p:spPr>
          <a:xfrm>
            <a:off x="7171602" y="3281767"/>
            <a:ext cx="1538918" cy="246221"/>
          </a:xfrm>
          <a:prstGeom prst="rect">
            <a:avLst/>
          </a:prstGeom>
          <a:noFill/>
        </p:spPr>
        <p:txBody>
          <a:bodyPr wrap="square" lIns="0" tIns="0" rIns="0" bIns="0" rtlCol="0">
            <a:noAutofit/>
          </a:bodyPr>
          <a:lstStyle/>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Déroulement</a:t>
            </a:r>
          </a:p>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 la formation</a:t>
            </a:r>
          </a:p>
        </p:txBody>
      </p:sp>
      <p:sp>
        <p:nvSpPr>
          <p:cNvPr id="69" name="Espace réservé du texte 1">
            <a:extLst>
              <a:ext uri="{FF2B5EF4-FFF2-40B4-BE49-F238E27FC236}">
                <a16:creationId xmlns:a16="http://schemas.microsoft.com/office/drawing/2014/main" id="{2EFCE190-70EA-572E-E5E2-DBE92CF51F82}"/>
              </a:ext>
            </a:extLst>
          </p:cNvPr>
          <p:cNvSpPr txBox="1">
            <a:spLocks/>
          </p:cNvSpPr>
          <p:nvPr/>
        </p:nvSpPr>
        <p:spPr>
          <a:xfrm>
            <a:off x="6949354" y="3920694"/>
            <a:ext cx="1983415" cy="762729"/>
          </a:xfrm>
          <a:prstGeom prst="rect">
            <a:avLst/>
          </a:prstGeom>
          <a:solidFill>
            <a:schemeClr val="accent3">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200">
                <a:solidFill>
                  <a:schemeClr val="accent3"/>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73" name="Freeform: Shape 72">
            <a:extLst>
              <a:ext uri="{FF2B5EF4-FFF2-40B4-BE49-F238E27FC236}">
                <a16:creationId xmlns:a16="http://schemas.microsoft.com/office/drawing/2014/main" id="{5F35BFB0-7F3F-DFA4-1015-DA6D3302306E}"/>
              </a:ext>
            </a:extLst>
          </p:cNvPr>
          <p:cNvSpPr/>
          <p:nvPr/>
        </p:nvSpPr>
        <p:spPr>
          <a:xfrm>
            <a:off x="6814430" y="3785769"/>
            <a:ext cx="269850" cy="26985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3"/>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839B92EB-ABD4-8261-E877-0E5A77D07693}"/>
              </a:ext>
            </a:extLst>
          </p:cNvPr>
          <p:cNvSpPr txBox="1">
            <a:spLocks/>
          </p:cNvSpPr>
          <p:nvPr/>
        </p:nvSpPr>
        <p:spPr>
          <a:xfrm>
            <a:off x="7171602" y="4006877"/>
            <a:ext cx="1538918" cy="369332"/>
          </a:xfrm>
          <a:prstGeom prst="rect">
            <a:avLst/>
          </a:prstGeom>
          <a:noFill/>
        </p:spPr>
        <p:txBody>
          <a:bodyPr wrap="square" lIns="0" tIns="0" rIns="0" bIns="0" rtlCol="0">
            <a:noAutofit/>
          </a:bodyPr>
          <a:lstStyle/>
          <a:p>
            <a:pPr algn="ctr">
              <a:buClr>
                <a:schemeClr val="accent1"/>
              </a:buClr>
            </a:pPr>
            <a:r>
              <a:rPr lang="fr-FR" sz="2400" b="1">
                <a:ln w="6350">
                  <a:noFill/>
                </a:ln>
                <a:solidFill>
                  <a:schemeClr val="accent3"/>
                </a:solidFill>
                <a:latin typeface="Calibri" panose="020F0502020204030204" pitchFamily="34" charset="0"/>
                <a:ea typeface="Calibri" panose="020F0502020204030204" pitchFamily="34" charset="0"/>
                <a:cs typeface="Calibri" panose="020F0502020204030204" pitchFamily="34" charset="0"/>
              </a:rPr>
              <a:t>05</a:t>
            </a:r>
          </a:p>
        </p:txBody>
      </p:sp>
      <p:sp>
        <p:nvSpPr>
          <p:cNvPr id="75" name="TextBox 74">
            <a:extLst>
              <a:ext uri="{FF2B5EF4-FFF2-40B4-BE49-F238E27FC236}">
                <a16:creationId xmlns:a16="http://schemas.microsoft.com/office/drawing/2014/main" id="{41992091-A96F-C40E-E9FB-2C6FFBBF9C20}"/>
              </a:ext>
            </a:extLst>
          </p:cNvPr>
          <p:cNvSpPr txBox="1">
            <a:spLocks/>
          </p:cNvSpPr>
          <p:nvPr/>
        </p:nvSpPr>
        <p:spPr>
          <a:xfrm>
            <a:off x="7045545" y="4351019"/>
            <a:ext cx="1791032" cy="246221"/>
          </a:xfrm>
          <a:prstGeom prst="rect">
            <a:avLst/>
          </a:prstGeom>
          <a:noFill/>
        </p:spPr>
        <p:txBody>
          <a:bodyPr wrap="square" lIns="0" tIns="0" rIns="0" bIns="0" rtlCol="0">
            <a:noAutofit/>
          </a:bodyPr>
          <a:lstStyle/>
          <a:p>
            <a:pPr algn="ctr">
              <a:buClr>
                <a:schemeClr val="accent1"/>
              </a:buClr>
            </a:pPr>
            <a:r>
              <a:rPr lang="fr-FR" sz="8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Si accord, validation automatique</a:t>
            </a:r>
            <a:br>
              <a:rPr lang="fr-FR" sz="8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8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du dossier et de l’inscription*</a:t>
            </a:r>
          </a:p>
        </p:txBody>
      </p:sp>
      <p:sp>
        <p:nvSpPr>
          <p:cNvPr id="76" name="Espace réservé du texte 1">
            <a:extLst>
              <a:ext uri="{FF2B5EF4-FFF2-40B4-BE49-F238E27FC236}">
                <a16:creationId xmlns:a16="http://schemas.microsoft.com/office/drawing/2014/main" id="{3E86F9F4-0BDA-3150-A9DA-AF62EF507BD8}"/>
              </a:ext>
            </a:extLst>
          </p:cNvPr>
          <p:cNvSpPr txBox="1">
            <a:spLocks/>
          </p:cNvSpPr>
          <p:nvPr/>
        </p:nvSpPr>
        <p:spPr>
          <a:xfrm>
            <a:off x="6949354" y="1753838"/>
            <a:ext cx="1983415" cy="762729"/>
          </a:xfrm>
          <a:prstGeom prst="rect">
            <a:avLst/>
          </a:prstGeom>
          <a:solidFill>
            <a:schemeClr val="accent4">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200">
                <a:solidFill>
                  <a:schemeClr val="accent4"/>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77" name="Freeform: Shape 76">
            <a:extLst>
              <a:ext uri="{FF2B5EF4-FFF2-40B4-BE49-F238E27FC236}">
                <a16:creationId xmlns:a16="http://schemas.microsoft.com/office/drawing/2014/main" id="{D634C636-DDE0-00C6-9979-A365373FB4E1}"/>
              </a:ext>
            </a:extLst>
          </p:cNvPr>
          <p:cNvSpPr/>
          <p:nvPr/>
        </p:nvSpPr>
        <p:spPr>
          <a:xfrm>
            <a:off x="6814430" y="1618913"/>
            <a:ext cx="269850" cy="26985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4"/>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C36CA40C-DD33-730D-E9C1-2C5B2493D40A}"/>
              </a:ext>
            </a:extLst>
          </p:cNvPr>
          <p:cNvSpPr txBox="1">
            <a:spLocks/>
          </p:cNvSpPr>
          <p:nvPr/>
        </p:nvSpPr>
        <p:spPr>
          <a:xfrm>
            <a:off x="7177952" y="1831005"/>
            <a:ext cx="1526218" cy="369332"/>
          </a:xfrm>
          <a:prstGeom prst="rect">
            <a:avLst/>
          </a:prstGeom>
          <a:noFill/>
        </p:spPr>
        <p:txBody>
          <a:bodyPr wrap="square" lIns="0" tIns="0" rIns="0" bIns="0" rtlCol="0">
            <a:noAutofit/>
          </a:bodyPr>
          <a:lstStyle/>
          <a:p>
            <a:pPr algn="ctr">
              <a:buClr>
                <a:schemeClr val="accent1"/>
              </a:buClr>
            </a:pPr>
            <a:r>
              <a:rPr lang="fr-FR" sz="2400" b="1">
                <a:ln w="6350">
                  <a:noFill/>
                </a:ln>
                <a:solidFill>
                  <a:schemeClr val="accent4"/>
                </a:solidFill>
                <a:latin typeface="Calibri" panose="020F0502020204030204" pitchFamily="34" charset="0"/>
                <a:ea typeface="Calibri" panose="020F0502020204030204" pitchFamily="34" charset="0"/>
                <a:cs typeface="Calibri" panose="020F0502020204030204" pitchFamily="34" charset="0"/>
              </a:rPr>
              <a:t>07</a:t>
            </a:r>
          </a:p>
        </p:txBody>
      </p:sp>
      <p:sp>
        <p:nvSpPr>
          <p:cNvPr id="79" name="TextBox 78">
            <a:extLst>
              <a:ext uri="{FF2B5EF4-FFF2-40B4-BE49-F238E27FC236}">
                <a16:creationId xmlns:a16="http://schemas.microsoft.com/office/drawing/2014/main" id="{15EFE280-393A-E683-E055-74ABC0F78051}"/>
              </a:ext>
            </a:extLst>
          </p:cNvPr>
          <p:cNvSpPr txBox="1">
            <a:spLocks/>
          </p:cNvSpPr>
          <p:nvPr/>
        </p:nvSpPr>
        <p:spPr>
          <a:xfrm>
            <a:off x="7177952" y="2193178"/>
            <a:ext cx="1526218" cy="246221"/>
          </a:xfrm>
          <a:prstGeom prst="rect">
            <a:avLst/>
          </a:prstGeom>
          <a:noFill/>
        </p:spPr>
        <p:txBody>
          <a:bodyPr wrap="square" lIns="0" tIns="0" rIns="0" bIns="0" rtlCol="0">
            <a:noAutofit/>
          </a:bodyPr>
          <a:lstStyle/>
          <a:p>
            <a:pPr algn="ctr">
              <a:buClr>
                <a:schemeClr val="accent1"/>
              </a:buClr>
            </a:pP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Règlement par</a:t>
            </a:r>
            <a:b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8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Atlas auprès de l’OF</a:t>
            </a:r>
          </a:p>
        </p:txBody>
      </p:sp>
      <p:cxnSp>
        <p:nvCxnSpPr>
          <p:cNvPr id="80" name="Straight Connector 79">
            <a:extLst>
              <a:ext uri="{FF2B5EF4-FFF2-40B4-BE49-F238E27FC236}">
                <a16:creationId xmlns:a16="http://schemas.microsoft.com/office/drawing/2014/main" id="{5C889C9E-B6AA-2EFB-ABA2-DC56C499B231}"/>
              </a:ext>
            </a:extLst>
          </p:cNvPr>
          <p:cNvCxnSpPr>
            <a:cxnSpLocks/>
            <a:stCxn id="14" idx="2"/>
            <a:endCxn id="38" idx="0"/>
          </p:cNvCxnSpPr>
          <p:nvPr/>
        </p:nvCxnSpPr>
        <p:spPr>
          <a:xfrm>
            <a:off x="5563708" y="1426051"/>
            <a:ext cx="0" cy="33487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49FB81F-C0A0-387C-58AD-8979E9189DC4}"/>
              </a:ext>
            </a:extLst>
          </p:cNvPr>
          <p:cNvCxnSpPr>
            <a:stCxn id="38" idx="2"/>
            <a:endCxn id="19" idx="0"/>
          </p:cNvCxnSpPr>
          <p:nvPr/>
        </p:nvCxnSpPr>
        <p:spPr>
          <a:xfrm>
            <a:off x="5563708" y="2523655"/>
            <a:ext cx="0" cy="334877"/>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B8A869B-0EFA-CBA4-1922-45075A2E96DB}"/>
              </a:ext>
            </a:extLst>
          </p:cNvPr>
          <p:cNvCxnSpPr>
            <a:cxnSpLocks/>
            <a:stCxn id="19" idx="2"/>
            <a:endCxn id="30" idx="0"/>
          </p:cNvCxnSpPr>
          <p:nvPr/>
        </p:nvCxnSpPr>
        <p:spPr>
          <a:xfrm>
            <a:off x="5563708" y="3621261"/>
            <a:ext cx="0" cy="299433"/>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7BCD41-3640-AA83-4547-A86295708A3D}"/>
              </a:ext>
            </a:extLst>
          </p:cNvPr>
          <p:cNvCxnSpPr>
            <a:cxnSpLocks/>
            <a:stCxn id="76" idx="2"/>
            <a:endCxn id="45" idx="0"/>
          </p:cNvCxnSpPr>
          <p:nvPr/>
        </p:nvCxnSpPr>
        <p:spPr>
          <a:xfrm>
            <a:off x="7941062" y="2516567"/>
            <a:ext cx="0" cy="334875"/>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AA0894E-5B36-D8F7-470F-EFAB3B259804}"/>
              </a:ext>
            </a:extLst>
          </p:cNvPr>
          <p:cNvCxnSpPr>
            <a:cxnSpLocks/>
          </p:cNvCxnSpPr>
          <p:nvPr/>
        </p:nvCxnSpPr>
        <p:spPr>
          <a:xfrm flipH="1">
            <a:off x="7941061" y="3571643"/>
            <a:ext cx="1" cy="349051"/>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A562CF84-2428-FCB3-4C36-5B2D05086D5B}"/>
              </a:ext>
            </a:extLst>
          </p:cNvPr>
          <p:cNvCxnSpPr>
            <a:cxnSpLocks/>
            <a:stCxn id="30" idx="2"/>
            <a:endCxn id="69" idx="2"/>
          </p:cNvCxnSpPr>
          <p:nvPr/>
        </p:nvCxnSpPr>
        <p:spPr>
          <a:xfrm rot="16200000" flipH="1">
            <a:off x="6752385" y="3494746"/>
            <a:ext cx="12700" cy="2377354"/>
          </a:xfrm>
          <a:prstGeom prst="bentConnector3">
            <a:avLst>
              <a:gd name="adj1" fmla="val 1800000"/>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Espace réservé du texte 1">
            <a:extLst>
              <a:ext uri="{FF2B5EF4-FFF2-40B4-BE49-F238E27FC236}">
                <a16:creationId xmlns:a16="http://schemas.microsoft.com/office/drawing/2014/main" id="{34E3FE92-D171-E3FF-7AB0-9174E4E844FA}"/>
              </a:ext>
            </a:extLst>
          </p:cNvPr>
          <p:cNvSpPr txBox="1">
            <a:spLocks/>
          </p:cNvSpPr>
          <p:nvPr/>
        </p:nvSpPr>
        <p:spPr>
          <a:xfrm>
            <a:off x="501500" y="2172844"/>
            <a:ext cx="3739485"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Comment en bénéficier ? </a:t>
            </a:r>
          </a:p>
        </p:txBody>
      </p:sp>
      <p:sp>
        <p:nvSpPr>
          <p:cNvPr id="87" name="Espace réservé du texte 1">
            <a:extLst>
              <a:ext uri="{FF2B5EF4-FFF2-40B4-BE49-F238E27FC236}">
                <a16:creationId xmlns:a16="http://schemas.microsoft.com/office/drawing/2014/main" id="{2FA9172D-C66F-1435-D526-5C85B03D4E13}"/>
              </a:ext>
            </a:extLst>
          </p:cNvPr>
          <p:cNvSpPr txBox="1">
            <a:spLocks/>
          </p:cNvSpPr>
          <p:nvPr/>
        </p:nvSpPr>
        <p:spPr>
          <a:xfrm>
            <a:off x="501499" y="2601325"/>
            <a:ext cx="3553665"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Faire sa demande de financement</a:t>
            </a:r>
          </a:p>
        </p:txBody>
      </p:sp>
      <p:sp>
        <p:nvSpPr>
          <p:cNvPr id="2" name="Espace réservé du texte 1">
            <a:extLst>
              <a:ext uri="{FF2B5EF4-FFF2-40B4-BE49-F238E27FC236}">
                <a16:creationId xmlns:a16="http://schemas.microsoft.com/office/drawing/2014/main" id="{AEB0C2BD-B7AE-9637-A932-EB9EE83DE37F}"/>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4" name="ZoneTexte 3">
            <a:extLst>
              <a:ext uri="{FF2B5EF4-FFF2-40B4-BE49-F238E27FC236}">
                <a16:creationId xmlns:a16="http://schemas.microsoft.com/office/drawing/2014/main" id="{AAD58AA8-04E7-088D-EDE6-BD55720B05E1}"/>
              </a:ext>
            </a:extLst>
          </p:cNvPr>
          <p:cNvSpPr txBox="1"/>
          <p:nvPr/>
        </p:nvSpPr>
        <p:spPr>
          <a:xfrm>
            <a:off x="1948543" y="4875954"/>
            <a:ext cx="5246914" cy="203410"/>
          </a:xfrm>
          <a:prstGeom prst="rect">
            <a:avLst/>
          </a:prstGeom>
          <a:noFill/>
        </p:spPr>
        <p:txBody>
          <a:bodyPr wrap="square" rtlCol="0">
            <a:noAutofit/>
          </a:bodyPr>
          <a:lstStyle/>
          <a:p>
            <a:pPr algn="l"/>
            <a:r>
              <a:rPr lang="fr-FR" sz="800" dirty="0">
                <a:latin typeface="Calibri" panose="020F0502020204030204" pitchFamily="34" charset="0"/>
                <a:ea typeface="Calibri" panose="020F0502020204030204" pitchFamily="34" charset="0"/>
                <a:cs typeface="Calibri" panose="020F0502020204030204" pitchFamily="34" charset="0"/>
              </a:rPr>
              <a:t>* Branches bénéficiaires du financement « parcours »</a:t>
            </a:r>
          </a:p>
        </p:txBody>
      </p:sp>
    </p:spTree>
    <p:extLst>
      <p:ext uri="{BB962C8B-B14F-4D97-AF65-F5344CB8AC3E}">
        <p14:creationId xmlns:p14="http://schemas.microsoft.com/office/powerpoint/2010/main" val="4135107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55D3-1576-77F4-6951-D52B6A9CE347}"/>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2E55EFD7-E415-AF77-E070-FA90F2966655}"/>
              </a:ext>
            </a:extLst>
          </p:cNvPr>
          <p:cNvSpPr/>
          <p:nvPr/>
        </p:nvSpPr>
        <p:spPr>
          <a:xfrm>
            <a:off x="0" y="2250130"/>
            <a:ext cx="9144000" cy="13906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13" name="Image 12">
            <a:extLst>
              <a:ext uri="{FF2B5EF4-FFF2-40B4-BE49-F238E27FC236}">
                <a16:creationId xmlns:a16="http://schemas.microsoft.com/office/drawing/2014/main" id="{0335BB90-E8FC-1BCB-CC86-5AC770DE0801}"/>
              </a:ext>
            </a:extLst>
          </p:cNvPr>
          <p:cNvPicPr>
            <a:picLocks noChangeAspect="1"/>
          </p:cNvPicPr>
          <p:nvPr/>
        </p:nvPicPr>
        <p:blipFill>
          <a:blip r:embed="rId3"/>
          <a:stretch>
            <a:fillRect/>
          </a:stretch>
        </p:blipFill>
        <p:spPr>
          <a:xfrm>
            <a:off x="3727237" y="1529039"/>
            <a:ext cx="4455349" cy="2454754"/>
          </a:xfrm>
          <a:prstGeom prst="rect">
            <a:avLst/>
          </a:prstGeom>
        </p:spPr>
      </p:pic>
      <p:pic>
        <p:nvPicPr>
          <p:cNvPr id="21" name="Picture 20" descr="Graphical user interface&#10;&#10;Description automatically generated with medium confidence">
            <a:extLst>
              <a:ext uri="{FF2B5EF4-FFF2-40B4-BE49-F238E27FC236}">
                <a16:creationId xmlns:a16="http://schemas.microsoft.com/office/drawing/2014/main" id="{39ADB5B8-87E3-8240-1035-B8D6773ACE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4689" y="1077691"/>
            <a:ext cx="6804654" cy="3735528"/>
          </a:xfrm>
          <a:prstGeom prst="rect">
            <a:avLst/>
          </a:prstGeom>
        </p:spPr>
      </p:pic>
      <p:sp>
        <p:nvSpPr>
          <p:cNvPr id="9" name="Freeform: Shape 8">
            <a:extLst>
              <a:ext uri="{FF2B5EF4-FFF2-40B4-BE49-F238E27FC236}">
                <a16:creationId xmlns:a16="http://schemas.microsoft.com/office/drawing/2014/main" id="{89F34988-04E3-AAAA-EE49-5932360201B1}"/>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539C975-9E2E-C60D-75C3-0C87D054E181}"/>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47</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Graphic 10">
            <a:extLst>
              <a:ext uri="{FF2B5EF4-FFF2-40B4-BE49-F238E27FC236}">
                <a16:creationId xmlns:a16="http://schemas.microsoft.com/office/drawing/2014/main" id="{1FB9ACDA-6B24-41F3-504B-6366B2E830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0502" y="4855500"/>
            <a:ext cx="418354" cy="164020"/>
          </a:xfrm>
          <a:prstGeom prst="rect">
            <a:avLst/>
          </a:prstGeom>
        </p:spPr>
      </p:pic>
      <p:cxnSp>
        <p:nvCxnSpPr>
          <p:cNvPr id="12" name="Connecteur droit 38">
            <a:extLst>
              <a:ext uri="{FF2B5EF4-FFF2-40B4-BE49-F238E27FC236}">
                <a16:creationId xmlns:a16="http://schemas.microsoft.com/office/drawing/2014/main" id="{A160B254-EAB4-6597-0741-40075A2E5FDD}"/>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Espace réservé du texte 1">
            <a:extLst>
              <a:ext uri="{FF2B5EF4-FFF2-40B4-BE49-F238E27FC236}">
                <a16:creationId xmlns:a16="http://schemas.microsoft.com/office/drawing/2014/main" id="{99ECDE8D-79ED-6BC3-8426-A45E97591027}"/>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pic>
        <p:nvPicPr>
          <p:cNvPr id="2" name="Image 28">
            <a:extLst>
              <a:ext uri="{FF2B5EF4-FFF2-40B4-BE49-F238E27FC236}">
                <a16:creationId xmlns:a16="http://schemas.microsoft.com/office/drawing/2014/main" id="{A29C8717-F19C-DE0B-7D2D-CAA8161C1C3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62388" y="133536"/>
            <a:ext cx="2475233" cy="313568"/>
          </a:xfrm>
          <a:prstGeom prst="rect">
            <a:avLst/>
          </a:prstGeom>
        </p:spPr>
      </p:pic>
      <p:sp>
        <p:nvSpPr>
          <p:cNvPr id="8" name="Espace réservé du texte 1">
            <a:extLst>
              <a:ext uri="{FF2B5EF4-FFF2-40B4-BE49-F238E27FC236}">
                <a16:creationId xmlns:a16="http://schemas.microsoft.com/office/drawing/2014/main" id="{041A6FB2-ECD2-CA02-BEEA-36955A7549E5}"/>
              </a:ext>
            </a:extLst>
          </p:cNvPr>
          <p:cNvSpPr txBox="1">
            <a:spLocks/>
          </p:cNvSpPr>
          <p:nvPr/>
        </p:nvSpPr>
        <p:spPr>
          <a:xfrm>
            <a:off x="501500" y="731226"/>
            <a:ext cx="3739485"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rgbClr val="194626"/>
                </a:solidFill>
                <a:latin typeface="Calibri" panose="020F0502020204030204" pitchFamily="34" charset="0"/>
                <a:ea typeface="Calibri" panose="020F0502020204030204" pitchFamily="34" charset="0"/>
                <a:cs typeface="Calibri" panose="020F0502020204030204" pitchFamily="34" charset="0"/>
              </a:rPr>
              <a:t>Comment en bénéficier ? </a:t>
            </a:r>
          </a:p>
        </p:txBody>
      </p:sp>
      <p:sp>
        <p:nvSpPr>
          <p:cNvPr id="15" name="Espace réservé du texte 1">
            <a:extLst>
              <a:ext uri="{FF2B5EF4-FFF2-40B4-BE49-F238E27FC236}">
                <a16:creationId xmlns:a16="http://schemas.microsoft.com/office/drawing/2014/main" id="{A5807894-1D48-2EAD-8324-99C6249A571B}"/>
              </a:ext>
            </a:extLst>
          </p:cNvPr>
          <p:cNvSpPr txBox="1">
            <a:spLocks/>
          </p:cNvSpPr>
          <p:nvPr/>
        </p:nvSpPr>
        <p:spPr>
          <a:xfrm>
            <a:off x="501499" y="1159707"/>
            <a:ext cx="3553665"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Faire sa demande de financement</a:t>
            </a:r>
          </a:p>
        </p:txBody>
      </p:sp>
      <p:sp>
        <p:nvSpPr>
          <p:cNvPr id="14" name="Flèche : droite 13">
            <a:extLst>
              <a:ext uri="{FF2B5EF4-FFF2-40B4-BE49-F238E27FC236}">
                <a16:creationId xmlns:a16="http://schemas.microsoft.com/office/drawing/2014/main" id="{3336A436-89BA-0D6E-F433-5600E8EDC2BD}"/>
              </a:ext>
            </a:extLst>
          </p:cNvPr>
          <p:cNvSpPr/>
          <p:nvPr/>
        </p:nvSpPr>
        <p:spPr>
          <a:xfrm rot="14585606">
            <a:off x="6776279" y="2610980"/>
            <a:ext cx="398804" cy="138540"/>
          </a:xfrm>
          <a:prstGeom prst="rightArrow">
            <a:avLst/>
          </a:prstGeom>
          <a:solidFill>
            <a:srgbClr val="FF42B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fr-FR"/>
          </a:p>
        </p:txBody>
      </p:sp>
      <p:pic>
        <p:nvPicPr>
          <p:cNvPr id="16" name="Image 15" descr="Une image contenant Police, Graphique, texte, blanc&#10;&#10;Le contenu généré par l’IA peut être incorrect.">
            <a:extLst>
              <a:ext uri="{FF2B5EF4-FFF2-40B4-BE49-F238E27FC236}">
                <a16:creationId xmlns:a16="http://schemas.microsoft.com/office/drawing/2014/main" id="{8C3CFDB0-F346-E97D-A5C6-9D66929FE709}"/>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8885" y="1305876"/>
            <a:ext cx="1411567" cy="278327"/>
          </a:xfrm>
          <a:prstGeom prst="rect">
            <a:avLst/>
          </a:prstGeom>
        </p:spPr>
      </p:pic>
    </p:spTree>
    <p:extLst>
      <p:ext uri="{BB962C8B-B14F-4D97-AF65-F5344CB8AC3E}">
        <p14:creationId xmlns:p14="http://schemas.microsoft.com/office/powerpoint/2010/main" val="13687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1">
            <a:extLst>
              <a:ext uri="{FF2B5EF4-FFF2-40B4-BE49-F238E27FC236}">
                <a16:creationId xmlns:a16="http://schemas.microsoft.com/office/drawing/2014/main" id="{422D3EC8-E75A-1B3B-83F5-F9C2D1BC9F75}"/>
              </a:ext>
            </a:extLst>
          </p:cNvPr>
          <p:cNvSpPr txBox="1">
            <a:spLocks/>
          </p:cNvSpPr>
          <p:nvPr/>
        </p:nvSpPr>
        <p:spPr>
          <a:xfrm>
            <a:off x="800005" y="1602468"/>
            <a:ext cx="3235194" cy="1661993"/>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14 branches professionnelles</a:t>
            </a:r>
            <a:br>
              <a:rPr lang="fr-FR" sz="24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pour les services financiers et </a:t>
            </a:r>
            <a:b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b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du conseil</a:t>
            </a:r>
          </a:p>
        </p:txBody>
      </p:sp>
      <p:sp>
        <p:nvSpPr>
          <p:cNvPr id="41" name="Freeform: Shape 40">
            <a:extLst>
              <a:ext uri="{FF2B5EF4-FFF2-40B4-BE49-F238E27FC236}">
                <a16:creationId xmlns:a16="http://schemas.microsoft.com/office/drawing/2014/main" id="{8FFE3D55-C82E-936F-1882-08E62D5696B3}"/>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617B77F0-B625-0DBF-84D5-DA83D4286651}"/>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5</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1" name="Graphic 20">
            <a:extLst>
              <a:ext uri="{FF2B5EF4-FFF2-40B4-BE49-F238E27FC236}">
                <a16:creationId xmlns:a16="http://schemas.microsoft.com/office/drawing/2014/main" id="{20D228E5-3A0E-AD12-2086-C0B720B184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57" name="Connecteur droit 38">
            <a:extLst>
              <a:ext uri="{FF2B5EF4-FFF2-40B4-BE49-F238E27FC236}">
                <a16:creationId xmlns:a16="http://schemas.microsoft.com/office/drawing/2014/main" id="{3707BBEC-2B64-E40D-270B-ED6CAD496243}"/>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Espace réservé du texte 1">
            <a:extLst>
              <a:ext uri="{FF2B5EF4-FFF2-40B4-BE49-F238E27FC236}">
                <a16:creationId xmlns:a16="http://schemas.microsoft.com/office/drawing/2014/main" id="{75A1853C-7592-0F26-0779-7B629A626B8D}"/>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01. Atlas en quelques mots</a:t>
            </a:r>
          </a:p>
        </p:txBody>
      </p:sp>
      <p:sp>
        <p:nvSpPr>
          <p:cNvPr id="3" name="Espace réservé du texte 1">
            <a:extLst>
              <a:ext uri="{FF2B5EF4-FFF2-40B4-BE49-F238E27FC236}">
                <a16:creationId xmlns:a16="http://schemas.microsoft.com/office/drawing/2014/main" id="{057D3521-7D37-7538-0743-EE1CE89877D3}"/>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pic>
        <p:nvPicPr>
          <p:cNvPr id="64" name="Image 63" descr="Une image contenant cercle, capture d’écran&#10;&#10;Description générée automatiquement">
            <a:extLst>
              <a:ext uri="{FF2B5EF4-FFF2-40B4-BE49-F238E27FC236}">
                <a16:creationId xmlns:a16="http://schemas.microsoft.com/office/drawing/2014/main" id="{168B9C85-5A63-E407-7DB0-B406492A3B4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697563" y="-8165"/>
            <a:ext cx="5311293" cy="5281369"/>
          </a:xfrm>
          <a:prstGeom prst="rect">
            <a:avLst/>
          </a:prstGeom>
        </p:spPr>
      </p:pic>
    </p:spTree>
    <p:extLst>
      <p:ext uri="{BB962C8B-B14F-4D97-AF65-F5344CB8AC3E}">
        <p14:creationId xmlns:p14="http://schemas.microsoft.com/office/powerpoint/2010/main" val="284675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1611B0-473C-6183-5A03-2A075D2846E3}"/>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6</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a:extLst>
              <a:ext uri="{FF2B5EF4-FFF2-40B4-BE49-F238E27FC236}">
                <a16:creationId xmlns:a16="http://schemas.microsoft.com/office/drawing/2014/main" id="{79236CAD-663D-173A-DB8D-A078BDFD1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90502" y="4855500"/>
            <a:ext cx="418354" cy="164020"/>
          </a:xfrm>
          <a:prstGeom prst="rect">
            <a:avLst/>
          </a:prstGeom>
        </p:spPr>
      </p:pic>
      <p:cxnSp>
        <p:nvCxnSpPr>
          <p:cNvPr id="4" name="Connecteur droit 38">
            <a:extLst>
              <a:ext uri="{FF2B5EF4-FFF2-40B4-BE49-F238E27FC236}">
                <a16:creationId xmlns:a16="http://schemas.microsoft.com/office/drawing/2014/main" id="{9D071D4E-45B2-9CB6-9CBA-69C4691645C4}"/>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54620745-FD82-BB4A-0903-439B3970C6A0}"/>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cxnSp>
        <p:nvCxnSpPr>
          <p:cNvPr id="18" name="Straight Connector 17">
            <a:extLst>
              <a:ext uri="{FF2B5EF4-FFF2-40B4-BE49-F238E27FC236}">
                <a16:creationId xmlns:a16="http://schemas.microsoft.com/office/drawing/2014/main" id="{32B3D032-1FCD-2D40-C833-995CA1E90AFC}"/>
              </a:ext>
            </a:extLst>
          </p:cNvPr>
          <p:cNvCxnSpPr>
            <a:cxnSpLocks/>
          </p:cNvCxnSpPr>
          <p:nvPr/>
        </p:nvCxnSpPr>
        <p:spPr>
          <a:xfrm rot="16200000">
            <a:off x="3018528" y="2896995"/>
            <a:ext cx="310694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1" name="Espace réservé du texte 1">
            <a:extLst>
              <a:ext uri="{FF2B5EF4-FFF2-40B4-BE49-F238E27FC236}">
                <a16:creationId xmlns:a16="http://schemas.microsoft.com/office/drawing/2014/main" id="{4EF24540-58E9-E1B3-781F-93600AAA3CCC}"/>
              </a:ext>
            </a:extLst>
          </p:cNvPr>
          <p:cNvSpPr txBox="1">
            <a:spLocks/>
          </p:cNvSpPr>
          <p:nvPr/>
        </p:nvSpPr>
        <p:spPr>
          <a:xfrm>
            <a:off x="2517078" y="1491270"/>
            <a:ext cx="1848896" cy="58169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entreprises</a:t>
            </a:r>
            <a:b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dans le développement de leurs compétences</a:t>
            </a:r>
          </a:p>
        </p:txBody>
      </p:sp>
      <p:sp>
        <p:nvSpPr>
          <p:cNvPr id="66" name="Espace réservé du texte 1">
            <a:extLst>
              <a:ext uri="{FF2B5EF4-FFF2-40B4-BE49-F238E27FC236}">
                <a16:creationId xmlns:a16="http://schemas.microsoft.com/office/drawing/2014/main" id="{0570CCA4-3C90-C855-5227-79499A1A2C21}"/>
              </a:ext>
            </a:extLst>
          </p:cNvPr>
          <p:cNvSpPr txBox="1">
            <a:spLocks/>
          </p:cNvSpPr>
          <p:nvPr/>
        </p:nvSpPr>
        <p:spPr>
          <a:xfrm>
            <a:off x="1034024" y="1453306"/>
            <a:ext cx="1322163" cy="657626"/>
          </a:xfrm>
          <a:prstGeom prst="rect">
            <a:avLst/>
          </a:prstGeom>
          <a:solidFill>
            <a:schemeClr val="accent1">
              <a:alpha val="20000"/>
            </a:schemeClr>
          </a:solid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200" b="1">
                <a:solidFill>
                  <a:srgbClr val="1E2128"/>
                </a:solidFill>
                <a:latin typeface="Calibri" panose="020F0502020204030204" pitchFamily="34" charset="0"/>
                <a:ea typeface="Calibri" panose="020F0502020204030204" pitchFamily="34" charset="0"/>
                <a:cs typeface="Calibri" panose="020F0502020204030204" pitchFamily="34" charset="0"/>
              </a:rPr>
              <a:t>CONSEILLER</a:t>
            </a:r>
          </a:p>
        </p:txBody>
      </p:sp>
      <p:sp>
        <p:nvSpPr>
          <p:cNvPr id="67" name="Freeform: Shape 66">
            <a:extLst>
              <a:ext uri="{FF2B5EF4-FFF2-40B4-BE49-F238E27FC236}">
                <a16:creationId xmlns:a16="http://schemas.microsoft.com/office/drawing/2014/main" id="{F22B4F8D-7237-CA93-47B6-EF76260E7720}"/>
              </a:ext>
            </a:extLst>
          </p:cNvPr>
          <p:cNvSpPr/>
          <p:nvPr/>
        </p:nvSpPr>
        <p:spPr>
          <a:xfrm>
            <a:off x="926024" y="1352716"/>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Espace réservé du texte 1">
            <a:extLst>
              <a:ext uri="{FF2B5EF4-FFF2-40B4-BE49-F238E27FC236}">
                <a16:creationId xmlns:a16="http://schemas.microsoft.com/office/drawing/2014/main" id="{8ABC478D-A761-1A80-C12D-1CD5064E3B0E}"/>
              </a:ext>
            </a:extLst>
          </p:cNvPr>
          <p:cNvSpPr txBox="1">
            <a:spLocks/>
          </p:cNvSpPr>
          <p:nvPr/>
        </p:nvSpPr>
        <p:spPr>
          <a:xfrm>
            <a:off x="6596094" y="1491270"/>
            <a:ext cx="1848896" cy="58169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dispositifs</a:t>
            </a:r>
            <a:b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 formation et les contrats d’alternance</a:t>
            </a:r>
          </a:p>
        </p:txBody>
      </p:sp>
      <p:sp>
        <p:nvSpPr>
          <p:cNvPr id="36" name="Espace réservé du texte 1">
            <a:extLst>
              <a:ext uri="{FF2B5EF4-FFF2-40B4-BE49-F238E27FC236}">
                <a16:creationId xmlns:a16="http://schemas.microsoft.com/office/drawing/2014/main" id="{4EB01136-E740-4352-68D9-860D3013BD5C}"/>
              </a:ext>
            </a:extLst>
          </p:cNvPr>
          <p:cNvSpPr txBox="1">
            <a:spLocks/>
          </p:cNvSpPr>
          <p:nvPr/>
        </p:nvSpPr>
        <p:spPr>
          <a:xfrm>
            <a:off x="5062918" y="1453306"/>
            <a:ext cx="1322163" cy="657626"/>
          </a:xfrm>
          <a:prstGeom prst="rect">
            <a:avLst/>
          </a:prstGeom>
          <a:solidFill>
            <a:schemeClr val="accent5"/>
          </a:solidFill>
        </p:spPr>
        <p:txBody>
          <a:bodyPr lIns="0" tIns="0" rIns="0" bIns="0" anchor="ctr">
            <a:noAutofit/>
          </a:bodyPr>
          <a:lstStyle>
            <a:defPPr>
              <a:defRPr lang="en-US"/>
            </a:defPPr>
            <a:lvl1pPr algn="ctr" defTabSz="685800">
              <a:lnSpc>
                <a:spcPct val="90000"/>
              </a:lnSpc>
              <a:spcBef>
                <a:spcPts val="750"/>
              </a:spcBef>
              <a:defRPr sz="1400">
                <a:solidFill>
                  <a:schemeClr val="bg1"/>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200" b="1">
                <a:latin typeface="Calibri" panose="020F0502020204030204" pitchFamily="34" charset="0"/>
                <a:ea typeface="Calibri" panose="020F0502020204030204" pitchFamily="34" charset="0"/>
                <a:cs typeface="Calibri" panose="020F0502020204030204" pitchFamily="34" charset="0"/>
              </a:rPr>
              <a:t>FINANCER</a:t>
            </a:r>
          </a:p>
        </p:txBody>
      </p:sp>
      <p:sp>
        <p:nvSpPr>
          <p:cNvPr id="37" name="Freeform: Shape 36">
            <a:extLst>
              <a:ext uri="{FF2B5EF4-FFF2-40B4-BE49-F238E27FC236}">
                <a16:creationId xmlns:a16="http://schemas.microsoft.com/office/drawing/2014/main" id="{B877E6B3-FA79-29FA-677C-0D2058FA7664}"/>
              </a:ext>
            </a:extLst>
          </p:cNvPr>
          <p:cNvSpPr/>
          <p:nvPr/>
        </p:nvSpPr>
        <p:spPr>
          <a:xfrm>
            <a:off x="4944966" y="1327798"/>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4"/>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Espace réservé du texte 1">
            <a:extLst>
              <a:ext uri="{FF2B5EF4-FFF2-40B4-BE49-F238E27FC236}">
                <a16:creationId xmlns:a16="http://schemas.microsoft.com/office/drawing/2014/main" id="{B43AF94C-66E4-5486-C5C9-C6D0A3AACF43}"/>
              </a:ext>
            </a:extLst>
          </p:cNvPr>
          <p:cNvSpPr txBox="1">
            <a:spLocks/>
          </p:cNvSpPr>
          <p:nvPr/>
        </p:nvSpPr>
        <p:spPr>
          <a:xfrm>
            <a:off x="2578849" y="2744330"/>
            <a:ext cx="1848896" cy="193899"/>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métiers</a:t>
            </a:r>
          </a:p>
        </p:txBody>
      </p:sp>
      <p:sp>
        <p:nvSpPr>
          <p:cNvPr id="20" name="Espace réservé du texte 1">
            <a:extLst>
              <a:ext uri="{FF2B5EF4-FFF2-40B4-BE49-F238E27FC236}">
                <a16:creationId xmlns:a16="http://schemas.microsoft.com/office/drawing/2014/main" id="{7C72C8DC-2747-4EB5-470C-D30813DE7649}"/>
              </a:ext>
            </a:extLst>
          </p:cNvPr>
          <p:cNvSpPr txBox="1">
            <a:spLocks/>
          </p:cNvSpPr>
          <p:nvPr/>
        </p:nvSpPr>
        <p:spPr>
          <a:xfrm>
            <a:off x="1034024" y="2512466"/>
            <a:ext cx="1322163" cy="657626"/>
          </a:xfrm>
          <a:prstGeom prst="rect">
            <a:avLst/>
          </a:prstGeom>
          <a:solidFill>
            <a:schemeClr val="accent1"/>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defTabSz="685800">
              <a:lnSpc>
                <a:spcPct val="90000"/>
              </a:lnSpc>
              <a:spcBef>
                <a:spcPts val="750"/>
              </a:spcBef>
              <a:defRPr sz="1400">
                <a:solidFill>
                  <a:schemeClr val="accent2"/>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200" b="1">
                <a:solidFill>
                  <a:schemeClr val="bg1"/>
                </a:solidFill>
                <a:latin typeface="Calibri" panose="020F0502020204030204" pitchFamily="34" charset="0"/>
                <a:ea typeface="Calibri" panose="020F0502020204030204" pitchFamily="34" charset="0"/>
                <a:cs typeface="Calibri" panose="020F0502020204030204" pitchFamily="34" charset="0"/>
              </a:rPr>
              <a:t>PROMOUVOIR</a:t>
            </a:r>
          </a:p>
        </p:txBody>
      </p:sp>
      <p:sp>
        <p:nvSpPr>
          <p:cNvPr id="24" name="Freeform: Shape 23">
            <a:extLst>
              <a:ext uri="{FF2B5EF4-FFF2-40B4-BE49-F238E27FC236}">
                <a16:creationId xmlns:a16="http://schemas.microsoft.com/office/drawing/2014/main" id="{F6C32AAC-833F-86BE-F70E-E17BE13B6112}"/>
              </a:ext>
            </a:extLst>
          </p:cNvPr>
          <p:cNvSpPr/>
          <p:nvPr/>
        </p:nvSpPr>
        <p:spPr>
          <a:xfrm>
            <a:off x="926024" y="2396752"/>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2"/>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Espace réservé du texte 1">
            <a:extLst>
              <a:ext uri="{FF2B5EF4-FFF2-40B4-BE49-F238E27FC236}">
                <a16:creationId xmlns:a16="http://schemas.microsoft.com/office/drawing/2014/main" id="{F7EAA55A-06C2-DF2A-0104-64C7B89B52B3}"/>
              </a:ext>
            </a:extLst>
          </p:cNvPr>
          <p:cNvSpPr txBox="1">
            <a:spLocks/>
          </p:cNvSpPr>
          <p:nvPr/>
        </p:nvSpPr>
        <p:spPr>
          <a:xfrm>
            <a:off x="6596094" y="2647380"/>
            <a:ext cx="1848896" cy="38779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recrutements</a:t>
            </a:r>
            <a:b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 alternance</a:t>
            </a:r>
          </a:p>
        </p:txBody>
      </p:sp>
      <p:sp>
        <p:nvSpPr>
          <p:cNvPr id="40" name="Espace réservé du texte 1">
            <a:extLst>
              <a:ext uri="{FF2B5EF4-FFF2-40B4-BE49-F238E27FC236}">
                <a16:creationId xmlns:a16="http://schemas.microsoft.com/office/drawing/2014/main" id="{E48A76C5-5471-48C1-C243-4FC049FA3329}"/>
              </a:ext>
            </a:extLst>
          </p:cNvPr>
          <p:cNvSpPr txBox="1">
            <a:spLocks/>
          </p:cNvSpPr>
          <p:nvPr/>
        </p:nvSpPr>
        <p:spPr>
          <a:xfrm>
            <a:off x="5062918" y="2512466"/>
            <a:ext cx="1322163" cy="657626"/>
          </a:xfrm>
          <a:prstGeom prst="rect">
            <a:avLst/>
          </a:prstGeom>
          <a:solidFill>
            <a:schemeClr val="accent4"/>
          </a:solidFill>
        </p:spPr>
        <p:txBody>
          <a:bodyPr lIns="0" tIns="0" rIns="0" bIns="0" anchor="ctr">
            <a:noAutofit/>
          </a:bodyPr>
          <a:lstStyle>
            <a:defPPr>
              <a:defRPr lang="en-US"/>
            </a:defPPr>
            <a:lvl1pPr algn="ctr" defTabSz="685800">
              <a:lnSpc>
                <a:spcPct val="90000"/>
              </a:lnSpc>
              <a:spcBef>
                <a:spcPts val="750"/>
              </a:spcBef>
              <a:defRPr sz="1400">
                <a:solidFill>
                  <a:schemeClr val="bg1"/>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200" b="1">
                <a:latin typeface="Calibri" panose="020F0502020204030204" pitchFamily="34" charset="0"/>
                <a:ea typeface="Calibri" panose="020F0502020204030204" pitchFamily="34" charset="0"/>
                <a:cs typeface="Calibri" panose="020F0502020204030204" pitchFamily="34" charset="0"/>
              </a:rPr>
              <a:t>FACILITER</a:t>
            </a:r>
          </a:p>
        </p:txBody>
      </p:sp>
      <p:sp>
        <p:nvSpPr>
          <p:cNvPr id="41" name="Freeform: Shape 40">
            <a:extLst>
              <a:ext uri="{FF2B5EF4-FFF2-40B4-BE49-F238E27FC236}">
                <a16:creationId xmlns:a16="http://schemas.microsoft.com/office/drawing/2014/main" id="{FB1ABCED-8A60-75AA-13A7-AE486381B723}"/>
              </a:ext>
            </a:extLst>
          </p:cNvPr>
          <p:cNvSpPr/>
          <p:nvPr/>
        </p:nvSpPr>
        <p:spPr>
          <a:xfrm>
            <a:off x="4944966" y="2396752"/>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5"/>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Espace réservé du texte 1">
            <a:extLst>
              <a:ext uri="{FF2B5EF4-FFF2-40B4-BE49-F238E27FC236}">
                <a16:creationId xmlns:a16="http://schemas.microsoft.com/office/drawing/2014/main" id="{ABEB1B81-9D66-81A9-1C83-547B6C2F885C}"/>
              </a:ext>
            </a:extLst>
          </p:cNvPr>
          <p:cNvSpPr txBox="1">
            <a:spLocks/>
          </p:cNvSpPr>
          <p:nvPr/>
        </p:nvSpPr>
        <p:spPr>
          <a:xfrm>
            <a:off x="2578849" y="3602502"/>
            <a:ext cx="1848896" cy="58169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évolutions</a:t>
            </a:r>
            <a:b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des métiers et les besoins en formation </a:t>
            </a:r>
          </a:p>
        </p:txBody>
      </p:sp>
      <p:sp>
        <p:nvSpPr>
          <p:cNvPr id="23" name="Espace réservé du texte 1">
            <a:extLst>
              <a:ext uri="{FF2B5EF4-FFF2-40B4-BE49-F238E27FC236}">
                <a16:creationId xmlns:a16="http://schemas.microsoft.com/office/drawing/2014/main" id="{FBF9853A-5188-1771-8B75-A2EBC4608813}"/>
              </a:ext>
            </a:extLst>
          </p:cNvPr>
          <p:cNvSpPr txBox="1">
            <a:spLocks/>
          </p:cNvSpPr>
          <p:nvPr/>
        </p:nvSpPr>
        <p:spPr>
          <a:xfrm>
            <a:off x="1034024" y="3564538"/>
            <a:ext cx="1322163" cy="657626"/>
          </a:xfrm>
          <a:prstGeom prst="rect">
            <a:avLst/>
          </a:prstGeom>
          <a:solidFill>
            <a:schemeClr val="accent2"/>
          </a:solidFill>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defTabSz="685800">
              <a:lnSpc>
                <a:spcPct val="90000"/>
              </a:lnSpc>
              <a:spcBef>
                <a:spcPts val="750"/>
              </a:spcBef>
              <a:defRPr sz="1400">
                <a:solidFill>
                  <a:schemeClr val="bg1"/>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200" b="1">
                <a:latin typeface="Calibri" panose="020F0502020204030204" pitchFamily="34" charset="0"/>
                <a:ea typeface="Calibri" panose="020F0502020204030204" pitchFamily="34" charset="0"/>
                <a:cs typeface="Calibri" panose="020F0502020204030204" pitchFamily="34" charset="0"/>
              </a:rPr>
              <a:t>ANTICIPER</a:t>
            </a:r>
          </a:p>
        </p:txBody>
      </p:sp>
      <p:sp>
        <p:nvSpPr>
          <p:cNvPr id="43" name="Espace réservé du texte 1">
            <a:extLst>
              <a:ext uri="{FF2B5EF4-FFF2-40B4-BE49-F238E27FC236}">
                <a16:creationId xmlns:a16="http://schemas.microsoft.com/office/drawing/2014/main" id="{CEC322BC-3AF1-9C35-645A-8D82108BC2AD}"/>
              </a:ext>
            </a:extLst>
          </p:cNvPr>
          <p:cNvSpPr txBox="1">
            <a:spLocks/>
          </p:cNvSpPr>
          <p:nvPr/>
        </p:nvSpPr>
        <p:spPr>
          <a:xfrm>
            <a:off x="6596094" y="3602502"/>
            <a:ext cx="1994405" cy="581698"/>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 soutenant</a:t>
            </a:r>
            <a:b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b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les initiatives qui réinventent la formation </a:t>
            </a:r>
          </a:p>
        </p:txBody>
      </p:sp>
      <p:sp>
        <p:nvSpPr>
          <p:cNvPr id="44" name="Espace réservé du texte 1">
            <a:extLst>
              <a:ext uri="{FF2B5EF4-FFF2-40B4-BE49-F238E27FC236}">
                <a16:creationId xmlns:a16="http://schemas.microsoft.com/office/drawing/2014/main" id="{1E6C6ADC-E600-6420-45B8-B22020B9E96B}"/>
              </a:ext>
            </a:extLst>
          </p:cNvPr>
          <p:cNvSpPr txBox="1">
            <a:spLocks/>
          </p:cNvSpPr>
          <p:nvPr/>
        </p:nvSpPr>
        <p:spPr>
          <a:xfrm>
            <a:off x="5062918" y="3564538"/>
            <a:ext cx="1322163" cy="657626"/>
          </a:xfrm>
          <a:prstGeom prst="rect">
            <a:avLst/>
          </a:prstGeom>
          <a:solidFill>
            <a:schemeClr val="accent4">
              <a:alpha val="20000"/>
            </a:schemeClr>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4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200" b="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INNOVER</a:t>
            </a:r>
          </a:p>
        </p:txBody>
      </p:sp>
      <p:sp>
        <p:nvSpPr>
          <p:cNvPr id="9" name="Espace réservé du texte 1">
            <a:extLst>
              <a:ext uri="{FF2B5EF4-FFF2-40B4-BE49-F238E27FC236}">
                <a16:creationId xmlns:a16="http://schemas.microsoft.com/office/drawing/2014/main" id="{B6BBD285-1946-EF76-FFF5-DEEBF370F87C}"/>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6 axes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d’intervention</a:t>
            </a:r>
          </a:p>
        </p:txBody>
      </p:sp>
      <p:sp>
        <p:nvSpPr>
          <p:cNvPr id="21" name="Freeform: Shape 20">
            <a:extLst>
              <a:ext uri="{FF2B5EF4-FFF2-40B4-BE49-F238E27FC236}">
                <a16:creationId xmlns:a16="http://schemas.microsoft.com/office/drawing/2014/main" id="{1E148275-6D63-198F-FEA1-A9CBE0A24C9D}"/>
              </a:ext>
            </a:extLst>
          </p:cNvPr>
          <p:cNvSpPr/>
          <p:nvPr/>
        </p:nvSpPr>
        <p:spPr>
          <a:xfrm>
            <a:off x="926024" y="3454437"/>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1"/>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Freeform: Shape 44">
            <a:extLst>
              <a:ext uri="{FF2B5EF4-FFF2-40B4-BE49-F238E27FC236}">
                <a16:creationId xmlns:a16="http://schemas.microsoft.com/office/drawing/2014/main" id="{8FDEF91F-BC9B-0872-44A4-3B72BDA0F0E4}"/>
              </a:ext>
            </a:extLst>
          </p:cNvPr>
          <p:cNvSpPr/>
          <p:nvPr/>
        </p:nvSpPr>
        <p:spPr>
          <a:xfrm>
            <a:off x="4944966" y="3454437"/>
            <a:ext cx="216000" cy="216000"/>
          </a:xfrm>
          <a:custGeom>
            <a:avLst/>
            <a:gdLst>
              <a:gd name="connsiteX0" fmla="*/ 130151 w 212732"/>
              <a:gd name="connsiteY0" fmla="*/ 212733 h 212732"/>
              <a:gd name="connsiteX1" fmla="*/ 130151 w 212732"/>
              <a:gd name="connsiteY1" fmla="*/ 131514 h 212732"/>
              <a:gd name="connsiteX2" fmla="*/ 212733 w 212732"/>
              <a:gd name="connsiteY2" fmla="*/ 131514 h 212732"/>
              <a:gd name="connsiteX3" fmla="*/ 212733 w 212732"/>
              <a:gd name="connsiteY3" fmla="*/ 81219 h 212732"/>
              <a:gd name="connsiteX4" fmla="*/ 130151 w 212732"/>
              <a:gd name="connsiteY4" fmla="*/ 81219 h 212732"/>
              <a:gd name="connsiteX5" fmla="*/ 130151 w 212732"/>
              <a:gd name="connsiteY5" fmla="*/ 0 h 212732"/>
              <a:gd name="connsiteX6" fmla="*/ 82640 w 212732"/>
              <a:gd name="connsiteY6" fmla="*/ 0 h 212732"/>
              <a:gd name="connsiteX7" fmla="*/ 82640 w 212732"/>
              <a:gd name="connsiteY7" fmla="*/ 81219 h 212732"/>
              <a:gd name="connsiteX8" fmla="*/ 0 w 212732"/>
              <a:gd name="connsiteY8" fmla="*/ 81219 h 212732"/>
              <a:gd name="connsiteX9" fmla="*/ 0 w 212732"/>
              <a:gd name="connsiteY9" fmla="*/ 131514 h 212732"/>
              <a:gd name="connsiteX10" fmla="*/ 82640 w 212732"/>
              <a:gd name="connsiteY10" fmla="*/ 131514 h 212732"/>
              <a:gd name="connsiteX11" fmla="*/ 82640 w 212732"/>
              <a:gd name="connsiteY11" fmla="*/ 212733 h 212732"/>
              <a:gd name="connsiteX12" fmla="*/ 130151 w 212732"/>
              <a:gd name="connsiteY12" fmla="*/ 212733 h 21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732" h="212732">
                <a:moveTo>
                  <a:pt x="130151" y="212733"/>
                </a:moveTo>
                <a:lnTo>
                  <a:pt x="130151" y="131514"/>
                </a:lnTo>
                <a:lnTo>
                  <a:pt x="212733" y="131514"/>
                </a:lnTo>
                <a:lnTo>
                  <a:pt x="212733" y="81219"/>
                </a:lnTo>
                <a:lnTo>
                  <a:pt x="130151" y="81219"/>
                </a:lnTo>
                <a:lnTo>
                  <a:pt x="130151" y="0"/>
                </a:lnTo>
                <a:lnTo>
                  <a:pt x="82640" y="0"/>
                </a:lnTo>
                <a:lnTo>
                  <a:pt x="82640" y="81219"/>
                </a:lnTo>
                <a:lnTo>
                  <a:pt x="0" y="81219"/>
                </a:lnTo>
                <a:lnTo>
                  <a:pt x="0" y="131514"/>
                </a:lnTo>
                <a:lnTo>
                  <a:pt x="82640" y="131514"/>
                </a:lnTo>
                <a:lnTo>
                  <a:pt x="82640" y="212733"/>
                </a:lnTo>
                <a:lnTo>
                  <a:pt x="130151" y="212733"/>
                </a:lnTo>
                <a:close/>
              </a:path>
            </a:pathLst>
          </a:custGeom>
          <a:solidFill>
            <a:schemeClr val="accent4"/>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Espace réservé du texte 1">
            <a:extLst>
              <a:ext uri="{FF2B5EF4-FFF2-40B4-BE49-F238E27FC236}">
                <a16:creationId xmlns:a16="http://schemas.microsoft.com/office/drawing/2014/main" id="{AD946E51-A29D-EE78-A8C7-9195A9A16D46}"/>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
        <p:nvSpPr>
          <p:cNvPr id="8" name="Espace réservé du texte 1">
            <a:extLst>
              <a:ext uri="{FF2B5EF4-FFF2-40B4-BE49-F238E27FC236}">
                <a16:creationId xmlns:a16="http://schemas.microsoft.com/office/drawing/2014/main" id="{F976443C-1A61-5E72-8867-F01A8E492E5C}"/>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01. Atlas en quelques mots</a:t>
            </a:r>
          </a:p>
        </p:txBody>
      </p:sp>
    </p:spTree>
    <p:extLst>
      <p:ext uri="{BB962C8B-B14F-4D97-AF65-F5344CB8AC3E}">
        <p14:creationId xmlns:p14="http://schemas.microsoft.com/office/powerpoint/2010/main" val="224516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Espace réservé du texte 1">
            <a:extLst>
              <a:ext uri="{FF2B5EF4-FFF2-40B4-BE49-F238E27FC236}">
                <a16:creationId xmlns:a16="http://schemas.microsoft.com/office/drawing/2014/main" id="{056DBAE5-4221-08B7-8CDC-4785A7A847AD}"/>
              </a:ext>
            </a:extLst>
          </p:cNvPr>
          <p:cNvSpPr txBox="1">
            <a:spLocks/>
          </p:cNvSpPr>
          <p:nvPr/>
        </p:nvSpPr>
        <p:spPr>
          <a:xfrm>
            <a:off x="1198498" y="1678552"/>
            <a:ext cx="2736858" cy="246221"/>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600" b="1">
                <a:solidFill>
                  <a:schemeClr val="accent2"/>
                </a:solidFill>
                <a:latin typeface="Calibri" panose="020F0502020204030204" pitchFamily="34" charset="0"/>
                <a:ea typeface="Calibri" panose="020F0502020204030204" pitchFamily="34" charset="0"/>
                <a:cs typeface="Calibri" panose="020F0502020204030204" pitchFamily="34" charset="0"/>
              </a:rPr>
              <a:t>11</a:t>
            </a: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fr-FR" sz="14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antennes</a:t>
            </a:r>
            <a:endParaRPr lang="fr-FR" sz="2000" b="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40" name="Espace réservé du texte 1">
            <a:extLst>
              <a:ext uri="{FF2B5EF4-FFF2-40B4-BE49-F238E27FC236}">
                <a16:creationId xmlns:a16="http://schemas.microsoft.com/office/drawing/2014/main" id="{CC71E218-7A92-1527-EEB6-96DCC9238A53}"/>
              </a:ext>
            </a:extLst>
          </p:cNvPr>
          <p:cNvSpPr txBox="1">
            <a:spLocks/>
          </p:cNvSpPr>
          <p:nvPr/>
        </p:nvSpPr>
        <p:spPr>
          <a:xfrm>
            <a:off x="1177163" y="2698557"/>
            <a:ext cx="2758193" cy="461665"/>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600" b="1">
                <a:solidFill>
                  <a:schemeClr val="accent5"/>
                </a:solidFill>
                <a:latin typeface="Calibri" panose="020F0502020204030204" pitchFamily="34" charset="0"/>
                <a:ea typeface="Calibri" panose="020F0502020204030204" pitchFamily="34" charset="0"/>
                <a:cs typeface="Calibri" panose="020F0502020204030204" pitchFamily="34" charset="0"/>
              </a:rPr>
              <a:t>360</a:t>
            </a:r>
            <a:r>
              <a:rPr lang="fr-FR" sz="140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collaborateurs dont </a:t>
            </a:r>
            <a:r>
              <a:rPr lang="fr-FR" sz="1400">
                <a:solidFill>
                  <a:schemeClr val="accent5"/>
                </a:solidFill>
                <a:latin typeface="Calibri" panose="020F0502020204030204" pitchFamily="34" charset="0"/>
                <a:ea typeface="Calibri" panose="020F0502020204030204" pitchFamily="34" charset="0"/>
                <a:cs typeface="Calibri" panose="020F0502020204030204" pitchFamily="34" charset="0"/>
              </a:rPr>
              <a:t>80%</a:t>
            </a:r>
            <a:r>
              <a:rPr lang="fr-FR" sz="1400" b="1">
                <a:solidFill>
                  <a:schemeClr val="accent5"/>
                </a:solidFill>
                <a:latin typeface="Calibri" panose="020F0502020204030204" pitchFamily="34" charset="0"/>
                <a:ea typeface="Calibri" panose="020F0502020204030204" pitchFamily="34" charset="0"/>
                <a:cs typeface="Calibri" panose="020F0502020204030204" pitchFamily="34" charset="0"/>
              </a:rPr>
              <a:t> </a:t>
            </a: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dédiés au conseil aux entreprises</a:t>
            </a:r>
          </a:p>
        </p:txBody>
      </p:sp>
      <p:sp>
        <p:nvSpPr>
          <p:cNvPr id="343" name="Espace réservé du texte 1">
            <a:extLst>
              <a:ext uri="{FF2B5EF4-FFF2-40B4-BE49-F238E27FC236}">
                <a16:creationId xmlns:a16="http://schemas.microsoft.com/office/drawing/2014/main" id="{2911069D-770F-DCAB-CC0C-61695A97F28B}"/>
              </a:ext>
            </a:extLst>
          </p:cNvPr>
          <p:cNvSpPr txBox="1">
            <a:spLocks/>
          </p:cNvSpPr>
          <p:nvPr/>
        </p:nvSpPr>
        <p:spPr>
          <a:xfrm>
            <a:off x="641886" y="3747191"/>
            <a:ext cx="3023334" cy="584775"/>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300"/>
              </a:spcAft>
              <a:buNone/>
            </a:pPr>
            <a:r>
              <a:rPr lang="fr-FR" sz="1100" b="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Entreprises</a:t>
            </a:r>
            <a:r>
              <a:rPr lang="fr-FR" sz="1100" b="1">
                <a:solidFill>
                  <a:srgbClr val="262626"/>
                </a:solidFill>
                <a:latin typeface="Calibri" panose="020F0502020204030204" pitchFamily="34" charset="0"/>
                <a:ea typeface="Calibri" panose="020F0502020204030204" pitchFamily="34" charset="0"/>
                <a:cs typeface="Calibri" panose="020F0502020204030204" pitchFamily="34" charset="0"/>
              </a:rPr>
              <a:t> : </a:t>
            </a:r>
            <a:r>
              <a:rPr lang="fr-FR" sz="1100">
                <a:solidFill>
                  <a:srgbClr val="262626"/>
                </a:solidFill>
                <a:latin typeface="Calibri" panose="020F0502020204030204" pitchFamily="34" charset="0"/>
                <a:ea typeface="Calibri" panose="020F0502020204030204" pitchFamily="34" charset="0"/>
                <a:cs typeface="Calibri" panose="020F0502020204030204" pitchFamily="34" charset="0"/>
              </a:rPr>
              <a:t>01 43 46 01 10 </a:t>
            </a:r>
          </a:p>
          <a:p>
            <a:pPr marL="0" indent="0">
              <a:lnSpc>
                <a:spcPct val="100000"/>
              </a:lnSpc>
              <a:spcBef>
                <a:spcPts val="0"/>
              </a:spcBef>
              <a:spcAft>
                <a:spcPts val="300"/>
              </a:spcAft>
              <a:buNone/>
            </a:pPr>
            <a:r>
              <a:rPr lang="fr-FR" sz="1100" b="1">
                <a:solidFill>
                  <a:srgbClr val="262626"/>
                </a:solidFill>
                <a:latin typeface="Calibri" panose="020F0502020204030204" pitchFamily="34" charset="0"/>
                <a:ea typeface="Calibri" panose="020F0502020204030204" pitchFamily="34" charset="0"/>
                <a:cs typeface="Calibri" panose="020F0502020204030204" pitchFamily="34" charset="0"/>
              </a:rPr>
              <a:t>Organismes de formation : </a:t>
            </a:r>
            <a:r>
              <a:rPr lang="fr-FR" sz="1100">
                <a:solidFill>
                  <a:srgbClr val="262626"/>
                </a:solidFill>
                <a:latin typeface="Calibri" panose="020F0502020204030204" pitchFamily="34" charset="0"/>
                <a:ea typeface="Calibri" panose="020F0502020204030204" pitchFamily="34" charset="0"/>
                <a:cs typeface="Calibri" panose="020F0502020204030204" pitchFamily="34" charset="0"/>
              </a:rPr>
              <a:t>01 43 46 01 60</a:t>
            </a:r>
          </a:p>
          <a:p>
            <a:pPr marL="0" indent="0">
              <a:lnSpc>
                <a:spcPct val="100000"/>
              </a:lnSpc>
              <a:spcBef>
                <a:spcPts val="0"/>
              </a:spcBef>
              <a:spcAft>
                <a:spcPts val="300"/>
              </a:spcAft>
              <a:buNone/>
            </a:pPr>
            <a:r>
              <a:rPr lang="fr-FR" sz="1100" b="1">
                <a:solidFill>
                  <a:srgbClr val="262626"/>
                </a:solidFill>
                <a:latin typeface="Calibri" panose="020F0502020204030204" pitchFamily="34" charset="0"/>
                <a:ea typeface="Calibri" panose="020F0502020204030204" pitchFamily="34" charset="0"/>
                <a:cs typeface="Calibri" panose="020F0502020204030204" pitchFamily="34" charset="0"/>
              </a:rPr>
              <a:t>Particuliers : </a:t>
            </a:r>
            <a:r>
              <a:rPr lang="fr-FR" sz="1100">
                <a:solidFill>
                  <a:srgbClr val="262626"/>
                </a:solidFill>
                <a:latin typeface="Calibri" panose="020F0502020204030204" pitchFamily="34" charset="0"/>
                <a:ea typeface="Calibri" panose="020F0502020204030204" pitchFamily="34" charset="0"/>
                <a:cs typeface="Calibri" panose="020F0502020204030204" pitchFamily="34" charset="0"/>
              </a:rPr>
              <a:t>01 43 46 01 30</a:t>
            </a:r>
          </a:p>
        </p:txBody>
      </p:sp>
      <p:sp>
        <p:nvSpPr>
          <p:cNvPr id="339" name="Espace réservé du texte 1">
            <a:extLst>
              <a:ext uri="{FF2B5EF4-FFF2-40B4-BE49-F238E27FC236}">
                <a16:creationId xmlns:a16="http://schemas.microsoft.com/office/drawing/2014/main" id="{29B76546-184C-0A71-4514-AC6B05F9D0FC}"/>
              </a:ext>
            </a:extLst>
          </p:cNvPr>
          <p:cNvSpPr txBox="1">
            <a:spLocks/>
          </p:cNvSpPr>
          <p:nvPr/>
        </p:nvSpPr>
        <p:spPr>
          <a:xfrm>
            <a:off x="1177164" y="2188555"/>
            <a:ext cx="2758193" cy="246221"/>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600" b="1">
                <a:solidFill>
                  <a:schemeClr val="accent1"/>
                </a:solidFill>
                <a:latin typeface="Calibri" panose="020F0502020204030204" pitchFamily="34" charset="0"/>
                <a:ea typeface="Calibri" panose="020F0502020204030204" pitchFamily="34" charset="0"/>
                <a:cs typeface="Calibri" panose="020F0502020204030204" pitchFamily="34" charset="0"/>
              </a:rPr>
              <a:t>28</a:t>
            </a:r>
            <a:r>
              <a:rPr lang="fr-FR" sz="1400">
                <a:solidFill>
                  <a:schemeClr val="accent2"/>
                </a:solidFill>
                <a:latin typeface="Calibri" panose="020F0502020204030204" pitchFamily="34" charset="0"/>
                <a:ea typeface="Calibri" panose="020F0502020204030204" pitchFamily="34" charset="0"/>
                <a:cs typeface="Calibri" panose="020F0502020204030204" pitchFamily="34" charset="0"/>
              </a:rPr>
              <a:t> </a:t>
            </a: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représentations régionales</a:t>
            </a:r>
          </a:p>
        </p:txBody>
      </p:sp>
      <p:pic>
        <p:nvPicPr>
          <p:cNvPr id="348" name="Graphic 347">
            <a:extLst>
              <a:ext uri="{FF2B5EF4-FFF2-40B4-BE49-F238E27FC236}">
                <a16:creationId xmlns:a16="http://schemas.microsoft.com/office/drawing/2014/main" id="{06D5FEB8-CE6C-0E18-12CC-3C987A59F4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6"/>
          <a:stretch/>
        </p:blipFill>
        <p:spPr>
          <a:xfrm>
            <a:off x="647356" y="2171022"/>
            <a:ext cx="281214" cy="281287"/>
          </a:xfrm>
          <a:prstGeom prst="rect">
            <a:avLst/>
          </a:prstGeom>
        </p:spPr>
      </p:pic>
      <p:sp>
        <p:nvSpPr>
          <p:cNvPr id="12" name="Espace réservé du texte 1">
            <a:extLst>
              <a:ext uri="{FF2B5EF4-FFF2-40B4-BE49-F238E27FC236}">
                <a16:creationId xmlns:a16="http://schemas.microsoft.com/office/drawing/2014/main" id="{FB5139C0-8A18-2C14-BBE4-9CC00CAB8513}"/>
              </a:ext>
            </a:extLst>
          </p:cNvPr>
          <p:cNvSpPr txBox="1">
            <a:spLocks/>
          </p:cNvSpPr>
          <p:nvPr/>
        </p:nvSpPr>
        <p:spPr>
          <a:xfrm>
            <a:off x="620029" y="1729662"/>
            <a:ext cx="360762" cy="144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endParaRPr lang="fr-FR">
              <a:latin typeface="Calibri" panose="020F0502020204030204" pitchFamily="34" charset="0"/>
              <a:ea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096859BE-4B5C-BB3D-1261-E3338D639688}"/>
              </a:ext>
            </a:extLst>
          </p:cNvPr>
          <p:cNvPicPr>
            <a:picLocks noChangeAspect="1"/>
          </p:cNvPicPr>
          <p:nvPr/>
        </p:nvPicPr>
        <p:blipFill>
          <a:blip r:embed="rId5">
            <a:extLst>
              <a:ext uri="{96DAC541-7B7A-43D3-8B79-37D633B846F1}">
                <asvg:svgBlip xmlns:asvg="http://schemas.microsoft.com/office/drawing/2016/SVG/main" r:embed="rId6"/>
              </a:ext>
            </a:extLst>
          </a:blip>
          <a:srcRect l="13" r="13"/>
          <a:stretch/>
        </p:blipFill>
        <p:spPr>
          <a:xfrm>
            <a:off x="616263" y="2698557"/>
            <a:ext cx="343400" cy="343488"/>
          </a:xfrm>
          <a:prstGeom prst="rect">
            <a:avLst/>
          </a:prstGeom>
        </p:spPr>
      </p:pic>
      <p:sp>
        <p:nvSpPr>
          <p:cNvPr id="17" name="Rectangle 16">
            <a:extLst>
              <a:ext uri="{FF2B5EF4-FFF2-40B4-BE49-F238E27FC236}">
                <a16:creationId xmlns:a16="http://schemas.microsoft.com/office/drawing/2014/main" id="{C5578DEC-5338-9F7F-4455-DDAB469AC380}"/>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7</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Graphic 17">
            <a:extLst>
              <a:ext uri="{FF2B5EF4-FFF2-40B4-BE49-F238E27FC236}">
                <a16:creationId xmlns:a16="http://schemas.microsoft.com/office/drawing/2014/main" id="{BEDEF6F3-9F10-96AE-D136-A986831F5E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90502" y="4855500"/>
            <a:ext cx="418354" cy="164020"/>
          </a:xfrm>
          <a:prstGeom prst="rect">
            <a:avLst/>
          </a:prstGeom>
        </p:spPr>
      </p:pic>
      <p:cxnSp>
        <p:nvCxnSpPr>
          <p:cNvPr id="19" name="Connecteur droit 38">
            <a:extLst>
              <a:ext uri="{FF2B5EF4-FFF2-40B4-BE49-F238E27FC236}">
                <a16:creationId xmlns:a16="http://schemas.microsoft.com/office/drawing/2014/main" id="{D7B3398D-BB67-EC56-35D5-3BAFB7B8AC99}"/>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367B6601-2DD8-224E-1D22-910AFD41016F}"/>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texte 1">
            <a:extLst>
              <a:ext uri="{FF2B5EF4-FFF2-40B4-BE49-F238E27FC236}">
                <a16:creationId xmlns:a16="http://schemas.microsoft.com/office/drawing/2014/main" id="{311046DE-2204-0F95-C290-B4800CD4E372}"/>
              </a:ext>
            </a:extLst>
          </p:cNvPr>
          <p:cNvSpPr txBox="1">
            <a:spLocks/>
          </p:cNvSpPr>
          <p:nvPr/>
        </p:nvSpPr>
        <p:spPr>
          <a:xfrm>
            <a:off x="501500" y="489277"/>
            <a:ext cx="8435766" cy="738664"/>
          </a:xfrm>
          <a:prstGeom prst="rect">
            <a:avLst/>
          </a:prstGeom>
        </p:spPr>
        <p:txBody>
          <a:bodyPr wrap="square" lIns="0" tIns="0" rIns="0" bIns="0" anchor="t">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Une présence au plus près </a:t>
            </a:r>
            <a:b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br>
            <a:r>
              <a:rPr kumimoji="0" lang="fr-FR" sz="2400" b="1" u="none" strike="noStrike" kern="1200" cap="none" spc="0" normalizeH="0" baseline="0" noProof="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des bassins d’emploi</a:t>
            </a:r>
          </a:p>
        </p:txBody>
      </p:sp>
      <p:sp>
        <p:nvSpPr>
          <p:cNvPr id="2" name="Espace réservé du texte 1">
            <a:extLst>
              <a:ext uri="{FF2B5EF4-FFF2-40B4-BE49-F238E27FC236}">
                <a16:creationId xmlns:a16="http://schemas.microsoft.com/office/drawing/2014/main" id="{68DA40BF-1DEE-C501-4EE3-515F265FFD70}"/>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grpSp>
        <p:nvGrpSpPr>
          <p:cNvPr id="3" name="Groupe 2">
            <a:extLst>
              <a:ext uri="{FF2B5EF4-FFF2-40B4-BE49-F238E27FC236}">
                <a16:creationId xmlns:a16="http://schemas.microsoft.com/office/drawing/2014/main" id="{6AF31E4F-25AA-4AD2-B2B7-05122FC9E62E}"/>
              </a:ext>
            </a:extLst>
          </p:cNvPr>
          <p:cNvGrpSpPr/>
          <p:nvPr/>
        </p:nvGrpSpPr>
        <p:grpSpPr>
          <a:xfrm>
            <a:off x="4183951" y="145107"/>
            <a:ext cx="4648918" cy="4668472"/>
            <a:chOff x="5702424" y="495303"/>
            <a:chExt cx="5797724" cy="5916254"/>
          </a:xfrm>
        </p:grpSpPr>
        <p:grpSp>
          <p:nvGrpSpPr>
            <p:cNvPr id="6" name="Groupe 5">
              <a:extLst>
                <a:ext uri="{FF2B5EF4-FFF2-40B4-BE49-F238E27FC236}">
                  <a16:creationId xmlns:a16="http://schemas.microsoft.com/office/drawing/2014/main" id="{3887E7CD-0BF1-543D-3E03-A09CF62D7544}"/>
                </a:ext>
              </a:extLst>
            </p:cNvPr>
            <p:cNvGrpSpPr/>
            <p:nvPr/>
          </p:nvGrpSpPr>
          <p:grpSpPr>
            <a:xfrm>
              <a:off x="5702424" y="495303"/>
              <a:ext cx="5797724" cy="5916254"/>
              <a:chOff x="6037688" y="882063"/>
              <a:chExt cx="5338640" cy="5300883"/>
            </a:xfrm>
          </p:grpSpPr>
          <p:sp>
            <p:nvSpPr>
              <p:cNvPr id="9" name="Freeform: Shape 237">
                <a:extLst>
                  <a:ext uri="{FF2B5EF4-FFF2-40B4-BE49-F238E27FC236}">
                    <a16:creationId xmlns:a16="http://schemas.microsoft.com/office/drawing/2014/main" id="{0AC0CC8E-AC1B-418D-5587-7C351B02BF77}"/>
                  </a:ext>
                </a:extLst>
              </p:cNvPr>
              <p:cNvSpPr/>
              <p:nvPr/>
            </p:nvSpPr>
            <p:spPr>
              <a:xfrm>
                <a:off x="10938419" y="5347159"/>
                <a:ext cx="437909" cy="835787"/>
              </a:xfrm>
              <a:custGeom>
                <a:avLst/>
                <a:gdLst>
                  <a:gd name="connsiteX0" fmla="*/ 282457 w 328432"/>
                  <a:gd name="connsiteY0" fmla="*/ 36351 h 626840"/>
                  <a:gd name="connsiteX1" fmla="*/ 282457 w 328432"/>
                  <a:gd name="connsiteY1" fmla="*/ 111792 h 626840"/>
                  <a:gd name="connsiteX2" fmla="*/ 291881 w 328432"/>
                  <a:gd name="connsiteY2" fmla="*/ 163076 h 626840"/>
                  <a:gd name="connsiteX3" fmla="*/ 306614 w 328432"/>
                  <a:gd name="connsiteY3" fmla="*/ 178411 h 626840"/>
                  <a:gd name="connsiteX4" fmla="*/ 310157 w 328432"/>
                  <a:gd name="connsiteY4" fmla="*/ 200216 h 626840"/>
                  <a:gd name="connsiteX5" fmla="*/ 310157 w 328432"/>
                  <a:gd name="connsiteY5" fmla="*/ 260336 h 626840"/>
                  <a:gd name="connsiteX6" fmla="*/ 318405 w 328432"/>
                  <a:gd name="connsiteY6" fmla="*/ 313987 h 626840"/>
                  <a:gd name="connsiteX7" fmla="*/ 323125 w 328432"/>
                  <a:gd name="connsiteY7" fmla="*/ 341100 h 626840"/>
                  <a:gd name="connsiteX8" fmla="*/ 328433 w 328432"/>
                  <a:gd name="connsiteY8" fmla="*/ 374108 h 626840"/>
                  <a:gd name="connsiteX9" fmla="*/ 315465 w 328432"/>
                  <a:gd name="connsiteY9" fmla="*/ 388252 h 626840"/>
                  <a:gd name="connsiteX10" fmla="*/ 305437 w 328432"/>
                  <a:gd name="connsiteY10" fmla="*/ 415953 h 626840"/>
                  <a:gd name="connsiteX11" fmla="*/ 285985 w 328432"/>
                  <a:gd name="connsiteY11" fmla="*/ 433052 h 626840"/>
                  <a:gd name="connsiteX12" fmla="*/ 277149 w 328432"/>
                  <a:gd name="connsiteY12" fmla="*/ 472545 h 626840"/>
                  <a:gd name="connsiteX13" fmla="*/ 277149 w 328432"/>
                  <a:gd name="connsiteY13" fmla="*/ 502612 h 626840"/>
                  <a:gd name="connsiteX14" fmla="*/ 273017 w 328432"/>
                  <a:gd name="connsiteY14" fmla="*/ 524417 h 626840"/>
                  <a:gd name="connsiteX15" fmla="*/ 270952 w 328432"/>
                  <a:gd name="connsiteY15" fmla="*/ 532665 h 626840"/>
                  <a:gd name="connsiteX16" fmla="*/ 274050 w 328432"/>
                  <a:gd name="connsiteY16" fmla="*/ 540339 h 626840"/>
                  <a:gd name="connsiteX17" fmla="*/ 272286 w 328432"/>
                  <a:gd name="connsiteY17" fmla="*/ 550941 h 626840"/>
                  <a:gd name="connsiteX18" fmla="*/ 270952 w 328432"/>
                  <a:gd name="connsiteY18" fmla="*/ 561700 h 626840"/>
                  <a:gd name="connsiteX19" fmla="*/ 259605 w 328432"/>
                  <a:gd name="connsiteY19" fmla="*/ 577465 h 626840"/>
                  <a:gd name="connsiteX20" fmla="*/ 253278 w 328432"/>
                  <a:gd name="connsiteY20" fmla="*/ 583117 h 626840"/>
                  <a:gd name="connsiteX21" fmla="*/ 251356 w 328432"/>
                  <a:gd name="connsiteY21" fmla="*/ 582873 h 626840"/>
                  <a:gd name="connsiteX22" fmla="*/ 247225 w 328432"/>
                  <a:gd name="connsiteY22" fmla="*/ 581553 h 626840"/>
                  <a:gd name="connsiteX23" fmla="*/ 244872 w 328432"/>
                  <a:gd name="connsiteY23" fmla="*/ 581008 h 626840"/>
                  <a:gd name="connsiteX24" fmla="*/ 238833 w 328432"/>
                  <a:gd name="connsiteY24" fmla="*/ 580119 h 626840"/>
                  <a:gd name="connsiteX25" fmla="*/ 235734 w 328432"/>
                  <a:gd name="connsiteY25" fmla="*/ 586015 h 626840"/>
                  <a:gd name="connsiteX26" fmla="*/ 233224 w 328432"/>
                  <a:gd name="connsiteY26" fmla="*/ 596487 h 626840"/>
                  <a:gd name="connsiteX27" fmla="*/ 235734 w 328432"/>
                  <a:gd name="connsiteY27" fmla="*/ 601493 h 626840"/>
                  <a:gd name="connsiteX28" fmla="*/ 237656 w 328432"/>
                  <a:gd name="connsiteY28" fmla="*/ 604735 h 626840"/>
                  <a:gd name="connsiteX29" fmla="*/ 243696 w 328432"/>
                  <a:gd name="connsiteY29" fmla="*/ 603846 h 626840"/>
                  <a:gd name="connsiteX30" fmla="*/ 249878 w 328432"/>
                  <a:gd name="connsiteY30" fmla="*/ 603358 h 626840"/>
                  <a:gd name="connsiteX31" fmla="*/ 255344 w 328432"/>
                  <a:gd name="connsiteY31" fmla="*/ 603559 h 626840"/>
                  <a:gd name="connsiteX32" fmla="*/ 256520 w 328432"/>
                  <a:gd name="connsiteY32" fmla="*/ 609742 h 626840"/>
                  <a:gd name="connsiteX33" fmla="*/ 249004 w 328432"/>
                  <a:gd name="connsiteY33" fmla="*/ 621390 h 626840"/>
                  <a:gd name="connsiteX34" fmla="*/ 243552 w 328432"/>
                  <a:gd name="connsiteY34" fmla="*/ 626841 h 626840"/>
                  <a:gd name="connsiteX35" fmla="*/ 103400 w 328432"/>
                  <a:gd name="connsiteY35" fmla="*/ 626841 h 626840"/>
                  <a:gd name="connsiteX36" fmla="*/ 105609 w 328432"/>
                  <a:gd name="connsiteY36" fmla="*/ 617846 h 626840"/>
                  <a:gd name="connsiteX37" fmla="*/ 93530 w 328432"/>
                  <a:gd name="connsiteY37" fmla="*/ 611362 h 626840"/>
                  <a:gd name="connsiteX38" fmla="*/ 86157 w 328432"/>
                  <a:gd name="connsiteY38" fmla="*/ 599571 h 626840"/>
                  <a:gd name="connsiteX39" fmla="*/ 86903 w 328432"/>
                  <a:gd name="connsiteY39" fmla="*/ 592054 h 626840"/>
                  <a:gd name="connsiteX40" fmla="*/ 92053 w 328432"/>
                  <a:gd name="connsiteY40" fmla="*/ 584250 h 626840"/>
                  <a:gd name="connsiteX41" fmla="*/ 94262 w 328432"/>
                  <a:gd name="connsiteY41" fmla="*/ 576447 h 626840"/>
                  <a:gd name="connsiteX42" fmla="*/ 97949 w 328432"/>
                  <a:gd name="connsiteY42" fmla="*/ 573635 h 626840"/>
                  <a:gd name="connsiteX43" fmla="*/ 103257 w 328432"/>
                  <a:gd name="connsiteY43" fmla="*/ 575557 h 626840"/>
                  <a:gd name="connsiteX44" fmla="*/ 112681 w 328432"/>
                  <a:gd name="connsiteY44" fmla="*/ 571139 h 626840"/>
                  <a:gd name="connsiteX45" fmla="*/ 118290 w 328432"/>
                  <a:gd name="connsiteY45" fmla="*/ 568628 h 626840"/>
                  <a:gd name="connsiteX46" fmla="*/ 119911 w 328432"/>
                  <a:gd name="connsiteY46" fmla="*/ 561112 h 626840"/>
                  <a:gd name="connsiteX47" fmla="*/ 113126 w 328432"/>
                  <a:gd name="connsiteY47" fmla="*/ 555072 h 626840"/>
                  <a:gd name="connsiteX48" fmla="*/ 105609 w 328432"/>
                  <a:gd name="connsiteY48" fmla="*/ 551098 h 626840"/>
                  <a:gd name="connsiteX49" fmla="*/ 94262 w 328432"/>
                  <a:gd name="connsiteY49" fmla="*/ 553150 h 626840"/>
                  <a:gd name="connsiteX50" fmla="*/ 87190 w 328432"/>
                  <a:gd name="connsiteY50" fmla="*/ 555072 h 626840"/>
                  <a:gd name="connsiteX51" fmla="*/ 79673 w 328432"/>
                  <a:gd name="connsiteY51" fmla="*/ 551386 h 626840"/>
                  <a:gd name="connsiteX52" fmla="*/ 64353 w 328432"/>
                  <a:gd name="connsiteY52" fmla="*/ 540182 h 626840"/>
                  <a:gd name="connsiteX53" fmla="*/ 55071 w 328432"/>
                  <a:gd name="connsiteY53" fmla="*/ 536208 h 626840"/>
                  <a:gd name="connsiteX54" fmla="*/ 53895 w 328432"/>
                  <a:gd name="connsiteY54" fmla="*/ 531345 h 626840"/>
                  <a:gd name="connsiteX55" fmla="*/ 61842 w 328432"/>
                  <a:gd name="connsiteY55" fmla="*/ 527372 h 626840"/>
                  <a:gd name="connsiteX56" fmla="*/ 67006 w 328432"/>
                  <a:gd name="connsiteY56" fmla="*/ 520888 h 626840"/>
                  <a:gd name="connsiteX57" fmla="*/ 63764 w 328432"/>
                  <a:gd name="connsiteY57" fmla="*/ 513070 h 626840"/>
                  <a:gd name="connsiteX58" fmla="*/ 64051 w 328432"/>
                  <a:gd name="connsiteY58" fmla="*/ 510129 h 626840"/>
                  <a:gd name="connsiteX59" fmla="*/ 74222 w 328432"/>
                  <a:gd name="connsiteY59" fmla="*/ 509096 h 626840"/>
                  <a:gd name="connsiteX60" fmla="*/ 78210 w 328432"/>
                  <a:gd name="connsiteY60" fmla="*/ 506586 h 626840"/>
                  <a:gd name="connsiteX61" fmla="*/ 76001 w 328432"/>
                  <a:gd name="connsiteY61" fmla="*/ 499814 h 626840"/>
                  <a:gd name="connsiteX62" fmla="*/ 75843 w 328432"/>
                  <a:gd name="connsiteY62" fmla="*/ 493029 h 626840"/>
                  <a:gd name="connsiteX63" fmla="*/ 81596 w 328432"/>
                  <a:gd name="connsiteY63" fmla="*/ 483160 h 626840"/>
                  <a:gd name="connsiteX64" fmla="*/ 88524 w 328432"/>
                  <a:gd name="connsiteY64" fmla="*/ 474467 h 626840"/>
                  <a:gd name="connsiteX65" fmla="*/ 95295 w 328432"/>
                  <a:gd name="connsiteY65" fmla="*/ 467681 h 626840"/>
                  <a:gd name="connsiteX66" fmla="*/ 92196 w 328432"/>
                  <a:gd name="connsiteY66" fmla="*/ 459720 h 626840"/>
                  <a:gd name="connsiteX67" fmla="*/ 84838 w 328432"/>
                  <a:gd name="connsiteY67" fmla="*/ 457224 h 626840"/>
                  <a:gd name="connsiteX68" fmla="*/ 76732 w 328432"/>
                  <a:gd name="connsiteY68" fmla="*/ 462374 h 626840"/>
                  <a:gd name="connsiteX69" fmla="*/ 70105 w 328432"/>
                  <a:gd name="connsiteY69" fmla="*/ 465917 h 626840"/>
                  <a:gd name="connsiteX70" fmla="*/ 57725 w 328432"/>
                  <a:gd name="connsiteY70" fmla="*/ 467538 h 626840"/>
                  <a:gd name="connsiteX71" fmla="*/ 45790 w 328432"/>
                  <a:gd name="connsiteY71" fmla="*/ 475342 h 626840"/>
                  <a:gd name="connsiteX72" fmla="*/ 41070 w 328432"/>
                  <a:gd name="connsiteY72" fmla="*/ 480061 h 626840"/>
                  <a:gd name="connsiteX73" fmla="*/ 35031 w 328432"/>
                  <a:gd name="connsiteY73" fmla="*/ 480061 h 626840"/>
                  <a:gd name="connsiteX74" fmla="*/ 32377 w 328432"/>
                  <a:gd name="connsiteY74" fmla="*/ 469159 h 626840"/>
                  <a:gd name="connsiteX75" fmla="*/ 30312 w 328432"/>
                  <a:gd name="connsiteY75" fmla="*/ 458400 h 626840"/>
                  <a:gd name="connsiteX76" fmla="*/ 28547 w 328432"/>
                  <a:gd name="connsiteY76" fmla="*/ 447785 h 626840"/>
                  <a:gd name="connsiteX77" fmla="*/ 32520 w 328432"/>
                  <a:gd name="connsiteY77" fmla="*/ 444256 h 626840"/>
                  <a:gd name="connsiteX78" fmla="*/ 39004 w 328432"/>
                  <a:gd name="connsiteY78" fmla="*/ 449707 h 626840"/>
                  <a:gd name="connsiteX79" fmla="*/ 42376 w 328432"/>
                  <a:gd name="connsiteY79" fmla="*/ 451500 h 626840"/>
                  <a:gd name="connsiteX80" fmla="*/ 49032 w 328432"/>
                  <a:gd name="connsiteY80" fmla="*/ 451471 h 626840"/>
                  <a:gd name="connsiteX81" fmla="*/ 52690 w 328432"/>
                  <a:gd name="connsiteY81" fmla="*/ 446666 h 626840"/>
                  <a:gd name="connsiteX82" fmla="*/ 49720 w 328432"/>
                  <a:gd name="connsiteY82" fmla="*/ 438144 h 626840"/>
                  <a:gd name="connsiteX83" fmla="*/ 47110 w 328432"/>
                  <a:gd name="connsiteY83" fmla="*/ 434673 h 626840"/>
                  <a:gd name="connsiteX84" fmla="*/ 49462 w 328432"/>
                  <a:gd name="connsiteY84" fmla="*/ 422881 h 626840"/>
                  <a:gd name="connsiteX85" fmla="*/ 58012 w 328432"/>
                  <a:gd name="connsiteY85" fmla="*/ 419783 h 626840"/>
                  <a:gd name="connsiteX86" fmla="*/ 60522 w 328432"/>
                  <a:gd name="connsiteY86" fmla="*/ 412567 h 626840"/>
                  <a:gd name="connsiteX87" fmla="*/ 52417 w 328432"/>
                  <a:gd name="connsiteY87" fmla="*/ 395769 h 626840"/>
                  <a:gd name="connsiteX88" fmla="*/ 38703 w 328432"/>
                  <a:gd name="connsiteY88" fmla="*/ 385598 h 626840"/>
                  <a:gd name="connsiteX89" fmla="*/ 30354 w 328432"/>
                  <a:gd name="connsiteY89" fmla="*/ 377651 h 626840"/>
                  <a:gd name="connsiteX90" fmla="*/ 9525 w 328432"/>
                  <a:gd name="connsiteY90" fmla="*/ 374108 h 626840"/>
                  <a:gd name="connsiteX91" fmla="*/ 9525 w 328432"/>
                  <a:gd name="connsiteY91" fmla="*/ 358787 h 626840"/>
                  <a:gd name="connsiteX92" fmla="*/ 9525 w 328432"/>
                  <a:gd name="connsiteY92" fmla="*/ 335591 h 626840"/>
                  <a:gd name="connsiteX93" fmla="*/ 9525 w 328432"/>
                  <a:gd name="connsiteY93" fmla="*/ 324588 h 626840"/>
                  <a:gd name="connsiteX94" fmla="*/ 17788 w 328432"/>
                  <a:gd name="connsiteY94" fmla="*/ 317918 h 626840"/>
                  <a:gd name="connsiteX95" fmla="*/ 34687 w 328432"/>
                  <a:gd name="connsiteY95" fmla="*/ 317129 h 626840"/>
                  <a:gd name="connsiteX96" fmla="*/ 43724 w 328432"/>
                  <a:gd name="connsiteY96" fmla="*/ 306126 h 626840"/>
                  <a:gd name="connsiteX97" fmla="*/ 29967 w 328432"/>
                  <a:gd name="connsiteY97" fmla="*/ 290791 h 626840"/>
                  <a:gd name="connsiteX98" fmla="*/ 26037 w 328432"/>
                  <a:gd name="connsiteY98" fmla="*/ 284508 h 626840"/>
                  <a:gd name="connsiteX99" fmla="*/ 24071 w 328432"/>
                  <a:gd name="connsiteY99" fmla="*/ 275083 h 626840"/>
                  <a:gd name="connsiteX100" fmla="*/ 14646 w 328432"/>
                  <a:gd name="connsiteY100" fmla="*/ 273462 h 626840"/>
                  <a:gd name="connsiteX101" fmla="*/ 6785 w 328432"/>
                  <a:gd name="connsiteY101" fmla="*/ 275858 h 626840"/>
                  <a:gd name="connsiteX102" fmla="*/ 990 w 328432"/>
                  <a:gd name="connsiteY102" fmla="*/ 274681 h 626840"/>
                  <a:gd name="connsiteX103" fmla="*/ 0 w 328432"/>
                  <a:gd name="connsiteY103" fmla="*/ 268498 h 626840"/>
                  <a:gd name="connsiteX104" fmla="*/ 3170 w 328432"/>
                  <a:gd name="connsiteY104" fmla="*/ 257180 h 626840"/>
                  <a:gd name="connsiteX105" fmla="*/ 15450 w 328432"/>
                  <a:gd name="connsiteY105" fmla="*/ 250395 h 626840"/>
                  <a:gd name="connsiteX106" fmla="*/ 22307 w 328432"/>
                  <a:gd name="connsiteY106" fmla="*/ 245403 h 626840"/>
                  <a:gd name="connsiteX107" fmla="*/ 31531 w 328432"/>
                  <a:gd name="connsiteY107" fmla="*/ 245216 h 626840"/>
                  <a:gd name="connsiteX108" fmla="*/ 38015 w 328432"/>
                  <a:gd name="connsiteY108" fmla="*/ 243251 h 626840"/>
                  <a:gd name="connsiteX109" fmla="*/ 40970 w 328432"/>
                  <a:gd name="connsiteY109" fmla="*/ 238144 h 626840"/>
                  <a:gd name="connsiteX110" fmla="*/ 34687 w 328432"/>
                  <a:gd name="connsiteY110" fmla="*/ 231058 h 626840"/>
                  <a:gd name="connsiteX111" fmla="*/ 32721 w 328432"/>
                  <a:gd name="connsiteY111" fmla="*/ 221246 h 626840"/>
                  <a:gd name="connsiteX112" fmla="*/ 42734 w 328432"/>
                  <a:gd name="connsiteY112" fmla="*/ 208077 h 626840"/>
                  <a:gd name="connsiteX113" fmla="*/ 50595 w 328432"/>
                  <a:gd name="connsiteY113" fmla="*/ 196687 h 626840"/>
                  <a:gd name="connsiteX114" fmla="*/ 50208 w 328432"/>
                  <a:gd name="connsiteY114" fmla="*/ 186071 h 626840"/>
                  <a:gd name="connsiteX115" fmla="*/ 52360 w 328432"/>
                  <a:gd name="connsiteY115" fmla="*/ 180563 h 626840"/>
                  <a:gd name="connsiteX116" fmla="*/ 59246 w 328432"/>
                  <a:gd name="connsiteY116" fmla="*/ 179974 h 626840"/>
                  <a:gd name="connsiteX117" fmla="*/ 63176 w 328432"/>
                  <a:gd name="connsiteY117" fmla="*/ 186860 h 626840"/>
                  <a:gd name="connsiteX118" fmla="*/ 69660 w 328432"/>
                  <a:gd name="connsiteY118" fmla="*/ 193932 h 626840"/>
                  <a:gd name="connsiteX119" fmla="*/ 75943 w 328432"/>
                  <a:gd name="connsiteY119" fmla="*/ 193732 h 626840"/>
                  <a:gd name="connsiteX120" fmla="*/ 79085 w 328432"/>
                  <a:gd name="connsiteY120" fmla="*/ 181753 h 626840"/>
                  <a:gd name="connsiteX121" fmla="*/ 93043 w 328432"/>
                  <a:gd name="connsiteY121" fmla="*/ 170937 h 626840"/>
                  <a:gd name="connsiteX122" fmla="*/ 128016 w 328432"/>
                  <a:gd name="connsiteY122" fmla="*/ 165443 h 626840"/>
                  <a:gd name="connsiteX123" fmla="*/ 144513 w 328432"/>
                  <a:gd name="connsiteY123" fmla="*/ 159346 h 626840"/>
                  <a:gd name="connsiteX124" fmla="*/ 153163 w 328432"/>
                  <a:gd name="connsiteY124" fmla="*/ 130857 h 626840"/>
                  <a:gd name="connsiteX125" fmla="*/ 168886 w 328432"/>
                  <a:gd name="connsiteY125" fmla="*/ 117688 h 626840"/>
                  <a:gd name="connsiteX126" fmla="*/ 189902 w 328432"/>
                  <a:gd name="connsiteY126" fmla="*/ 115335 h 626840"/>
                  <a:gd name="connsiteX127" fmla="*/ 208378 w 328432"/>
                  <a:gd name="connsiteY127" fmla="*/ 119065 h 626840"/>
                  <a:gd name="connsiteX128" fmla="*/ 221934 w 328432"/>
                  <a:gd name="connsiteY128" fmla="*/ 121819 h 626840"/>
                  <a:gd name="connsiteX129" fmla="*/ 221934 w 328432"/>
                  <a:gd name="connsiteY129" fmla="*/ 128690 h 626840"/>
                  <a:gd name="connsiteX130" fmla="*/ 228805 w 328432"/>
                  <a:gd name="connsiteY130" fmla="*/ 133209 h 626840"/>
                  <a:gd name="connsiteX131" fmla="*/ 238245 w 328432"/>
                  <a:gd name="connsiteY131" fmla="*/ 129480 h 626840"/>
                  <a:gd name="connsiteX132" fmla="*/ 240798 w 328432"/>
                  <a:gd name="connsiteY132" fmla="*/ 119266 h 626840"/>
                  <a:gd name="connsiteX133" fmla="*/ 245905 w 328432"/>
                  <a:gd name="connsiteY133" fmla="*/ 98049 h 626840"/>
                  <a:gd name="connsiteX134" fmla="*/ 235490 w 328432"/>
                  <a:gd name="connsiteY134" fmla="*/ 81151 h 626840"/>
                  <a:gd name="connsiteX135" fmla="*/ 234113 w 328432"/>
                  <a:gd name="connsiteY135" fmla="*/ 69947 h 626840"/>
                  <a:gd name="connsiteX136" fmla="*/ 246106 w 328432"/>
                  <a:gd name="connsiteY136" fmla="*/ 53249 h 626840"/>
                  <a:gd name="connsiteX137" fmla="*/ 248458 w 328432"/>
                  <a:gd name="connsiteY137" fmla="*/ 43222 h 626840"/>
                  <a:gd name="connsiteX138" fmla="*/ 249047 w 328432"/>
                  <a:gd name="connsiteY138" fmla="*/ 33396 h 626840"/>
                  <a:gd name="connsiteX139" fmla="*/ 248659 w 328432"/>
                  <a:gd name="connsiteY139" fmla="*/ 23383 h 626840"/>
                  <a:gd name="connsiteX140" fmla="*/ 249635 w 328432"/>
                  <a:gd name="connsiteY140" fmla="*/ 9038 h 626840"/>
                  <a:gd name="connsiteX141" fmla="*/ 255932 w 328432"/>
                  <a:gd name="connsiteY141" fmla="*/ 2152 h 626840"/>
                  <a:gd name="connsiteX142" fmla="*/ 265357 w 328432"/>
                  <a:gd name="connsiteY142" fmla="*/ 0 h 626840"/>
                  <a:gd name="connsiteX143" fmla="*/ 272630 w 328432"/>
                  <a:gd name="connsiteY143" fmla="*/ 1564 h 626840"/>
                  <a:gd name="connsiteX144" fmla="*/ 277938 w 328432"/>
                  <a:gd name="connsiteY144" fmla="*/ 6671 h 626840"/>
                  <a:gd name="connsiteX145" fmla="*/ 280089 w 328432"/>
                  <a:gd name="connsiteY145" fmla="*/ 13943 h 626840"/>
                  <a:gd name="connsiteX146" fmla="*/ 282457 w 328432"/>
                  <a:gd name="connsiteY146" fmla="*/ 36351 h 6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28432" h="626840">
                    <a:moveTo>
                      <a:pt x="282457" y="36351"/>
                    </a:moveTo>
                    <a:lnTo>
                      <a:pt x="282457" y="111792"/>
                    </a:lnTo>
                    <a:lnTo>
                      <a:pt x="291881" y="163076"/>
                    </a:lnTo>
                    <a:lnTo>
                      <a:pt x="306614" y="178411"/>
                    </a:lnTo>
                    <a:lnTo>
                      <a:pt x="310157" y="200216"/>
                    </a:lnTo>
                    <a:lnTo>
                      <a:pt x="310157" y="260336"/>
                    </a:lnTo>
                    <a:lnTo>
                      <a:pt x="318405" y="313987"/>
                    </a:lnTo>
                    <a:lnTo>
                      <a:pt x="323125" y="341100"/>
                    </a:lnTo>
                    <a:lnTo>
                      <a:pt x="328433" y="374108"/>
                    </a:lnTo>
                    <a:lnTo>
                      <a:pt x="315465" y="388252"/>
                    </a:lnTo>
                    <a:lnTo>
                      <a:pt x="305437" y="415953"/>
                    </a:lnTo>
                    <a:lnTo>
                      <a:pt x="285985" y="433052"/>
                    </a:lnTo>
                    <a:lnTo>
                      <a:pt x="277149" y="472545"/>
                    </a:lnTo>
                    <a:lnTo>
                      <a:pt x="277149" y="502612"/>
                    </a:lnTo>
                    <a:lnTo>
                      <a:pt x="273017" y="524417"/>
                    </a:lnTo>
                    <a:lnTo>
                      <a:pt x="270952" y="532665"/>
                    </a:lnTo>
                    <a:lnTo>
                      <a:pt x="274050" y="540339"/>
                    </a:lnTo>
                    <a:lnTo>
                      <a:pt x="272286" y="550941"/>
                    </a:lnTo>
                    <a:lnTo>
                      <a:pt x="270952" y="561700"/>
                    </a:lnTo>
                    <a:lnTo>
                      <a:pt x="259605" y="577465"/>
                    </a:lnTo>
                    <a:lnTo>
                      <a:pt x="253278" y="583117"/>
                    </a:lnTo>
                    <a:lnTo>
                      <a:pt x="251356" y="582873"/>
                    </a:lnTo>
                    <a:lnTo>
                      <a:pt x="247225" y="581553"/>
                    </a:lnTo>
                    <a:lnTo>
                      <a:pt x="244872" y="581008"/>
                    </a:lnTo>
                    <a:lnTo>
                      <a:pt x="238833" y="580119"/>
                    </a:lnTo>
                    <a:lnTo>
                      <a:pt x="235734" y="586015"/>
                    </a:lnTo>
                    <a:lnTo>
                      <a:pt x="233224" y="596487"/>
                    </a:lnTo>
                    <a:lnTo>
                      <a:pt x="235734" y="601493"/>
                    </a:lnTo>
                    <a:lnTo>
                      <a:pt x="237656" y="604735"/>
                    </a:lnTo>
                    <a:lnTo>
                      <a:pt x="243696" y="603846"/>
                    </a:lnTo>
                    <a:lnTo>
                      <a:pt x="249878" y="603358"/>
                    </a:lnTo>
                    <a:lnTo>
                      <a:pt x="255344" y="603559"/>
                    </a:lnTo>
                    <a:lnTo>
                      <a:pt x="256520" y="609742"/>
                    </a:lnTo>
                    <a:lnTo>
                      <a:pt x="249004" y="621390"/>
                    </a:lnTo>
                    <a:lnTo>
                      <a:pt x="243552" y="626841"/>
                    </a:lnTo>
                    <a:lnTo>
                      <a:pt x="103400" y="626841"/>
                    </a:lnTo>
                    <a:lnTo>
                      <a:pt x="105609" y="617846"/>
                    </a:lnTo>
                    <a:lnTo>
                      <a:pt x="93530" y="611362"/>
                    </a:lnTo>
                    <a:lnTo>
                      <a:pt x="86157" y="599571"/>
                    </a:lnTo>
                    <a:lnTo>
                      <a:pt x="86903" y="592054"/>
                    </a:lnTo>
                    <a:lnTo>
                      <a:pt x="92053" y="584250"/>
                    </a:lnTo>
                    <a:lnTo>
                      <a:pt x="94262" y="576447"/>
                    </a:lnTo>
                    <a:lnTo>
                      <a:pt x="97949" y="573635"/>
                    </a:lnTo>
                    <a:lnTo>
                      <a:pt x="103257" y="575557"/>
                    </a:lnTo>
                    <a:lnTo>
                      <a:pt x="112681" y="571139"/>
                    </a:lnTo>
                    <a:lnTo>
                      <a:pt x="118290" y="568628"/>
                    </a:lnTo>
                    <a:lnTo>
                      <a:pt x="119911" y="561112"/>
                    </a:lnTo>
                    <a:lnTo>
                      <a:pt x="113126" y="555072"/>
                    </a:lnTo>
                    <a:lnTo>
                      <a:pt x="105609" y="551098"/>
                    </a:lnTo>
                    <a:lnTo>
                      <a:pt x="94262" y="553150"/>
                    </a:lnTo>
                    <a:lnTo>
                      <a:pt x="87190" y="555072"/>
                    </a:lnTo>
                    <a:lnTo>
                      <a:pt x="79673" y="551386"/>
                    </a:lnTo>
                    <a:lnTo>
                      <a:pt x="64353" y="540182"/>
                    </a:lnTo>
                    <a:lnTo>
                      <a:pt x="55071" y="536208"/>
                    </a:lnTo>
                    <a:lnTo>
                      <a:pt x="53895" y="531345"/>
                    </a:lnTo>
                    <a:lnTo>
                      <a:pt x="61842" y="527372"/>
                    </a:lnTo>
                    <a:lnTo>
                      <a:pt x="67006" y="520888"/>
                    </a:lnTo>
                    <a:lnTo>
                      <a:pt x="63764" y="513070"/>
                    </a:lnTo>
                    <a:lnTo>
                      <a:pt x="64051" y="510129"/>
                    </a:lnTo>
                    <a:lnTo>
                      <a:pt x="74222" y="509096"/>
                    </a:lnTo>
                    <a:lnTo>
                      <a:pt x="78210" y="506586"/>
                    </a:lnTo>
                    <a:lnTo>
                      <a:pt x="76001" y="499814"/>
                    </a:lnTo>
                    <a:lnTo>
                      <a:pt x="75843" y="493029"/>
                    </a:lnTo>
                    <a:lnTo>
                      <a:pt x="81596" y="483160"/>
                    </a:lnTo>
                    <a:lnTo>
                      <a:pt x="88524" y="474467"/>
                    </a:lnTo>
                    <a:lnTo>
                      <a:pt x="95295" y="467681"/>
                    </a:lnTo>
                    <a:lnTo>
                      <a:pt x="92196" y="459720"/>
                    </a:lnTo>
                    <a:lnTo>
                      <a:pt x="84838" y="457224"/>
                    </a:lnTo>
                    <a:lnTo>
                      <a:pt x="76732" y="462374"/>
                    </a:lnTo>
                    <a:lnTo>
                      <a:pt x="70105" y="465917"/>
                    </a:lnTo>
                    <a:lnTo>
                      <a:pt x="57725" y="467538"/>
                    </a:lnTo>
                    <a:lnTo>
                      <a:pt x="45790" y="475342"/>
                    </a:lnTo>
                    <a:lnTo>
                      <a:pt x="41070" y="480061"/>
                    </a:lnTo>
                    <a:lnTo>
                      <a:pt x="35031" y="480061"/>
                    </a:lnTo>
                    <a:lnTo>
                      <a:pt x="32377" y="469159"/>
                    </a:lnTo>
                    <a:lnTo>
                      <a:pt x="30312" y="458400"/>
                    </a:lnTo>
                    <a:lnTo>
                      <a:pt x="28547" y="447785"/>
                    </a:lnTo>
                    <a:lnTo>
                      <a:pt x="32520" y="444256"/>
                    </a:lnTo>
                    <a:lnTo>
                      <a:pt x="39004" y="449707"/>
                    </a:lnTo>
                    <a:lnTo>
                      <a:pt x="42376" y="451500"/>
                    </a:lnTo>
                    <a:lnTo>
                      <a:pt x="49032" y="451471"/>
                    </a:lnTo>
                    <a:lnTo>
                      <a:pt x="52690" y="446666"/>
                    </a:lnTo>
                    <a:lnTo>
                      <a:pt x="49720" y="438144"/>
                    </a:lnTo>
                    <a:lnTo>
                      <a:pt x="47110" y="434673"/>
                    </a:lnTo>
                    <a:lnTo>
                      <a:pt x="49462" y="422881"/>
                    </a:lnTo>
                    <a:lnTo>
                      <a:pt x="58012" y="419783"/>
                    </a:lnTo>
                    <a:lnTo>
                      <a:pt x="60522" y="412567"/>
                    </a:lnTo>
                    <a:lnTo>
                      <a:pt x="52417" y="395769"/>
                    </a:lnTo>
                    <a:lnTo>
                      <a:pt x="38703" y="385598"/>
                    </a:lnTo>
                    <a:lnTo>
                      <a:pt x="30354" y="377651"/>
                    </a:lnTo>
                    <a:lnTo>
                      <a:pt x="9525" y="374108"/>
                    </a:lnTo>
                    <a:lnTo>
                      <a:pt x="9525" y="358787"/>
                    </a:lnTo>
                    <a:lnTo>
                      <a:pt x="9525" y="335591"/>
                    </a:lnTo>
                    <a:lnTo>
                      <a:pt x="9525" y="324588"/>
                    </a:lnTo>
                    <a:lnTo>
                      <a:pt x="17788" y="317918"/>
                    </a:lnTo>
                    <a:lnTo>
                      <a:pt x="34687" y="317129"/>
                    </a:lnTo>
                    <a:lnTo>
                      <a:pt x="43724" y="306126"/>
                    </a:lnTo>
                    <a:lnTo>
                      <a:pt x="29967" y="290791"/>
                    </a:lnTo>
                    <a:lnTo>
                      <a:pt x="26037" y="284508"/>
                    </a:lnTo>
                    <a:lnTo>
                      <a:pt x="24071" y="275083"/>
                    </a:lnTo>
                    <a:lnTo>
                      <a:pt x="14646" y="273462"/>
                    </a:lnTo>
                    <a:lnTo>
                      <a:pt x="6785" y="275858"/>
                    </a:lnTo>
                    <a:lnTo>
                      <a:pt x="990" y="274681"/>
                    </a:lnTo>
                    <a:lnTo>
                      <a:pt x="0" y="268498"/>
                    </a:lnTo>
                    <a:lnTo>
                      <a:pt x="3170" y="257180"/>
                    </a:lnTo>
                    <a:lnTo>
                      <a:pt x="15450" y="250395"/>
                    </a:lnTo>
                    <a:lnTo>
                      <a:pt x="22307" y="245403"/>
                    </a:lnTo>
                    <a:lnTo>
                      <a:pt x="31531" y="245216"/>
                    </a:lnTo>
                    <a:lnTo>
                      <a:pt x="38015" y="243251"/>
                    </a:lnTo>
                    <a:lnTo>
                      <a:pt x="40970" y="238144"/>
                    </a:lnTo>
                    <a:lnTo>
                      <a:pt x="34687" y="231058"/>
                    </a:lnTo>
                    <a:lnTo>
                      <a:pt x="32721" y="221246"/>
                    </a:lnTo>
                    <a:lnTo>
                      <a:pt x="42734" y="208077"/>
                    </a:lnTo>
                    <a:lnTo>
                      <a:pt x="50595" y="196687"/>
                    </a:lnTo>
                    <a:lnTo>
                      <a:pt x="50208" y="186071"/>
                    </a:lnTo>
                    <a:lnTo>
                      <a:pt x="52360" y="180563"/>
                    </a:lnTo>
                    <a:lnTo>
                      <a:pt x="59246" y="179974"/>
                    </a:lnTo>
                    <a:lnTo>
                      <a:pt x="63176" y="186860"/>
                    </a:lnTo>
                    <a:lnTo>
                      <a:pt x="69660" y="193932"/>
                    </a:lnTo>
                    <a:lnTo>
                      <a:pt x="75943" y="193732"/>
                    </a:lnTo>
                    <a:lnTo>
                      <a:pt x="79085" y="181753"/>
                    </a:lnTo>
                    <a:lnTo>
                      <a:pt x="93043" y="170937"/>
                    </a:lnTo>
                    <a:lnTo>
                      <a:pt x="128016" y="165443"/>
                    </a:lnTo>
                    <a:lnTo>
                      <a:pt x="144513" y="159346"/>
                    </a:lnTo>
                    <a:lnTo>
                      <a:pt x="153163" y="130857"/>
                    </a:lnTo>
                    <a:lnTo>
                      <a:pt x="168886" y="117688"/>
                    </a:lnTo>
                    <a:lnTo>
                      <a:pt x="189902" y="115335"/>
                    </a:lnTo>
                    <a:lnTo>
                      <a:pt x="208378" y="119065"/>
                    </a:lnTo>
                    <a:lnTo>
                      <a:pt x="221934" y="121819"/>
                    </a:lnTo>
                    <a:lnTo>
                      <a:pt x="221934" y="128690"/>
                    </a:lnTo>
                    <a:lnTo>
                      <a:pt x="228805" y="133209"/>
                    </a:lnTo>
                    <a:lnTo>
                      <a:pt x="238245" y="129480"/>
                    </a:lnTo>
                    <a:lnTo>
                      <a:pt x="240798" y="119266"/>
                    </a:lnTo>
                    <a:lnTo>
                      <a:pt x="245905" y="98049"/>
                    </a:lnTo>
                    <a:lnTo>
                      <a:pt x="235490" y="81151"/>
                    </a:lnTo>
                    <a:lnTo>
                      <a:pt x="234113" y="69947"/>
                    </a:lnTo>
                    <a:lnTo>
                      <a:pt x="246106" y="53249"/>
                    </a:lnTo>
                    <a:lnTo>
                      <a:pt x="248458" y="43222"/>
                    </a:lnTo>
                    <a:lnTo>
                      <a:pt x="249047" y="33396"/>
                    </a:lnTo>
                    <a:lnTo>
                      <a:pt x="248659" y="23383"/>
                    </a:lnTo>
                    <a:lnTo>
                      <a:pt x="249635" y="9038"/>
                    </a:lnTo>
                    <a:lnTo>
                      <a:pt x="255932" y="2152"/>
                    </a:lnTo>
                    <a:lnTo>
                      <a:pt x="265357" y="0"/>
                    </a:lnTo>
                    <a:lnTo>
                      <a:pt x="272630" y="1564"/>
                    </a:lnTo>
                    <a:lnTo>
                      <a:pt x="277938" y="6671"/>
                    </a:lnTo>
                    <a:lnTo>
                      <a:pt x="280089" y="13943"/>
                    </a:lnTo>
                    <a:lnTo>
                      <a:pt x="282457" y="36351"/>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10" name="Freeform: Shape 238">
                <a:extLst>
                  <a:ext uri="{FF2B5EF4-FFF2-40B4-BE49-F238E27FC236}">
                    <a16:creationId xmlns:a16="http://schemas.microsoft.com/office/drawing/2014/main" id="{CF1E65B9-0DEA-1844-93EE-650A83386557}"/>
                  </a:ext>
                </a:extLst>
              </p:cNvPr>
              <p:cNvSpPr/>
              <p:nvPr/>
            </p:nvSpPr>
            <p:spPr>
              <a:xfrm>
                <a:off x="6037688" y="1920940"/>
                <a:ext cx="1353552" cy="814901"/>
              </a:xfrm>
              <a:custGeom>
                <a:avLst/>
                <a:gdLst>
                  <a:gd name="connsiteX0" fmla="*/ 561025 w 1015164"/>
                  <a:gd name="connsiteY0" fmla="*/ 576059 h 611176"/>
                  <a:gd name="connsiteX1" fmla="*/ 519424 w 1015164"/>
                  <a:gd name="connsiteY1" fmla="*/ 579516 h 611176"/>
                  <a:gd name="connsiteX2" fmla="*/ 485943 w 1015164"/>
                  <a:gd name="connsiteY2" fmla="*/ 581826 h 611176"/>
                  <a:gd name="connsiteX3" fmla="*/ 468628 w 1015164"/>
                  <a:gd name="connsiteY3" fmla="*/ 567983 h 611176"/>
                  <a:gd name="connsiteX4" fmla="*/ 476704 w 1015164"/>
                  <a:gd name="connsiteY4" fmla="*/ 554125 h 611176"/>
                  <a:gd name="connsiteX5" fmla="*/ 491709 w 1015164"/>
                  <a:gd name="connsiteY5" fmla="*/ 552978 h 611176"/>
                  <a:gd name="connsiteX6" fmla="*/ 500948 w 1015164"/>
                  <a:gd name="connsiteY6" fmla="*/ 556435 h 611176"/>
                  <a:gd name="connsiteX7" fmla="*/ 518262 w 1015164"/>
                  <a:gd name="connsiteY7" fmla="*/ 548358 h 611176"/>
                  <a:gd name="connsiteX8" fmla="*/ 509024 w 1015164"/>
                  <a:gd name="connsiteY8" fmla="*/ 536882 h 611176"/>
                  <a:gd name="connsiteX9" fmla="*/ 492871 w 1015164"/>
                  <a:gd name="connsiteY9" fmla="*/ 527644 h 611176"/>
                  <a:gd name="connsiteX10" fmla="*/ 474395 w 1015164"/>
                  <a:gd name="connsiteY10" fmla="*/ 535735 h 611176"/>
                  <a:gd name="connsiteX11" fmla="*/ 453666 w 1015164"/>
                  <a:gd name="connsiteY11" fmla="*/ 533425 h 611176"/>
                  <a:gd name="connsiteX12" fmla="*/ 430570 w 1015164"/>
                  <a:gd name="connsiteY12" fmla="*/ 536882 h 611176"/>
                  <a:gd name="connsiteX13" fmla="*/ 423656 w 1015164"/>
                  <a:gd name="connsiteY13" fmla="*/ 538030 h 611176"/>
                  <a:gd name="connsiteX14" fmla="*/ 420184 w 1015164"/>
                  <a:gd name="connsiteY14" fmla="*/ 553049 h 611176"/>
                  <a:gd name="connsiteX15" fmla="*/ 422494 w 1015164"/>
                  <a:gd name="connsiteY15" fmla="*/ 571512 h 611176"/>
                  <a:gd name="connsiteX16" fmla="*/ 422494 w 1015164"/>
                  <a:gd name="connsiteY16" fmla="*/ 586502 h 611176"/>
                  <a:gd name="connsiteX17" fmla="*/ 413256 w 1015164"/>
                  <a:gd name="connsiteY17" fmla="*/ 588812 h 611176"/>
                  <a:gd name="connsiteX18" fmla="*/ 405179 w 1015164"/>
                  <a:gd name="connsiteY18" fmla="*/ 584193 h 611176"/>
                  <a:gd name="connsiteX19" fmla="*/ 398251 w 1015164"/>
                  <a:gd name="connsiteY19" fmla="*/ 568040 h 611176"/>
                  <a:gd name="connsiteX20" fmla="*/ 401722 w 1015164"/>
                  <a:gd name="connsiteY20" fmla="*/ 532177 h 611176"/>
                  <a:gd name="connsiteX21" fmla="*/ 401722 w 1015164"/>
                  <a:gd name="connsiteY21" fmla="*/ 507934 h 611176"/>
                  <a:gd name="connsiteX22" fmla="*/ 412108 w 1015164"/>
                  <a:gd name="connsiteY22" fmla="*/ 502196 h 611176"/>
                  <a:gd name="connsiteX23" fmla="*/ 422494 w 1015164"/>
                  <a:gd name="connsiteY23" fmla="*/ 488338 h 611176"/>
                  <a:gd name="connsiteX24" fmla="*/ 421346 w 1015164"/>
                  <a:gd name="connsiteY24" fmla="*/ 475643 h 611176"/>
                  <a:gd name="connsiteX25" fmla="*/ 409799 w 1015164"/>
                  <a:gd name="connsiteY25" fmla="*/ 469905 h 611176"/>
                  <a:gd name="connsiteX26" fmla="*/ 398251 w 1015164"/>
                  <a:gd name="connsiteY26" fmla="*/ 480291 h 611176"/>
                  <a:gd name="connsiteX27" fmla="*/ 384451 w 1015164"/>
                  <a:gd name="connsiteY27" fmla="*/ 492943 h 611176"/>
                  <a:gd name="connsiteX28" fmla="*/ 378713 w 1015164"/>
                  <a:gd name="connsiteY28" fmla="*/ 496415 h 611176"/>
                  <a:gd name="connsiteX29" fmla="*/ 366017 w 1015164"/>
                  <a:gd name="connsiteY29" fmla="*/ 474481 h 611176"/>
                  <a:gd name="connsiteX30" fmla="*/ 322150 w 1015164"/>
                  <a:gd name="connsiteY30" fmla="*/ 461771 h 611176"/>
                  <a:gd name="connsiteX31" fmla="*/ 286373 w 1015164"/>
                  <a:gd name="connsiteY31" fmla="*/ 442147 h 611176"/>
                  <a:gd name="connsiteX32" fmla="*/ 239034 w 1015164"/>
                  <a:gd name="connsiteY32" fmla="*/ 417918 h 611176"/>
                  <a:gd name="connsiteX33" fmla="*/ 213643 w 1015164"/>
                  <a:gd name="connsiteY33" fmla="*/ 394822 h 611176"/>
                  <a:gd name="connsiteX34" fmla="*/ 168627 w 1015164"/>
                  <a:gd name="connsiteY34" fmla="*/ 372888 h 611176"/>
                  <a:gd name="connsiteX35" fmla="*/ 142017 w 1015164"/>
                  <a:gd name="connsiteY35" fmla="*/ 385584 h 611176"/>
                  <a:gd name="connsiteX36" fmla="*/ 129322 w 1015164"/>
                  <a:gd name="connsiteY36" fmla="*/ 399441 h 611176"/>
                  <a:gd name="connsiteX37" fmla="*/ 101607 w 1015164"/>
                  <a:gd name="connsiteY37" fmla="*/ 412137 h 611176"/>
                  <a:gd name="connsiteX38" fmla="*/ 75040 w 1015164"/>
                  <a:gd name="connsiteY38" fmla="*/ 402884 h 611176"/>
                  <a:gd name="connsiteX39" fmla="*/ 85425 w 1015164"/>
                  <a:gd name="connsiteY39" fmla="*/ 376346 h 611176"/>
                  <a:gd name="connsiteX40" fmla="*/ 68111 w 1015164"/>
                  <a:gd name="connsiteY40" fmla="*/ 341731 h 611176"/>
                  <a:gd name="connsiteX41" fmla="*/ 51944 w 1015164"/>
                  <a:gd name="connsiteY41" fmla="*/ 300130 h 611176"/>
                  <a:gd name="connsiteX42" fmla="*/ 9238 w 1015164"/>
                  <a:gd name="connsiteY42" fmla="*/ 295554 h 611176"/>
                  <a:gd name="connsiteX43" fmla="*/ 0 w 1015164"/>
                  <a:gd name="connsiteY43" fmla="*/ 284077 h 611176"/>
                  <a:gd name="connsiteX44" fmla="*/ 10386 w 1015164"/>
                  <a:gd name="connsiteY44" fmla="*/ 277149 h 611176"/>
                  <a:gd name="connsiteX45" fmla="*/ 42706 w 1015164"/>
                  <a:gd name="connsiteY45" fmla="*/ 274839 h 611176"/>
                  <a:gd name="connsiteX46" fmla="*/ 90045 w 1015164"/>
                  <a:gd name="connsiteY46" fmla="*/ 274839 h 611176"/>
                  <a:gd name="connsiteX47" fmla="*/ 116583 w 1015164"/>
                  <a:gd name="connsiteY47" fmla="*/ 270220 h 611176"/>
                  <a:gd name="connsiteX48" fmla="*/ 128059 w 1015164"/>
                  <a:gd name="connsiteY48" fmla="*/ 260996 h 611176"/>
                  <a:gd name="connsiteX49" fmla="*/ 116583 w 1015164"/>
                  <a:gd name="connsiteY49" fmla="*/ 234443 h 611176"/>
                  <a:gd name="connsiteX50" fmla="*/ 84264 w 1015164"/>
                  <a:gd name="connsiteY50" fmla="*/ 218204 h 611176"/>
                  <a:gd name="connsiteX51" fmla="*/ 66949 w 1015164"/>
                  <a:gd name="connsiteY51" fmla="*/ 225133 h 611176"/>
                  <a:gd name="connsiteX52" fmla="*/ 53077 w 1015164"/>
                  <a:gd name="connsiteY52" fmla="*/ 217057 h 611176"/>
                  <a:gd name="connsiteX53" fmla="*/ 53077 w 1015164"/>
                  <a:gd name="connsiteY53" fmla="*/ 204361 h 611176"/>
                  <a:gd name="connsiteX54" fmla="*/ 58815 w 1015164"/>
                  <a:gd name="connsiteY54" fmla="*/ 188194 h 611176"/>
                  <a:gd name="connsiteX55" fmla="*/ 76130 w 1015164"/>
                  <a:gd name="connsiteY55" fmla="*/ 185885 h 611176"/>
                  <a:gd name="connsiteX56" fmla="*/ 107302 w 1015164"/>
                  <a:gd name="connsiteY56" fmla="*/ 198580 h 611176"/>
                  <a:gd name="connsiteX57" fmla="*/ 130383 w 1015164"/>
                  <a:gd name="connsiteY57" fmla="*/ 211276 h 611176"/>
                  <a:gd name="connsiteX58" fmla="*/ 148917 w 1015164"/>
                  <a:gd name="connsiteY58" fmla="*/ 213528 h 611176"/>
                  <a:gd name="connsiteX59" fmla="*/ 162760 w 1015164"/>
                  <a:gd name="connsiteY59" fmla="*/ 211218 h 611176"/>
                  <a:gd name="connsiteX60" fmla="*/ 159303 w 1015164"/>
                  <a:gd name="connsiteY60" fmla="*/ 198523 h 611176"/>
                  <a:gd name="connsiteX61" fmla="*/ 126983 w 1015164"/>
                  <a:gd name="connsiteY61" fmla="*/ 185827 h 611176"/>
                  <a:gd name="connsiteX62" fmla="*/ 102740 w 1015164"/>
                  <a:gd name="connsiteY62" fmla="*/ 171970 h 611176"/>
                  <a:gd name="connsiteX63" fmla="*/ 97002 w 1015164"/>
                  <a:gd name="connsiteY63" fmla="*/ 160494 h 611176"/>
                  <a:gd name="connsiteX64" fmla="*/ 80849 w 1015164"/>
                  <a:gd name="connsiteY64" fmla="*/ 151255 h 611176"/>
                  <a:gd name="connsiteX65" fmla="*/ 24243 w 1015164"/>
                  <a:gd name="connsiteY65" fmla="*/ 154713 h 611176"/>
                  <a:gd name="connsiteX66" fmla="*/ 13857 w 1015164"/>
                  <a:gd name="connsiteY66" fmla="*/ 147798 h 611176"/>
                  <a:gd name="connsiteX67" fmla="*/ 15005 w 1015164"/>
                  <a:gd name="connsiteY67" fmla="*/ 115464 h 611176"/>
                  <a:gd name="connsiteX68" fmla="*/ 17315 w 1015164"/>
                  <a:gd name="connsiteY68" fmla="*/ 90073 h 611176"/>
                  <a:gd name="connsiteX69" fmla="*/ 61182 w 1015164"/>
                  <a:gd name="connsiteY69" fmla="*/ 65773 h 611176"/>
                  <a:gd name="connsiteX70" fmla="*/ 94678 w 1015164"/>
                  <a:gd name="connsiteY70" fmla="*/ 62373 h 611176"/>
                  <a:gd name="connsiteX71" fmla="*/ 113140 w 1015164"/>
                  <a:gd name="connsiteY71" fmla="*/ 46206 h 611176"/>
                  <a:gd name="connsiteX72" fmla="*/ 139679 w 1015164"/>
                  <a:gd name="connsiteY72" fmla="*/ 42820 h 611176"/>
                  <a:gd name="connsiteX73" fmla="*/ 155832 w 1015164"/>
                  <a:gd name="connsiteY73" fmla="*/ 50897 h 611176"/>
                  <a:gd name="connsiteX74" fmla="*/ 192785 w 1015164"/>
                  <a:gd name="connsiteY74" fmla="*/ 48558 h 611176"/>
                  <a:gd name="connsiteX75" fmla="*/ 241257 w 1015164"/>
                  <a:gd name="connsiteY75" fmla="*/ 42820 h 611176"/>
                  <a:gd name="connsiteX76" fmla="*/ 246995 w 1015164"/>
                  <a:gd name="connsiteY76" fmla="*/ 54296 h 611176"/>
                  <a:gd name="connsiteX77" fmla="*/ 273534 w 1015164"/>
                  <a:gd name="connsiteY77" fmla="*/ 60035 h 611176"/>
                  <a:gd name="connsiteX78" fmla="*/ 285010 w 1015164"/>
                  <a:gd name="connsiteY78" fmla="*/ 46177 h 611176"/>
                  <a:gd name="connsiteX79" fmla="*/ 313872 w 1015164"/>
                  <a:gd name="connsiteY79" fmla="*/ 57653 h 611176"/>
                  <a:gd name="connsiteX80" fmla="*/ 335806 w 1015164"/>
                  <a:gd name="connsiteY80" fmla="*/ 66892 h 611176"/>
                  <a:gd name="connsiteX81" fmla="*/ 359002 w 1015164"/>
                  <a:gd name="connsiteY81" fmla="*/ 60035 h 611176"/>
                  <a:gd name="connsiteX82" fmla="*/ 367093 w 1015164"/>
                  <a:gd name="connsiteY82" fmla="*/ 30024 h 611176"/>
                  <a:gd name="connsiteX83" fmla="*/ 389012 w 1015164"/>
                  <a:gd name="connsiteY83" fmla="*/ 8091 h 611176"/>
                  <a:gd name="connsiteX84" fmla="*/ 423656 w 1015164"/>
                  <a:gd name="connsiteY84" fmla="*/ 15005 h 611176"/>
                  <a:gd name="connsiteX85" fmla="*/ 452504 w 1015164"/>
                  <a:gd name="connsiteY85" fmla="*/ 0 h 611176"/>
                  <a:gd name="connsiteX86" fmla="*/ 476747 w 1015164"/>
                  <a:gd name="connsiteY86" fmla="*/ 11548 h 611176"/>
                  <a:gd name="connsiteX87" fmla="*/ 505610 w 1015164"/>
                  <a:gd name="connsiteY87" fmla="*/ 36939 h 611176"/>
                  <a:gd name="connsiteX88" fmla="*/ 521777 w 1015164"/>
                  <a:gd name="connsiteY88" fmla="*/ 62344 h 611176"/>
                  <a:gd name="connsiteX89" fmla="*/ 551787 w 1015164"/>
                  <a:gd name="connsiteY89" fmla="*/ 106212 h 611176"/>
                  <a:gd name="connsiteX90" fmla="*/ 554097 w 1015164"/>
                  <a:gd name="connsiteY90" fmla="*/ 141988 h 611176"/>
                  <a:gd name="connsiteX91" fmla="*/ 567940 w 1015164"/>
                  <a:gd name="connsiteY91" fmla="*/ 155846 h 611176"/>
                  <a:gd name="connsiteX92" fmla="*/ 586416 w 1015164"/>
                  <a:gd name="connsiteY92" fmla="*/ 148975 h 611176"/>
                  <a:gd name="connsiteX93" fmla="*/ 633755 w 1015164"/>
                  <a:gd name="connsiteY93" fmla="*/ 130512 h 611176"/>
                  <a:gd name="connsiteX94" fmla="*/ 644098 w 1015164"/>
                  <a:gd name="connsiteY94" fmla="*/ 115464 h 611176"/>
                  <a:gd name="connsiteX95" fmla="*/ 686818 w 1015164"/>
                  <a:gd name="connsiteY95" fmla="*/ 108550 h 611176"/>
                  <a:gd name="connsiteX96" fmla="*/ 694894 w 1015164"/>
                  <a:gd name="connsiteY96" fmla="*/ 123555 h 611176"/>
                  <a:gd name="connsiteX97" fmla="*/ 691437 w 1015164"/>
                  <a:gd name="connsiteY97" fmla="*/ 142017 h 611176"/>
                  <a:gd name="connsiteX98" fmla="*/ 708752 w 1015164"/>
                  <a:gd name="connsiteY98" fmla="*/ 145489 h 611176"/>
                  <a:gd name="connsiteX99" fmla="*/ 729524 w 1015164"/>
                  <a:gd name="connsiteY99" fmla="*/ 135088 h 611176"/>
                  <a:gd name="connsiteX100" fmla="*/ 741071 w 1015164"/>
                  <a:gd name="connsiteY100" fmla="*/ 137398 h 611176"/>
                  <a:gd name="connsiteX101" fmla="*/ 745691 w 1015164"/>
                  <a:gd name="connsiteY101" fmla="*/ 150108 h 611176"/>
                  <a:gd name="connsiteX102" fmla="*/ 746838 w 1015164"/>
                  <a:gd name="connsiteY102" fmla="*/ 170880 h 611176"/>
                  <a:gd name="connsiteX103" fmla="*/ 745691 w 1015164"/>
                  <a:gd name="connsiteY103" fmla="*/ 192813 h 611176"/>
                  <a:gd name="connsiteX104" fmla="*/ 754929 w 1015164"/>
                  <a:gd name="connsiteY104" fmla="*/ 197433 h 611176"/>
                  <a:gd name="connsiteX105" fmla="*/ 769934 w 1015164"/>
                  <a:gd name="connsiteY105" fmla="*/ 198580 h 611176"/>
                  <a:gd name="connsiteX106" fmla="*/ 769934 w 1015164"/>
                  <a:gd name="connsiteY106" fmla="*/ 183575 h 611176"/>
                  <a:gd name="connsiteX107" fmla="*/ 766462 w 1015164"/>
                  <a:gd name="connsiteY107" fmla="*/ 146636 h 611176"/>
                  <a:gd name="connsiteX108" fmla="*/ 764153 w 1015164"/>
                  <a:gd name="connsiteY108" fmla="*/ 128174 h 611176"/>
                  <a:gd name="connsiteX109" fmla="*/ 779158 w 1015164"/>
                  <a:gd name="connsiteY109" fmla="*/ 112007 h 611176"/>
                  <a:gd name="connsiteX110" fmla="*/ 794163 w 1015164"/>
                  <a:gd name="connsiteY110" fmla="*/ 109697 h 611176"/>
                  <a:gd name="connsiteX111" fmla="*/ 804563 w 1015164"/>
                  <a:gd name="connsiteY111" fmla="*/ 122393 h 611176"/>
                  <a:gd name="connsiteX112" fmla="*/ 806873 w 1015164"/>
                  <a:gd name="connsiteY112" fmla="*/ 140870 h 611176"/>
                  <a:gd name="connsiteX113" fmla="*/ 835721 w 1015164"/>
                  <a:gd name="connsiteY113" fmla="*/ 147798 h 611176"/>
                  <a:gd name="connsiteX114" fmla="*/ 869203 w 1015164"/>
                  <a:gd name="connsiteY114" fmla="*/ 153536 h 611176"/>
                  <a:gd name="connsiteX115" fmla="*/ 895755 w 1015164"/>
                  <a:gd name="connsiteY115" fmla="*/ 153536 h 611176"/>
                  <a:gd name="connsiteX116" fmla="*/ 895755 w 1015164"/>
                  <a:gd name="connsiteY116" fmla="*/ 153622 h 611176"/>
                  <a:gd name="connsiteX117" fmla="*/ 896258 w 1015164"/>
                  <a:gd name="connsiteY117" fmla="*/ 183934 h 611176"/>
                  <a:gd name="connsiteX118" fmla="*/ 918349 w 1015164"/>
                  <a:gd name="connsiteY118" fmla="*/ 221705 h 611176"/>
                  <a:gd name="connsiteX119" fmla="*/ 934287 w 1015164"/>
                  <a:gd name="connsiteY119" fmla="*/ 229451 h 611176"/>
                  <a:gd name="connsiteX120" fmla="*/ 948244 w 1015164"/>
                  <a:gd name="connsiteY120" fmla="*/ 228447 h 611176"/>
                  <a:gd name="connsiteX121" fmla="*/ 965961 w 1015164"/>
                  <a:gd name="connsiteY121" fmla="*/ 217487 h 611176"/>
                  <a:gd name="connsiteX122" fmla="*/ 978312 w 1015164"/>
                  <a:gd name="connsiteY122" fmla="*/ 208005 h 611176"/>
                  <a:gd name="connsiteX123" fmla="*/ 989989 w 1015164"/>
                  <a:gd name="connsiteY123" fmla="*/ 209540 h 611176"/>
                  <a:gd name="connsiteX124" fmla="*/ 1007332 w 1015164"/>
                  <a:gd name="connsiteY124" fmla="*/ 217544 h 611176"/>
                  <a:gd name="connsiteX125" fmla="*/ 1010201 w 1015164"/>
                  <a:gd name="connsiteY125" fmla="*/ 226152 h 611176"/>
                  <a:gd name="connsiteX126" fmla="*/ 1010603 w 1015164"/>
                  <a:gd name="connsiteY126" fmla="*/ 227371 h 611176"/>
                  <a:gd name="connsiteX127" fmla="*/ 1007849 w 1015164"/>
                  <a:gd name="connsiteY127" fmla="*/ 267380 h 611176"/>
                  <a:gd name="connsiteX128" fmla="*/ 1015165 w 1015164"/>
                  <a:gd name="connsiteY128" fmla="*/ 292269 h 611176"/>
                  <a:gd name="connsiteX129" fmla="*/ 994938 w 1015164"/>
                  <a:gd name="connsiteY129" fmla="*/ 318319 h 611176"/>
                  <a:gd name="connsiteX130" fmla="*/ 1007189 w 1015164"/>
                  <a:gd name="connsiteY130" fmla="*/ 381625 h 611176"/>
                  <a:gd name="connsiteX131" fmla="*/ 1011837 w 1015164"/>
                  <a:gd name="connsiteY131" fmla="*/ 417617 h 611176"/>
                  <a:gd name="connsiteX132" fmla="*/ 1011837 w 1015164"/>
                  <a:gd name="connsiteY132" fmla="*/ 424488 h 611176"/>
                  <a:gd name="connsiteX133" fmla="*/ 1011765 w 1015164"/>
                  <a:gd name="connsiteY133" fmla="*/ 424488 h 611176"/>
                  <a:gd name="connsiteX134" fmla="*/ 999858 w 1015164"/>
                  <a:gd name="connsiteY134" fmla="*/ 420184 h 611176"/>
                  <a:gd name="connsiteX135" fmla="*/ 973621 w 1015164"/>
                  <a:gd name="connsiteY135" fmla="*/ 438288 h 611176"/>
                  <a:gd name="connsiteX136" fmla="*/ 935076 w 1015164"/>
                  <a:gd name="connsiteY136" fmla="*/ 501794 h 611176"/>
                  <a:gd name="connsiteX137" fmla="*/ 916513 w 1015164"/>
                  <a:gd name="connsiteY137" fmla="*/ 487521 h 611176"/>
                  <a:gd name="connsiteX138" fmla="*/ 892356 w 1015164"/>
                  <a:gd name="connsiteY138" fmla="*/ 480348 h 611176"/>
                  <a:gd name="connsiteX139" fmla="*/ 837256 w 1015164"/>
                  <a:gd name="connsiteY139" fmla="*/ 501866 h 611176"/>
                  <a:gd name="connsiteX140" fmla="*/ 812969 w 1015164"/>
                  <a:gd name="connsiteY140" fmla="*/ 523957 h 611176"/>
                  <a:gd name="connsiteX141" fmla="*/ 747168 w 1015164"/>
                  <a:gd name="connsiteY141" fmla="*/ 523957 h 611176"/>
                  <a:gd name="connsiteX142" fmla="*/ 702913 w 1015164"/>
                  <a:gd name="connsiteY142" fmla="*/ 543467 h 611176"/>
                  <a:gd name="connsiteX143" fmla="*/ 686904 w 1015164"/>
                  <a:gd name="connsiteY143" fmla="*/ 587937 h 611176"/>
                  <a:gd name="connsiteX144" fmla="*/ 674438 w 1015164"/>
                  <a:gd name="connsiteY144" fmla="*/ 597978 h 611176"/>
                  <a:gd name="connsiteX145" fmla="*/ 662030 w 1015164"/>
                  <a:gd name="connsiteY145" fmla="*/ 594263 h 611176"/>
                  <a:gd name="connsiteX146" fmla="*/ 640770 w 1015164"/>
                  <a:gd name="connsiteY146" fmla="*/ 584107 h 611176"/>
                  <a:gd name="connsiteX147" fmla="*/ 621490 w 1015164"/>
                  <a:gd name="connsiteY147" fmla="*/ 611176 h 611176"/>
                  <a:gd name="connsiteX148" fmla="*/ 590591 w 1015164"/>
                  <a:gd name="connsiteY148" fmla="*/ 607245 h 611176"/>
                  <a:gd name="connsiteX149" fmla="*/ 588740 w 1015164"/>
                  <a:gd name="connsiteY149" fmla="*/ 607016 h 611176"/>
                  <a:gd name="connsiteX150" fmla="*/ 586402 w 1015164"/>
                  <a:gd name="connsiteY150" fmla="*/ 594507 h 61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015164" h="611176">
                    <a:moveTo>
                      <a:pt x="561025" y="576059"/>
                    </a:moveTo>
                    <a:lnTo>
                      <a:pt x="519424" y="579516"/>
                    </a:lnTo>
                    <a:lnTo>
                      <a:pt x="485943" y="581826"/>
                    </a:lnTo>
                    <a:lnTo>
                      <a:pt x="468628" y="567983"/>
                    </a:lnTo>
                    <a:lnTo>
                      <a:pt x="476704" y="554125"/>
                    </a:lnTo>
                    <a:lnTo>
                      <a:pt x="491709" y="552978"/>
                    </a:lnTo>
                    <a:lnTo>
                      <a:pt x="500948" y="556435"/>
                    </a:lnTo>
                    <a:lnTo>
                      <a:pt x="518262" y="548358"/>
                    </a:lnTo>
                    <a:lnTo>
                      <a:pt x="509024" y="536882"/>
                    </a:lnTo>
                    <a:lnTo>
                      <a:pt x="492871" y="527644"/>
                    </a:lnTo>
                    <a:lnTo>
                      <a:pt x="474395" y="535735"/>
                    </a:lnTo>
                    <a:lnTo>
                      <a:pt x="453666" y="533425"/>
                    </a:lnTo>
                    <a:lnTo>
                      <a:pt x="430570" y="536882"/>
                    </a:lnTo>
                    <a:lnTo>
                      <a:pt x="423656" y="538030"/>
                    </a:lnTo>
                    <a:lnTo>
                      <a:pt x="420184" y="553049"/>
                    </a:lnTo>
                    <a:lnTo>
                      <a:pt x="422494" y="571512"/>
                    </a:lnTo>
                    <a:lnTo>
                      <a:pt x="422494" y="586502"/>
                    </a:lnTo>
                    <a:lnTo>
                      <a:pt x="413256" y="588812"/>
                    </a:lnTo>
                    <a:lnTo>
                      <a:pt x="405179" y="584193"/>
                    </a:lnTo>
                    <a:lnTo>
                      <a:pt x="398251" y="568040"/>
                    </a:lnTo>
                    <a:lnTo>
                      <a:pt x="401722" y="532177"/>
                    </a:lnTo>
                    <a:lnTo>
                      <a:pt x="401722" y="507934"/>
                    </a:lnTo>
                    <a:lnTo>
                      <a:pt x="412108" y="502196"/>
                    </a:lnTo>
                    <a:lnTo>
                      <a:pt x="422494" y="488338"/>
                    </a:lnTo>
                    <a:lnTo>
                      <a:pt x="421346" y="475643"/>
                    </a:lnTo>
                    <a:lnTo>
                      <a:pt x="409799" y="469905"/>
                    </a:lnTo>
                    <a:lnTo>
                      <a:pt x="398251" y="480291"/>
                    </a:lnTo>
                    <a:lnTo>
                      <a:pt x="384451" y="492943"/>
                    </a:lnTo>
                    <a:lnTo>
                      <a:pt x="378713" y="496415"/>
                    </a:lnTo>
                    <a:lnTo>
                      <a:pt x="366017" y="474481"/>
                    </a:lnTo>
                    <a:lnTo>
                      <a:pt x="322150" y="461771"/>
                    </a:lnTo>
                    <a:lnTo>
                      <a:pt x="286373" y="442147"/>
                    </a:lnTo>
                    <a:lnTo>
                      <a:pt x="239034" y="417918"/>
                    </a:lnTo>
                    <a:lnTo>
                      <a:pt x="213643" y="394822"/>
                    </a:lnTo>
                    <a:lnTo>
                      <a:pt x="168627" y="372888"/>
                    </a:lnTo>
                    <a:lnTo>
                      <a:pt x="142017" y="385584"/>
                    </a:lnTo>
                    <a:lnTo>
                      <a:pt x="129322" y="399441"/>
                    </a:lnTo>
                    <a:lnTo>
                      <a:pt x="101607" y="412137"/>
                    </a:lnTo>
                    <a:lnTo>
                      <a:pt x="75040" y="402884"/>
                    </a:lnTo>
                    <a:lnTo>
                      <a:pt x="85425" y="376346"/>
                    </a:lnTo>
                    <a:lnTo>
                      <a:pt x="68111" y="341731"/>
                    </a:lnTo>
                    <a:lnTo>
                      <a:pt x="51944" y="300130"/>
                    </a:lnTo>
                    <a:lnTo>
                      <a:pt x="9238" y="295554"/>
                    </a:lnTo>
                    <a:lnTo>
                      <a:pt x="0" y="284077"/>
                    </a:lnTo>
                    <a:lnTo>
                      <a:pt x="10386" y="277149"/>
                    </a:lnTo>
                    <a:lnTo>
                      <a:pt x="42706" y="274839"/>
                    </a:lnTo>
                    <a:lnTo>
                      <a:pt x="90045" y="274839"/>
                    </a:lnTo>
                    <a:lnTo>
                      <a:pt x="116583" y="270220"/>
                    </a:lnTo>
                    <a:lnTo>
                      <a:pt x="128059" y="260996"/>
                    </a:lnTo>
                    <a:lnTo>
                      <a:pt x="116583" y="234443"/>
                    </a:lnTo>
                    <a:lnTo>
                      <a:pt x="84264" y="218204"/>
                    </a:lnTo>
                    <a:lnTo>
                      <a:pt x="66949" y="225133"/>
                    </a:lnTo>
                    <a:lnTo>
                      <a:pt x="53077" y="217057"/>
                    </a:lnTo>
                    <a:lnTo>
                      <a:pt x="53077" y="204361"/>
                    </a:lnTo>
                    <a:cubicBezTo>
                      <a:pt x="53077" y="203199"/>
                      <a:pt x="58815" y="188194"/>
                      <a:pt x="58815" y="188194"/>
                    </a:cubicBezTo>
                    <a:lnTo>
                      <a:pt x="76130" y="185885"/>
                    </a:lnTo>
                    <a:lnTo>
                      <a:pt x="107302" y="198580"/>
                    </a:lnTo>
                    <a:lnTo>
                      <a:pt x="130383" y="211276"/>
                    </a:lnTo>
                    <a:lnTo>
                      <a:pt x="148917" y="213528"/>
                    </a:lnTo>
                    <a:lnTo>
                      <a:pt x="162760" y="211218"/>
                    </a:lnTo>
                    <a:lnTo>
                      <a:pt x="159303" y="198523"/>
                    </a:lnTo>
                    <a:lnTo>
                      <a:pt x="126983" y="185827"/>
                    </a:lnTo>
                    <a:lnTo>
                      <a:pt x="102740" y="171970"/>
                    </a:lnTo>
                    <a:lnTo>
                      <a:pt x="97002" y="160494"/>
                    </a:lnTo>
                    <a:lnTo>
                      <a:pt x="80849" y="151255"/>
                    </a:lnTo>
                    <a:lnTo>
                      <a:pt x="24243" y="154713"/>
                    </a:lnTo>
                    <a:lnTo>
                      <a:pt x="13857" y="147798"/>
                    </a:lnTo>
                    <a:lnTo>
                      <a:pt x="15005" y="115464"/>
                    </a:lnTo>
                    <a:lnTo>
                      <a:pt x="17315" y="90073"/>
                    </a:lnTo>
                    <a:lnTo>
                      <a:pt x="61182" y="65773"/>
                    </a:lnTo>
                    <a:lnTo>
                      <a:pt x="94678" y="62373"/>
                    </a:lnTo>
                    <a:lnTo>
                      <a:pt x="113140" y="46206"/>
                    </a:lnTo>
                    <a:lnTo>
                      <a:pt x="139679" y="42820"/>
                    </a:lnTo>
                    <a:lnTo>
                      <a:pt x="155832" y="50897"/>
                    </a:lnTo>
                    <a:lnTo>
                      <a:pt x="192785" y="48558"/>
                    </a:lnTo>
                    <a:lnTo>
                      <a:pt x="241257" y="42820"/>
                    </a:lnTo>
                    <a:lnTo>
                      <a:pt x="246995" y="54296"/>
                    </a:lnTo>
                    <a:lnTo>
                      <a:pt x="273534" y="60035"/>
                    </a:lnTo>
                    <a:lnTo>
                      <a:pt x="285010" y="46177"/>
                    </a:lnTo>
                    <a:lnTo>
                      <a:pt x="313872" y="57653"/>
                    </a:lnTo>
                    <a:lnTo>
                      <a:pt x="335806" y="66892"/>
                    </a:lnTo>
                    <a:lnTo>
                      <a:pt x="359002" y="60035"/>
                    </a:lnTo>
                    <a:lnTo>
                      <a:pt x="367093" y="30024"/>
                    </a:lnTo>
                    <a:lnTo>
                      <a:pt x="389012" y="8091"/>
                    </a:lnTo>
                    <a:lnTo>
                      <a:pt x="423656" y="15005"/>
                    </a:lnTo>
                    <a:lnTo>
                      <a:pt x="452504" y="0"/>
                    </a:lnTo>
                    <a:lnTo>
                      <a:pt x="476747" y="11548"/>
                    </a:lnTo>
                    <a:lnTo>
                      <a:pt x="505610" y="36939"/>
                    </a:lnTo>
                    <a:lnTo>
                      <a:pt x="521777" y="62344"/>
                    </a:lnTo>
                    <a:lnTo>
                      <a:pt x="551787" y="106212"/>
                    </a:lnTo>
                    <a:lnTo>
                      <a:pt x="554097" y="141988"/>
                    </a:lnTo>
                    <a:lnTo>
                      <a:pt x="567940" y="155846"/>
                    </a:lnTo>
                    <a:lnTo>
                      <a:pt x="586416" y="148975"/>
                    </a:lnTo>
                    <a:lnTo>
                      <a:pt x="633755" y="130512"/>
                    </a:lnTo>
                    <a:lnTo>
                      <a:pt x="644098" y="115464"/>
                    </a:lnTo>
                    <a:lnTo>
                      <a:pt x="686818" y="108550"/>
                    </a:lnTo>
                    <a:lnTo>
                      <a:pt x="694894" y="123555"/>
                    </a:lnTo>
                    <a:lnTo>
                      <a:pt x="691437" y="142017"/>
                    </a:lnTo>
                    <a:lnTo>
                      <a:pt x="708752" y="145489"/>
                    </a:lnTo>
                    <a:lnTo>
                      <a:pt x="729524" y="135088"/>
                    </a:lnTo>
                    <a:lnTo>
                      <a:pt x="741071" y="137398"/>
                    </a:lnTo>
                    <a:lnTo>
                      <a:pt x="745691" y="150108"/>
                    </a:lnTo>
                    <a:lnTo>
                      <a:pt x="746838" y="170880"/>
                    </a:lnTo>
                    <a:lnTo>
                      <a:pt x="745691" y="192813"/>
                    </a:lnTo>
                    <a:lnTo>
                      <a:pt x="754929" y="197433"/>
                    </a:lnTo>
                    <a:lnTo>
                      <a:pt x="769934" y="198580"/>
                    </a:lnTo>
                    <a:lnTo>
                      <a:pt x="769934" y="183575"/>
                    </a:lnTo>
                    <a:lnTo>
                      <a:pt x="766462" y="146636"/>
                    </a:lnTo>
                    <a:lnTo>
                      <a:pt x="764153" y="128174"/>
                    </a:lnTo>
                    <a:lnTo>
                      <a:pt x="779158" y="112007"/>
                    </a:lnTo>
                    <a:lnTo>
                      <a:pt x="794163" y="109697"/>
                    </a:lnTo>
                    <a:lnTo>
                      <a:pt x="804563" y="122393"/>
                    </a:lnTo>
                    <a:lnTo>
                      <a:pt x="806873" y="140870"/>
                    </a:lnTo>
                    <a:lnTo>
                      <a:pt x="835721" y="147798"/>
                    </a:lnTo>
                    <a:lnTo>
                      <a:pt x="869203" y="153536"/>
                    </a:lnTo>
                    <a:lnTo>
                      <a:pt x="895755" y="153536"/>
                    </a:lnTo>
                    <a:lnTo>
                      <a:pt x="895755" y="153622"/>
                    </a:lnTo>
                    <a:lnTo>
                      <a:pt x="896258" y="183934"/>
                    </a:lnTo>
                    <a:lnTo>
                      <a:pt x="918349" y="221705"/>
                    </a:lnTo>
                    <a:lnTo>
                      <a:pt x="934287" y="229451"/>
                    </a:lnTo>
                    <a:lnTo>
                      <a:pt x="948244" y="228447"/>
                    </a:lnTo>
                    <a:lnTo>
                      <a:pt x="965961" y="217487"/>
                    </a:lnTo>
                    <a:lnTo>
                      <a:pt x="978312" y="208005"/>
                    </a:lnTo>
                    <a:lnTo>
                      <a:pt x="989989" y="209540"/>
                    </a:lnTo>
                    <a:lnTo>
                      <a:pt x="1007332" y="217544"/>
                    </a:lnTo>
                    <a:lnTo>
                      <a:pt x="1010201" y="226152"/>
                    </a:lnTo>
                    <a:lnTo>
                      <a:pt x="1010603" y="227371"/>
                    </a:lnTo>
                    <a:lnTo>
                      <a:pt x="1007849" y="267380"/>
                    </a:lnTo>
                    <a:lnTo>
                      <a:pt x="1015165" y="292269"/>
                    </a:lnTo>
                    <a:lnTo>
                      <a:pt x="994938" y="318319"/>
                    </a:lnTo>
                    <a:lnTo>
                      <a:pt x="1007189" y="381625"/>
                    </a:lnTo>
                    <a:lnTo>
                      <a:pt x="1011837" y="417617"/>
                    </a:lnTo>
                    <a:lnTo>
                      <a:pt x="1011837" y="424488"/>
                    </a:lnTo>
                    <a:lnTo>
                      <a:pt x="1011765" y="424488"/>
                    </a:lnTo>
                    <a:lnTo>
                      <a:pt x="999858" y="420184"/>
                    </a:lnTo>
                    <a:lnTo>
                      <a:pt x="973621" y="438288"/>
                    </a:lnTo>
                    <a:lnTo>
                      <a:pt x="935076" y="501794"/>
                    </a:lnTo>
                    <a:lnTo>
                      <a:pt x="916513" y="487521"/>
                    </a:lnTo>
                    <a:lnTo>
                      <a:pt x="892356" y="480348"/>
                    </a:lnTo>
                    <a:lnTo>
                      <a:pt x="837256" y="501866"/>
                    </a:lnTo>
                    <a:lnTo>
                      <a:pt x="812969" y="523957"/>
                    </a:lnTo>
                    <a:lnTo>
                      <a:pt x="747168" y="523957"/>
                    </a:lnTo>
                    <a:lnTo>
                      <a:pt x="702913" y="543467"/>
                    </a:lnTo>
                    <a:lnTo>
                      <a:pt x="686904" y="587937"/>
                    </a:lnTo>
                    <a:lnTo>
                      <a:pt x="674438" y="597978"/>
                    </a:lnTo>
                    <a:lnTo>
                      <a:pt x="662030" y="594263"/>
                    </a:lnTo>
                    <a:lnTo>
                      <a:pt x="640770" y="584107"/>
                    </a:lnTo>
                    <a:lnTo>
                      <a:pt x="621490" y="611176"/>
                    </a:lnTo>
                    <a:lnTo>
                      <a:pt x="590591" y="607245"/>
                    </a:lnTo>
                    <a:lnTo>
                      <a:pt x="588740" y="607016"/>
                    </a:lnTo>
                    <a:lnTo>
                      <a:pt x="586402" y="594507"/>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11" name="Freeform: Shape 239">
                <a:extLst>
                  <a:ext uri="{FF2B5EF4-FFF2-40B4-BE49-F238E27FC236}">
                    <a16:creationId xmlns:a16="http://schemas.microsoft.com/office/drawing/2014/main" id="{98F240CF-A590-D7BB-3E86-533E04C8B126}"/>
                  </a:ext>
                </a:extLst>
              </p:cNvPr>
              <p:cNvSpPr/>
              <p:nvPr/>
            </p:nvSpPr>
            <p:spPr>
              <a:xfrm>
                <a:off x="6771855" y="2218401"/>
                <a:ext cx="1320157" cy="1201915"/>
              </a:xfrm>
              <a:custGeom>
                <a:avLst/>
                <a:gdLst>
                  <a:gd name="connsiteX0" fmla="*/ 76187 w 990118"/>
                  <a:gd name="connsiteY0" fmla="*/ 481094 h 901436"/>
                  <a:gd name="connsiteX1" fmla="*/ 31172 w 990118"/>
                  <a:gd name="connsiteY1" fmla="*/ 467251 h 901436"/>
                  <a:gd name="connsiteX2" fmla="*/ 0 w 990118"/>
                  <a:gd name="connsiteY2" fmla="*/ 460322 h 901436"/>
                  <a:gd name="connsiteX3" fmla="*/ 2310 w 990118"/>
                  <a:gd name="connsiteY3" fmla="*/ 451084 h 901436"/>
                  <a:gd name="connsiteX4" fmla="*/ 10386 w 990118"/>
                  <a:gd name="connsiteY4" fmla="*/ 446465 h 901436"/>
                  <a:gd name="connsiteX5" fmla="*/ 20786 w 990118"/>
                  <a:gd name="connsiteY5" fmla="*/ 443008 h 901436"/>
                  <a:gd name="connsiteX6" fmla="*/ 19624 w 990118"/>
                  <a:gd name="connsiteY6" fmla="*/ 425693 h 901436"/>
                  <a:gd name="connsiteX7" fmla="*/ 28862 w 990118"/>
                  <a:gd name="connsiteY7" fmla="*/ 406069 h 901436"/>
                  <a:gd name="connsiteX8" fmla="*/ 35806 w 990118"/>
                  <a:gd name="connsiteY8" fmla="*/ 395281 h 901436"/>
                  <a:gd name="connsiteX9" fmla="*/ 38531 w 990118"/>
                  <a:gd name="connsiteY9" fmla="*/ 395626 h 901436"/>
                  <a:gd name="connsiteX10" fmla="*/ 76288 w 990118"/>
                  <a:gd name="connsiteY10" fmla="*/ 400446 h 901436"/>
                  <a:gd name="connsiteX11" fmla="*/ 93947 w 990118"/>
                  <a:gd name="connsiteY11" fmla="*/ 375628 h 901436"/>
                  <a:gd name="connsiteX12" fmla="*/ 107273 w 990118"/>
                  <a:gd name="connsiteY12" fmla="*/ 381998 h 901436"/>
                  <a:gd name="connsiteX13" fmla="*/ 126324 w 990118"/>
                  <a:gd name="connsiteY13" fmla="*/ 387693 h 901436"/>
                  <a:gd name="connsiteX14" fmla="*/ 146063 w 990118"/>
                  <a:gd name="connsiteY14" fmla="*/ 371827 h 901436"/>
                  <a:gd name="connsiteX15" fmla="*/ 161484 w 990118"/>
                  <a:gd name="connsiteY15" fmla="*/ 328992 h 901436"/>
                  <a:gd name="connsiteX16" fmla="*/ 198996 w 990118"/>
                  <a:gd name="connsiteY16" fmla="*/ 312409 h 901436"/>
                  <a:gd name="connsiteX17" fmla="*/ 266806 w 990118"/>
                  <a:gd name="connsiteY17" fmla="*/ 312409 h 901436"/>
                  <a:gd name="connsiteX18" fmla="*/ 292814 w 990118"/>
                  <a:gd name="connsiteY18" fmla="*/ 288840 h 901436"/>
                  <a:gd name="connsiteX19" fmla="*/ 342247 w 990118"/>
                  <a:gd name="connsiteY19" fmla="*/ 269517 h 901436"/>
                  <a:gd name="connsiteX20" fmla="*/ 360537 w 990118"/>
                  <a:gd name="connsiteY20" fmla="*/ 274925 h 901436"/>
                  <a:gd name="connsiteX21" fmla="*/ 387563 w 990118"/>
                  <a:gd name="connsiteY21" fmla="*/ 295912 h 901436"/>
                  <a:gd name="connsiteX22" fmla="*/ 431560 w 990118"/>
                  <a:gd name="connsiteY22" fmla="*/ 223455 h 901436"/>
                  <a:gd name="connsiteX23" fmla="*/ 450897 w 990118"/>
                  <a:gd name="connsiteY23" fmla="*/ 210114 h 901436"/>
                  <a:gd name="connsiteX24" fmla="*/ 460996 w 990118"/>
                  <a:gd name="connsiteY24" fmla="*/ 213729 h 901436"/>
                  <a:gd name="connsiteX25" fmla="*/ 472731 w 990118"/>
                  <a:gd name="connsiteY25" fmla="*/ 209798 h 901436"/>
                  <a:gd name="connsiteX26" fmla="*/ 472731 w 990118"/>
                  <a:gd name="connsiteY26" fmla="*/ 193875 h 901436"/>
                  <a:gd name="connsiteX27" fmla="*/ 467954 w 990118"/>
                  <a:gd name="connsiteY27" fmla="*/ 156965 h 901436"/>
                  <a:gd name="connsiteX28" fmla="*/ 456607 w 990118"/>
                  <a:gd name="connsiteY28" fmla="*/ 98264 h 901436"/>
                  <a:gd name="connsiteX29" fmla="*/ 477250 w 990118"/>
                  <a:gd name="connsiteY29" fmla="*/ 71683 h 901436"/>
                  <a:gd name="connsiteX30" fmla="*/ 468858 w 990118"/>
                  <a:gd name="connsiteY30" fmla="*/ 43107 h 901436"/>
                  <a:gd name="connsiteX31" fmla="*/ 471612 w 990118"/>
                  <a:gd name="connsiteY31" fmla="*/ 2941 h 901436"/>
                  <a:gd name="connsiteX32" fmla="*/ 470995 w 990118"/>
                  <a:gd name="connsiteY32" fmla="*/ 1062 h 901436"/>
                  <a:gd name="connsiteX33" fmla="*/ 471009 w 990118"/>
                  <a:gd name="connsiteY33" fmla="*/ 1062 h 901436"/>
                  <a:gd name="connsiteX34" fmla="*/ 476690 w 990118"/>
                  <a:gd name="connsiteY34" fmla="*/ 0 h 901436"/>
                  <a:gd name="connsiteX35" fmla="*/ 485570 w 990118"/>
                  <a:gd name="connsiteY35" fmla="*/ 7632 h 901436"/>
                  <a:gd name="connsiteX36" fmla="*/ 502956 w 990118"/>
                  <a:gd name="connsiteY36" fmla="*/ 172 h 901436"/>
                  <a:gd name="connsiteX37" fmla="*/ 515035 w 990118"/>
                  <a:gd name="connsiteY37" fmla="*/ 6054 h 901436"/>
                  <a:gd name="connsiteX38" fmla="*/ 527486 w 990118"/>
                  <a:gd name="connsiteY38" fmla="*/ 12652 h 901436"/>
                  <a:gd name="connsiteX39" fmla="*/ 548918 w 990118"/>
                  <a:gd name="connsiteY39" fmla="*/ 34945 h 901436"/>
                  <a:gd name="connsiteX40" fmla="*/ 573534 w 990118"/>
                  <a:gd name="connsiteY40" fmla="*/ 23913 h 901436"/>
                  <a:gd name="connsiteX41" fmla="*/ 591537 w 990118"/>
                  <a:gd name="connsiteY41" fmla="*/ 28791 h 901436"/>
                  <a:gd name="connsiteX42" fmla="*/ 625392 w 990118"/>
                  <a:gd name="connsiteY42" fmla="*/ 24186 h 901436"/>
                  <a:gd name="connsiteX43" fmla="*/ 640612 w 990118"/>
                  <a:gd name="connsiteY43" fmla="*/ 17128 h 901436"/>
                  <a:gd name="connsiteX44" fmla="*/ 660294 w 990118"/>
                  <a:gd name="connsiteY44" fmla="*/ 23627 h 901436"/>
                  <a:gd name="connsiteX45" fmla="*/ 685986 w 990118"/>
                  <a:gd name="connsiteY45" fmla="*/ 22278 h 901436"/>
                  <a:gd name="connsiteX46" fmla="*/ 695741 w 990118"/>
                  <a:gd name="connsiteY46" fmla="*/ 12523 h 901436"/>
                  <a:gd name="connsiteX47" fmla="*/ 703430 w 990118"/>
                  <a:gd name="connsiteY47" fmla="*/ 1965 h 901436"/>
                  <a:gd name="connsiteX48" fmla="*/ 710574 w 990118"/>
                  <a:gd name="connsiteY48" fmla="*/ 2883 h 901436"/>
                  <a:gd name="connsiteX49" fmla="*/ 713859 w 990118"/>
                  <a:gd name="connsiteY49" fmla="*/ 5595 h 901436"/>
                  <a:gd name="connsiteX50" fmla="*/ 713859 w 990118"/>
                  <a:gd name="connsiteY50" fmla="*/ 30627 h 901436"/>
                  <a:gd name="connsiteX51" fmla="*/ 726339 w 990118"/>
                  <a:gd name="connsiteY51" fmla="*/ 41615 h 901436"/>
                  <a:gd name="connsiteX52" fmla="*/ 738647 w 990118"/>
                  <a:gd name="connsiteY52" fmla="*/ 46880 h 901436"/>
                  <a:gd name="connsiteX53" fmla="*/ 747527 w 990118"/>
                  <a:gd name="connsiteY53" fmla="*/ 71224 h 901436"/>
                  <a:gd name="connsiteX54" fmla="*/ 762432 w 990118"/>
                  <a:gd name="connsiteY54" fmla="*/ 80161 h 901436"/>
                  <a:gd name="connsiteX55" fmla="*/ 778756 w 990118"/>
                  <a:gd name="connsiteY55" fmla="*/ 80161 h 901436"/>
                  <a:gd name="connsiteX56" fmla="*/ 803057 w 990118"/>
                  <a:gd name="connsiteY56" fmla="*/ 59231 h 901436"/>
                  <a:gd name="connsiteX57" fmla="*/ 818148 w 990118"/>
                  <a:gd name="connsiteY57" fmla="*/ 47640 h 901436"/>
                  <a:gd name="connsiteX58" fmla="*/ 840627 w 990118"/>
                  <a:gd name="connsiteY58" fmla="*/ 48630 h 901436"/>
                  <a:gd name="connsiteX59" fmla="*/ 854556 w 990118"/>
                  <a:gd name="connsiteY59" fmla="*/ 61928 h 901436"/>
                  <a:gd name="connsiteX60" fmla="*/ 854556 w 990118"/>
                  <a:gd name="connsiteY60" fmla="*/ 80089 h 901436"/>
                  <a:gd name="connsiteX61" fmla="*/ 865301 w 990118"/>
                  <a:gd name="connsiteY61" fmla="*/ 110616 h 901436"/>
                  <a:gd name="connsiteX62" fmla="*/ 890204 w 990118"/>
                  <a:gd name="connsiteY62" fmla="*/ 128820 h 901436"/>
                  <a:gd name="connsiteX63" fmla="*/ 897491 w 990118"/>
                  <a:gd name="connsiteY63" fmla="*/ 145948 h 901436"/>
                  <a:gd name="connsiteX64" fmla="*/ 917288 w 990118"/>
                  <a:gd name="connsiteY64" fmla="*/ 149419 h 901436"/>
                  <a:gd name="connsiteX65" fmla="*/ 934272 w 990118"/>
                  <a:gd name="connsiteY65" fmla="*/ 146522 h 901436"/>
                  <a:gd name="connsiteX66" fmla="*/ 939322 w 990118"/>
                  <a:gd name="connsiteY66" fmla="*/ 150380 h 901436"/>
                  <a:gd name="connsiteX67" fmla="*/ 945418 w 990118"/>
                  <a:gd name="connsiteY67" fmla="*/ 164640 h 901436"/>
                  <a:gd name="connsiteX68" fmla="*/ 962245 w 990118"/>
                  <a:gd name="connsiteY68" fmla="*/ 173261 h 901436"/>
                  <a:gd name="connsiteX69" fmla="*/ 962260 w 990118"/>
                  <a:gd name="connsiteY69" fmla="*/ 173261 h 901436"/>
                  <a:gd name="connsiteX70" fmla="*/ 982271 w 990118"/>
                  <a:gd name="connsiteY70" fmla="*/ 187448 h 901436"/>
                  <a:gd name="connsiteX71" fmla="*/ 989788 w 990118"/>
                  <a:gd name="connsiteY71" fmla="*/ 187448 h 901436"/>
                  <a:gd name="connsiteX72" fmla="*/ 990118 w 990118"/>
                  <a:gd name="connsiteY72" fmla="*/ 187821 h 901436"/>
                  <a:gd name="connsiteX73" fmla="*/ 990118 w 990118"/>
                  <a:gd name="connsiteY73" fmla="*/ 189442 h 901436"/>
                  <a:gd name="connsiteX74" fmla="*/ 980693 w 990118"/>
                  <a:gd name="connsiteY74" fmla="*/ 194004 h 901436"/>
                  <a:gd name="connsiteX75" fmla="*/ 970738 w 990118"/>
                  <a:gd name="connsiteY75" fmla="*/ 207589 h 901436"/>
                  <a:gd name="connsiteX76" fmla="*/ 964239 w 990118"/>
                  <a:gd name="connsiteY76" fmla="*/ 224732 h 901436"/>
                  <a:gd name="connsiteX77" fmla="*/ 969289 w 990118"/>
                  <a:gd name="connsiteY77" fmla="*/ 240698 h 901436"/>
                  <a:gd name="connsiteX78" fmla="*/ 968930 w 990118"/>
                  <a:gd name="connsiteY78" fmla="*/ 267652 h 901436"/>
                  <a:gd name="connsiteX79" fmla="*/ 957454 w 990118"/>
                  <a:gd name="connsiteY79" fmla="*/ 282098 h 901436"/>
                  <a:gd name="connsiteX80" fmla="*/ 946667 w 990118"/>
                  <a:gd name="connsiteY80" fmla="*/ 308866 h 901436"/>
                  <a:gd name="connsiteX81" fmla="*/ 939824 w 990118"/>
                  <a:gd name="connsiteY81" fmla="*/ 321117 h 901436"/>
                  <a:gd name="connsiteX82" fmla="*/ 917517 w 990118"/>
                  <a:gd name="connsiteY82" fmla="*/ 341932 h 901436"/>
                  <a:gd name="connsiteX83" fmla="*/ 899787 w 990118"/>
                  <a:gd name="connsiteY83" fmla="*/ 350797 h 901436"/>
                  <a:gd name="connsiteX84" fmla="*/ 897362 w 990118"/>
                  <a:gd name="connsiteY84" fmla="*/ 369718 h 901436"/>
                  <a:gd name="connsiteX85" fmla="*/ 882242 w 990118"/>
                  <a:gd name="connsiteY85" fmla="*/ 379788 h 901436"/>
                  <a:gd name="connsiteX86" fmla="*/ 863378 w 990118"/>
                  <a:gd name="connsiteY86" fmla="*/ 388510 h 901436"/>
                  <a:gd name="connsiteX87" fmla="*/ 851156 w 990118"/>
                  <a:gd name="connsiteY87" fmla="*/ 388510 h 901436"/>
                  <a:gd name="connsiteX88" fmla="*/ 841330 w 990118"/>
                  <a:gd name="connsiteY88" fmla="*/ 381481 h 901436"/>
                  <a:gd name="connsiteX89" fmla="*/ 828993 w 990118"/>
                  <a:gd name="connsiteY89" fmla="*/ 388883 h 901436"/>
                  <a:gd name="connsiteX90" fmla="*/ 830628 w 990118"/>
                  <a:gd name="connsiteY90" fmla="*/ 402425 h 901436"/>
                  <a:gd name="connsiteX91" fmla="*/ 832479 w 990118"/>
                  <a:gd name="connsiteY91" fmla="*/ 410315 h 901436"/>
                  <a:gd name="connsiteX92" fmla="*/ 830973 w 990118"/>
                  <a:gd name="connsiteY92" fmla="*/ 411190 h 901436"/>
                  <a:gd name="connsiteX93" fmla="*/ 821706 w 990118"/>
                  <a:gd name="connsiteY93" fmla="*/ 400058 h 901436"/>
                  <a:gd name="connsiteX94" fmla="*/ 806758 w 990118"/>
                  <a:gd name="connsiteY94" fmla="*/ 390992 h 901436"/>
                  <a:gd name="connsiteX95" fmla="*/ 793690 w 990118"/>
                  <a:gd name="connsiteY95" fmla="*/ 399527 h 901436"/>
                  <a:gd name="connsiteX96" fmla="*/ 782285 w 990118"/>
                  <a:gd name="connsiteY96" fmla="*/ 416828 h 901436"/>
                  <a:gd name="connsiteX97" fmla="*/ 781869 w 990118"/>
                  <a:gd name="connsiteY97" fmla="*/ 431202 h 901436"/>
                  <a:gd name="connsiteX98" fmla="*/ 774682 w 990118"/>
                  <a:gd name="connsiteY98" fmla="*/ 459964 h 901436"/>
                  <a:gd name="connsiteX99" fmla="*/ 757181 w 990118"/>
                  <a:gd name="connsiteY99" fmla="*/ 498452 h 901436"/>
                  <a:gd name="connsiteX100" fmla="*/ 728663 w 990118"/>
                  <a:gd name="connsiteY100" fmla="*/ 563923 h 901436"/>
                  <a:gd name="connsiteX101" fmla="*/ 731145 w 990118"/>
                  <a:gd name="connsiteY101" fmla="*/ 586517 h 901436"/>
                  <a:gd name="connsiteX102" fmla="*/ 717316 w 990118"/>
                  <a:gd name="connsiteY102" fmla="*/ 584982 h 901436"/>
                  <a:gd name="connsiteX103" fmla="*/ 700116 w 990118"/>
                  <a:gd name="connsiteY103" fmla="*/ 597075 h 901436"/>
                  <a:gd name="connsiteX104" fmla="*/ 681166 w 990118"/>
                  <a:gd name="connsiteY104" fmla="*/ 605051 h 901436"/>
                  <a:gd name="connsiteX105" fmla="*/ 660366 w 990118"/>
                  <a:gd name="connsiteY105" fmla="*/ 591007 h 901436"/>
                  <a:gd name="connsiteX106" fmla="*/ 608737 w 990118"/>
                  <a:gd name="connsiteY106" fmla="*/ 593431 h 901436"/>
                  <a:gd name="connsiteX107" fmla="*/ 580104 w 990118"/>
                  <a:gd name="connsiteY107" fmla="*/ 590992 h 901436"/>
                  <a:gd name="connsiteX108" fmla="*/ 553795 w 990118"/>
                  <a:gd name="connsiteY108" fmla="*/ 600862 h 901436"/>
                  <a:gd name="connsiteX109" fmla="*/ 537098 w 990118"/>
                  <a:gd name="connsiteY109" fmla="*/ 622150 h 901436"/>
                  <a:gd name="connsiteX110" fmla="*/ 521203 w 990118"/>
                  <a:gd name="connsiteY110" fmla="*/ 624632 h 901436"/>
                  <a:gd name="connsiteX111" fmla="*/ 490677 w 990118"/>
                  <a:gd name="connsiteY111" fmla="*/ 621763 h 901436"/>
                  <a:gd name="connsiteX112" fmla="*/ 470249 w 990118"/>
                  <a:gd name="connsiteY112" fmla="*/ 621734 h 901436"/>
                  <a:gd name="connsiteX113" fmla="*/ 454283 w 990118"/>
                  <a:gd name="connsiteY113" fmla="*/ 636008 h 901436"/>
                  <a:gd name="connsiteX114" fmla="*/ 466577 w 990118"/>
                  <a:gd name="connsiteY114" fmla="*/ 664024 h 901436"/>
                  <a:gd name="connsiteX115" fmla="*/ 484279 w 990118"/>
                  <a:gd name="connsiteY115" fmla="*/ 694622 h 901436"/>
                  <a:gd name="connsiteX116" fmla="*/ 498208 w 990118"/>
                  <a:gd name="connsiteY116" fmla="*/ 709656 h 901436"/>
                  <a:gd name="connsiteX117" fmla="*/ 501507 w 990118"/>
                  <a:gd name="connsiteY117" fmla="*/ 734358 h 901436"/>
                  <a:gd name="connsiteX118" fmla="*/ 516799 w 990118"/>
                  <a:gd name="connsiteY118" fmla="*/ 808322 h 901436"/>
                  <a:gd name="connsiteX119" fmla="*/ 507417 w 990118"/>
                  <a:gd name="connsiteY119" fmla="*/ 827946 h 901436"/>
                  <a:gd name="connsiteX120" fmla="*/ 506126 w 990118"/>
                  <a:gd name="connsiteY120" fmla="*/ 855001 h 901436"/>
                  <a:gd name="connsiteX121" fmla="*/ 517947 w 990118"/>
                  <a:gd name="connsiteY121" fmla="*/ 880191 h 901436"/>
                  <a:gd name="connsiteX122" fmla="*/ 520629 w 990118"/>
                  <a:gd name="connsiteY122" fmla="*/ 892270 h 901436"/>
                  <a:gd name="connsiteX123" fmla="*/ 510846 w 990118"/>
                  <a:gd name="connsiteY123" fmla="*/ 901436 h 901436"/>
                  <a:gd name="connsiteX124" fmla="*/ 480535 w 990118"/>
                  <a:gd name="connsiteY124" fmla="*/ 901436 h 901436"/>
                  <a:gd name="connsiteX125" fmla="*/ 454010 w 990118"/>
                  <a:gd name="connsiteY125" fmla="*/ 897463 h 901436"/>
                  <a:gd name="connsiteX126" fmla="*/ 426396 w 990118"/>
                  <a:gd name="connsiteY126" fmla="*/ 897463 h 901436"/>
                  <a:gd name="connsiteX127" fmla="*/ 418721 w 990118"/>
                  <a:gd name="connsiteY127" fmla="*/ 885513 h 901436"/>
                  <a:gd name="connsiteX128" fmla="*/ 388668 w 990118"/>
                  <a:gd name="connsiteY128" fmla="*/ 885513 h 901436"/>
                  <a:gd name="connsiteX129" fmla="*/ 374811 w 990118"/>
                  <a:gd name="connsiteY129" fmla="*/ 897463 h 901436"/>
                  <a:gd name="connsiteX130" fmla="*/ 360552 w 990118"/>
                  <a:gd name="connsiteY130" fmla="*/ 897463 h 901436"/>
                  <a:gd name="connsiteX131" fmla="*/ 359017 w 990118"/>
                  <a:gd name="connsiteY131" fmla="*/ 889745 h 901436"/>
                  <a:gd name="connsiteX132" fmla="*/ 333611 w 990118"/>
                  <a:gd name="connsiteY132" fmla="*/ 893202 h 901436"/>
                  <a:gd name="connsiteX133" fmla="*/ 313987 w 990118"/>
                  <a:gd name="connsiteY133" fmla="*/ 890893 h 901436"/>
                  <a:gd name="connsiteX134" fmla="*/ 293215 w 990118"/>
                  <a:gd name="connsiteY134" fmla="*/ 874725 h 901436"/>
                  <a:gd name="connsiteX135" fmla="*/ 248186 w 990118"/>
                  <a:gd name="connsiteY135" fmla="*/ 860883 h 901436"/>
                  <a:gd name="connsiteX136" fmla="*/ 181237 w 990118"/>
                  <a:gd name="connsiteY136" fmla="*/ 806629 h 901436"/>
                  <a:gd name="connsiteX137" fmla="*/ 162775 w 990118"/>
                  <a:gd name="connsiteY137" fmla="*/ 776619 h 901436"/>
                  <a:gd name="connsiteX138" fmla="*/ 155846 w 990118"/>
                  <a:gd name="connsiteY138" fmla="*/ 729280 h 901436"/>
                  <a:gd name="connsiteX139" fmla="*/ 116598 w 990118"/>
                  <a:gd name="connsiteY139" fmla="*/ 678498 h 901436"/>
                  <a:gd name="connsiteX140" fmla="*/ 90045 w 990118"/>
                  <a:gd name="connsiteY140" fmla="*/ 648473 h 901436"/>
                  <a:gd name="connsiteX141" fmla="*/ 109669 w 990118"/>
                  <a:gd name="connsiteY141" fmla="*/ 615006 h 901436"/>
                  <a:gd name="connsiteX142" fmla="*/ 140841 w 990118"/>
                  <a:gd name="connsiteY142" fmla="*/ 569977 h 901436"/>
                  <a:gd name="connsiteX143" fmla="*/ 145460 w 990118"/>
                  <a:gd name="connsiteY143" fmla="*/ 549205 h 901436"/>
                  <a:gd name="connsiteX144" fmla="*/ 107359 w 990118"/>
                  <a:gd name="connsiteY144" fmla="*/ 526109 h 901436"/>
                  <a:gd name="connsiteX145" fmla="*/ 80806 w 990118"/>
                  <a:gd name="connsiteY145" fmla="*/ 508809 h 901436"/>
                  <a:gd name="connsiteX146" fmla="*/ 96973 w 990118"/>
                  <a:gd name="connsiteY146" fmla="*/ 490332 h 901436"/>
                  <a:gd name="connsiteX147" fmla="*/ 124674 w 990118"/>
                  <a:gd name="connsiteY147" fmla="*/ 474165 h 901436"/>
                  <a:gd name="connsiteX148" fmla="*/ 154684 w 990118"/>
                  <a:gd name="connsiteY148" fmla="*/ 477637 h 901436"/>
                  <a:gd name="connsiteX149" fmla="*/ 183546 w 990118"/>
                  <a:gd name="connsiteY149" fmla="*/ 489170 h 901436"/>
                  <a:gd name="connsiteX150" fmla="*/ 220485 w 990118"/>
                  <a:gd name="connsiteY150" fmla="*/ 512266 h 901436"/>
                  <a:gd name="connsiteX151" fmla="*/ 253967 w 990118"/>
                  <a:gd name="connsiteY151" fmla="*/ 516885 h 901436"/>
                  <a:gd name="connsiteX152" fmla="*/ 266662 w 990118"/>
                  <a:gd name="connsiteY152" fmla="*/ 507647 h 901436"/>
                  <a:gd name="connsiteX153" fmla="*/ 253967 w 990118"/>
                  <a:gd name="connsiteY153" fmla="*/ 499571 h 901436"/>
                  <a:gd name="connsiteX154" fmla="*/ 223957 w 990118"/>
                  <a:gd name="connsiteY154" fmla="*/ 488023 h 901436"/>
                  <a:gd name="connsiteX155" fmla="*/ 202023 w 990118"/>
                  <a:gd name="connsiteY155" fmla="*/ 475327 h 901436"/>
                  <a:gd name="connsiteX156" fmla="*/ 181237 w 990118"/>
                  <a:gd name="connsiteY156" fmla="*/ 463779 h 901436"/>
                  <a:gd name="connsiteX157" fmla="*/ 137369 w 990118"/>
                  <a:gd name="connsiteY157" fmla="*/ 449936 h 901436"/>
                  <a:gd name="connsiteX158" fmla="*/ 109669 w 990118"/>
                  <a:gd name="connsiteY158" fmla="*/ 456851 h 901436"/>
                  <a:gd name="connsiteX159" fmla="*/ 76187 w 990118"/>
                  <a:gd name="connsiteY159" fmla="*/ 481094 h 90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90118" h="901436">
                    <a:moveTo>
                      <a:pt x="76187" y="481094"/>
                    </a:moveTo>
                    <a:lnTo>
                      <a:pt x="31172" y="467251"/>
                    </a:lnTo>
                    <a:lnTo>
                      <a:pt x="0" y="460322"/>
                    </a:lnTo>
                    <a:lnTo>
                      <a:pt x="2310" y="451084"/>
                    </a:lnTo>
                    <a:lnTo>
                      <a:pt x="10386" y="446465"/>
                    </a:lnTo>
                    <a:lnTo>
                      <a:pt x="20786" y="443008"/>
                    </a:lnTo>
                    <a:lnTo>
                      <a:pt x="19624" y="425693"/>
                    </a:lnTo>
                    <a:lnTo>
                      <a:pt x="28862" y="406069"/>
                    </a:lnTo>
                    <a:lnTo>
                      <a:pt x="35806" y="395281"/>
                    </a:lnTo>
                    <a:lnTo>
                      <a:pt x="38531" y="395626"/>
                    </a:lnTo>
                    <a:lnTo>
                      <a:pt x="76288" y="400446"/>
                    </a:lnTo>
                    <a:lnTo>
                      <a:pt x="93947" y="375628"/>
                    </a:lnTo>
                    <a:lnTo>
                      <a:pt x="107273" y="381998"/>
                    </a:lnTo>
                    <a:lnTo>
                      <a:pt x="126324" y="387693"/>
                    </a:lnTo>
                    <a:lnTo>
                      <a:pt x="146063" y="371827"/>
                    </a:lnTo>
                    <a:lnTo>
                      <a:pt x="161484" y="328992"/>
                    </a:lnTo>
                    <a:lnTo>
                      <a:pt x="198996" y="312409"/>
                    </a:lnTo>
                    <a:lnTo>
                      <a:pt x="266806" y="312409"/>
                    </a:lnTo>
                    <a:lnTo>
                      <a:pt x="292814" y="288840"/>
                    </a:lnTo>
                    <a:lnTo>
                      <a:pt x="342247" y="269517"/>
                    </a:lnTo>
                    <a:lnTo>
                      <a:pt x="360537" y="274925"/>
                    </a:lnTo>
                    <a:lnTo>
                      <a:pt x="387563" y="295912"/>
                    </a:lnTo>
                    <a:lnTo>
                      <a:pt x="431560" y="223455"/>
                    </a:lnTo>
                    <a:lnTo>
                      <a:pt x="450897" y="210114"/>
                    </a:lnTo>
                    <a:lnTo>
                      <a:pt x="460996" y="213729"/>
                    </a:lnTo>
                    <a:lnTo>
                      <a:pt x="472731" y="209798"/>
                    </a:lnTo>
                    <a:lnTo>
                      <a:pt x="472731" y="193875"/>
                    </a:lnTo>
                    <a:lnTo>
                      <a:pt x="467954" y="156965"/>
                    </a:lnTo>
                    <a:lnTo>
                      <a:pt x="456607" y="98264"/>
                    </a:lnTo>
                    <a:lnTo>
                      <a:pt x="477250" y="71683"/>
                    </a:lnTo>
                    <a:lnTo>
                      <a:pt x="468858" y="43107"/>
                    </a:lnTo>
                    <a:lnTo>
                      <a:pt x="471612" y="2941"/>
                    </a:lnTo>
                    <a:lnTo>
                      <a:pt x="470995" y="1062"/>
                    </a:lnTo>
                    <a:lnTo>
                      <a:pt x="471009" y="1062"/>
                    </a:lnTo>
                    <a:lnTo>
                      <a:pt x="476690" y="0"/>
                    </a:lnTo>
                    <a:lnTo>
                      <a:pt x="485570" y="7632"/>
                    </a:lnTo>
                    <a:lnTo>
                      <a:pt x="502956" y="172"/>
                    </a:lnTo>
                    <a:lnTo>
                      <a:pt x="515035" y="6054"/>
                    </a:lnTo>
                    <a:lnTo>
                      <a:pt x="527486" y="12652"/>
                    </a:lnTo>
                    <a:lnTo>
                      <a:pt x="548918" y="34945"/>
                    </a:lnTo>
                    <a:lnTo>
                      <a:pt x="573534" y="23913"/>
                    </a:lnTo>
                    <a:lnTo>
                      <a:pt x="591537" y="28791"/>
                    </a:lnTo>
                    <a:lnTo>
                      <a:pt x="625392" y="24186"/>
                    </a:lnTo>
                    <a:lnTo>
                      <a:pt x="640612" y="17128"/>
                    </a:lnTo>
                    <a:lnTo>
                      <a:pt x="660294" y="23627"/>
                    </a:lnTo>
                    <a:lnTo>
                      <a:pt x="685986" y="22278"/>
                    </a:lnTo>
                    <a:lnTo>
                      <a:pt x="695741" y="12523"/>
                    </a:lnTo>
                    <a:lnTo>
                      <a:pt x="703430" y="1965"/>
                    </a:lnTo>
                    <a:lnTo>
                      <a:pt x="710574" y="2883"/>
                    </a:lnTo>
                    <a:lnTo>
                      <a:pt x="713859" y="5595"/>
                    </a:lnTo>
                    <a:lnTo>
                      <a:pt x="713859" y="30627"/>
                    </a:lnTo>
                    <a:lnTo>
                      <a:pt x="726339" y="41615"/>
                    </a:lnTo>
                    <a:lnTo>
                      <a:pt x="738647" y="46880"/>
                    </a:lnTo>
                    <a:lnTo>
                      <a:pt x="747527" y="71224"/>
                    </a:lnTo>
                    <a:lnTo>
                      <a:pt x="762432" y="80161"/>
                    </a:lnTo>
                    <a:lnTo>
                      <a:pt x="778756" y="80161"/>
                    </a:lnTo>
                    <a:lnTo>
                      <a:pt x="803057" y="59231"/>
                    </a:lnTo>
                    <a:lnTo>
                      <a:pt x="818148" y="47640"/>
                    </a:lnTo>
                    <a:lnTo>
                      <a:pt x="840627" y="48630"/>
                    </a:lnTo>
                    <a:lnTo>
                      <a:pt x="854556" y="61928"/>
                    </a:lnTo>
                    <a:lnTo>
                      <a:pt x="854556" y="80089"/>
                    </a:lnTo>
                    <a:lnTo>
                      <a:pt x="865301" y="110616"/>
                    </a:lnTo>
                    <a:lnTo>
                      <a:pt x="890204" y="128820"/>
                    </a:lnTo>
                    <a:lnTo>
                      <a:pt x="897491" y="145948"/>
                    </a:lnTo>
                    <a:lnTo>
                      <a:pt x="917288" y="149419"/>
                    </a:lnTo>
                    <a:lnTo>
                      <a:pt x="934272" y="146522"/>
                    </a:lnTo>
                    <a:lnTo>
                      <a:pt x="939322" y="150380"/>
                    </a:lnTo>
                    <a:lnTo>
                      <a:pt x="945418" y="164640"/>
                    </a:lnTo>
                    <a:lnTo>
                      <a:pt x="962245" y="173261"/>
                    </a:lnTo>
                    <a:lnTo>
                      <a:pt x="962260" y="173261"/>
                    </a:lnTo>
                    <a:lnTo>
                      <a:pt x="982271" y="187448"/>
                    </a:lnTo>
                    <a:lnTo>
                      <a:pt x="989788" y="187448"/>
                    </a:lnTo>
                    <a:lnTo>
                      <a:pt x="990118" y="187821"/>
                    </a:lnTo>
                    <a:lnTo>
                      <a:pt x="990118" y="189442"/>
                    </a:lnTo>
                    <a:lnTo>
                      <a:pt x="980693" y="194004"/>
                    </a:lnTo>
                    <a:lnTo>
                      <a:pt x="970738" y="207589"/>
                    </a:lnTo>
                    <a:lnTo>
                      <a:pt x="964239" y="224732"/>
                    </a:lnTo>
                    <a:lnTo>
                      <a:pt x="969289" y="240698"/>
                    </a:lnTo>
                    <a:lnTo>
                      <a:pt x="968930" y="267652"/>
                    </a:lnTo>
                    <a:lnTo>
                      <a:pt x="957454" y="282098"/>
                    </a:lnTo>
                    <a:lnTo>
                      <a:pt x="946667" y="308866"/>
                    </a:lnTo>
                    <a:lnTo>
                      <a:pt x="939824" y="321117"/>
                    </a:lnTo>
                    <a:lnTo>
                      <a:pt x="917517" y="341932"/>
                    </a:lnTo>
                    <a:lnTo>
                      <a:pt x="899787" y="350797"/>
                    </a:lnTo>
                    <a:lnTo>
                      <a:pt x="897362" y="369718"/>
                    </a:lnTo>
                    <a:lnTo>
                      <a:pt x="882242" y="379788"/>
                    </a:lnTo>
                    <a:lnTo>
                      <a:pt x="863378" y="388510"/>
                    </a:lnTo>
                    <a:lnTo>
                      <a:pt x="851156" y="388510"/>
                    </a:lnTo>
                    <a:lnTo>
                      <a:pt x="841330" y="381481"/>
                    </a:lnTo>
                    <a:lnTo>
                      <a:pt x="828993" y="388883"/>
                    </a:lnTo>
                    <a:lnTo>
                      <a:pt x="830628" y="402425"/>
                    </a:lnTo>
                    <a:lnTo>
                      <a:pt x="832479" y="410315"/>
                    </a:lnTo>
                    <a:lnTo>
                      <a:pt x="830973" y="411190"/>
                    </a:lnTo>
                    <a:lnTo>
                      <a:pt x="821706" y="400058"/>
                    </a:lnTo>
                    <a:lnTo>
                      <a:pt x="806758" y="390992"/>
                    </a:lnTo>
                    <a:lnTo>
                      <a:pt x="793690" y="399527"/>
                    </a:lnTo>
                    <a:lnTo>
                      <a:pt x="782285" y="416828"/>
                    </a:lnTo>
                    <a:lnTo>
                      <a:pt x="781869" y="431202"/>
                    </a:lnTo>
                    <a:lnTo>
                      <a:pt x="774682" y="459964"/>
                    </a:lnTo>
                    <a:lnTo>
                      <a:pt x="757181" y="498452"/>
                    </a:lnTo>
                    <a:lnTo>
                      <a:pt x="728663" y="563923"/>
                    </a:lnTo>
                    <a:lnTo>
                      <a:pt x="731145" y="586517"/>
                    </a:lnTo>
                    <a:lnTo>
                      <a:pt x="717316" y="584982"/>
                    </a:lnTo>
                    <a:lnTo>
                      <a:pt x="700116" y="597075"/>
                    </a:lnTo>
                    <a:lnTo>
                      <a:pt x="681166" y="605051"/>
                    </a:lnTo>
                    <a:lnTo>
                      <a:pt x="660366" y="591007"/>
                    </a:lnTo>
                    <a:lnTo>
                      <a:pt x="608737" y="593431"/>
                    </a:lnTo>
                    <a:lnTo>
                      <a:pt x="580104" y="590992"/>
                    </a:lnTo>
                    <a:lnTo>
                      <a:pt x="553795" y="600862"/>
                    </a:lnTo>
                    <a:lnTo>
                      <a:pt x="537098" y="622150"/>
                    </a:lnTo>
                    <a:lnTo>
                      <a:pt x="521203" y="624632"/>
                    </a:lnTo>
                    <a:lnTo>
                      <a:pt x="490677" y="621763"/>
                    </a:lnTo>
                    <a:lnTo>
                      <a:pt x="470249" y="621734"/>
                    </a:lnTo>
                    <a:lnTo>
                      <a:pt x="454283" y="636008"/>
                    </a:lnTo>
                    <a:lnTo>
                      <a:pt x="466577" y="664024"/>
                    </a:lnTo>
                    <a:lnTo>
                      <a:pt x="484279" y="694622"/>
                    </a:lnTo>
                    <a:lnTo>
                      <a:pt x="498208" y="709656"/>
                    </a:lnTo>
                    <a:lnTo>
                      <a:pt x="501507" y="734358"/>
                    </a:lnTo>
                    <a:lnTo>
                      <a:pt x="516799" y="808322"/>
                    </a:lnTo>
                    <a:lnTo>
                      <a:pt x="507417" y="827946"/>
                    </a:lnTo>
                    <a:lnTo>
                      <a:pt x="506126" y="855001"/>
                    </a:lnTo>
                    <a:lnTo>
                      <a:pt x="517947" y="880191"/>
                    </a:lnTo>
                    <a:lnTo>
                      <a:pt x="520629" y="892270"/>
                    </a:lnTo>
                    <a:lnTo>
                      <a:pt x="510846" y="901436"/>
                    </a:lnTo>
                    <a:lnTo>
                      <a:pt x="480535" y="901436"/>
                    </a:lnTo>
                    <a:lnTo>
                      <a:pt x="454010" y="897463"/>
                    </a:lnTo>
                    <a:lnTo>
                      <a:pt x="426396" y="897463"/>
                    </a:lnTo>
                    <a:lnTo>
                      <a:pt x="418721" y="885513"/>
                    </a:lnTo>
                    <a:lnTo>
                      <a:pt x="388668" y="885513"/>
                    </a:lnTo>
                    <a:lnTo>
                      <a:pt x="374811" y="897463"/>
                    </a:lnTo>
                    <a:lnTo>
                      <a:pt x="360552" y="897463"/>
                    </a:lnTo>
                    <a:lnTo>
                      <a:pt x="359017" y="889745"/>
                    </a:lnTo>
                    <a:lnTo>
                      <a:pt x="333611" y="893202"/>
                    </a:lnTo>
                    <a:lnTo>
                      <a:pt x="313987" y="890893"/>
                    </a:lnTo>
                    <a:lnTo>
                      <a:pt x="293215" y="874725"/>
                    </a:lnTo>
                    <a:lnTo>
                      <a:pt x="248186" y="860883"/>
                    </a:lnTo>
                    <a:lnTo>
                      <a:pt x="181237" y="806629"/>
                    </a:lnTo>
                    <a:lnTo>
                      <a:pt x="162775" y="776619"/>
                    </a:lnTo>
                    <a:lnTo>
                      <a:pt x="155846" y="729280"/>
                    </a:lnTo>
                    <a:lnTo>
                      <a:pt x="116598" y="678498"/>
                    </a:lnTo>
                    <a:lnTo>
                      <a:pt x="90045" y="648473"/>
                    </a:lnTo>
                    <a:lnTo>
                      <a:pt x="109669" y="615006"/>
                    </a:lnTo>
                    <a:lnTo>
                      <a:pt x="140841" y="569977"/>
                    </a:lnTo>
                    <a:lnTo>
                      <a:pt x="145460" y="549205"/>
                    </a:lnTo>
                    <a:lnTo>
                      <a:pt x="107359" y="526109"/>
                    </a:lnTo>
                    <a:lnTo>
                      <a:pt x="80806" y="508809"/>
                    </a:lnTo>
                    <a:lnTo>
                      <a:pt x="96973" y="490332"/>
                    </a:lnTo>
                    <a:lnTo>
                      <a:pt x="124674" y="474165"/>
                    </a:lnTo>
                    <a:lnTo>
                      <a:pt x="154684" y="477637"/>
                    </a:lnTo>
                    <a:lnTo>
                      <a:pt x="183546" y="489170"/>
                    </a:lnTo>
                    <a:lnTo>
                      <a:pt x="220485" y="512266"/>
                    </a:lnTo>
                    <a:lnTo>
                      <a:pt x="253967" y="516885"/>
                    </a:lnTo>
                    <a:lnTo>
                      <a:pt x="266662" y="507647"/>
                    </a:lnTo>
                    <a:lnTo>
                      <a:pt x="253967" y="499571"/>
                    </a:lnTo>
                    <a:lnTo>
                      <a:pt x="223957" y="488023"/>
                    </a:lnTo>
                    <a:lnTo>
                      <a:pt x="202023" y="475327"/>
                    </a:lnTo>
                    <a:lnTo>
                      <a:pt x="181237" y="463779"/>
                    </a:lnTo>
                    <a:lnTo>
                      <a:pt x="137369" y="449936"/>
                    </a:lnTo>
                    <a:lnTo>
                      <a:pt x="109669" y="456851"/>
                    </a:lnTo>
                    <a:lnTo>
                      <a:pt x="76187" y="481094"/>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13" name="Freeform: Shape 240">
                <a:extLst>
                  <a:ext uri="{FF2B5EF4-FFF2-40B4-BE49-F238E27FC236}">
                    <a16:creationId xmlns:a16="http://schemas.microsoft.com/office/drawing/2014/main" id="{67EB84E1-3FB3-D34E-32C3-6B27D7EDFA6F}"/>
                  </a:ext>
                </a:extLst>
              </p:cNvPr>
              <p:cNvSpPr/>
              <p:nvPr/>
            </p:nvSpPr>
            <p:spPr>
              <a:xfrm>
                <a:off x="7145880" y="1396116"/>
                <a:ext cx="1319869" cy="1037155"/>
              </a:xfrm>
              <a:custGeom>
                <a:avLst/>
                <a:gdLst>
                  <a:gd name="connsiteX0" fmla="*/ 1148 w 989902"/>
                  <a:gd name="connsiteY0" fmla="*/ 102754 h 777866"/>
                  <a:gd name="connsiteX1" fmla="*/ 0 w 989902"/>
                  <a:gd name="connsiteY1" fmla="*/ 90059 h 777866"/>
                  <a:gd name="connsiteX2" fmla="*/ 6914 w 989902"/>
                  <a:gd name="connsiteY2" fmla="*/ 81968 h 777866"/>
                  <a:gd name="connsiteX3" fmla="*/ 19624 w 989902"/>
                  <a:gd name="connsiteY3" fmla="*/ 81968 h 777866"/>
                  <a:gd name="connsiteX4" fmla="*/ 40396 w 989902"/>
                  <a:gd name="connsiteY4" fmla="*/ 95826 h 777866"/>
                  <a:gd name="connsiteX5" fmla="*/ 65787 w 989902"/>
                  <a:gd name="connsiteY5" fmla="*/ 102754 h 777866"/>
                  <a:gd name="connsiteX6" fmla="*/ 80792 w 989902"/>
                  <a:gd name="connsiteY6" fmla="*/ 114302 h 777866"/>
                  <a:gd name="connsiteX7" fmla="*/ 101578 w 989902"/>
                  <a:gd name="connsiteY7" fmla="*/ 113140 h 777866"/>
                  <a:gd name="connsiteX8" fmla="*/ 140827 w 989902"/>
                  <a:gd name="connsiteY8" fmla="*/ 99326 h 777866"/>
                  <a:gd name="connsiteX9" fmla="*/ 178913 w 989902"/>
                  <a:gd name="connsiteY9" fmla="*/ 99326 h 777866"/>
                  <a:gd name="connsiteX10" fmla="*/ 184651 w 989902"/>
                  <a:gd name="connsiteY10" fmla="*/ 120112 h 777866"/>
                  <a:gd name="connsiteX11" fmla="*/ 186961 w 989902"/>
                  <a:gd name="connsiteY11" fmla="*/ 139736 h 777866"/>
                  <a:gd name="connsiteX12" fmla="*/ 156936 w 989902"/>
                  <a:gd name="connsiteY12" fmla="*/ 165127 h 777866"/>
                  <a:gd name="connsiteX13" fmla="*/ 158098 w 989902"/>
                  <a:gd name="connsiteY13" fmla="*/ 180132 h 777866"/>
                  <a:gd name="connsiteX14" fmla="*/ 175456 w 989902"/>
                  <a:gd name="connsiteY14" fmla="*/ 199742 h 777866"/>
                  <a:gd name="connsiteX15" fmla="*/ 185842 w 989902"/>
                  <a:gd name="connsiteY15" fmla="*/ 225147 h 777866"/>
                  <a:gd name="connsiteX16" fmla="*/ 182385 w 989902"/>
                  <a:gd name="connsiteY16" fmla="*/ 242462 h 777866"/>
                  <a:gd name="connsiteX17" fmla="*/ 176646 w 989902"/>
                  <a:gd name="connsiteY17" fmla="*/ 255158 h 777866"/>
                  <a:gd name="connsiteX18" fmla="*/ 192813 w 989902"/>
                  <a:gd name="connsiteY18" fmla="*/ 260896 h 777866"/>
                  <a:gd name="connsiteX19" fmla="*/ 211290 w 989902"/>
                  <a:gd name="connsiteY19" fmla="*/ 262058 h 777866"/>
                  <a:gd name="connsiteX20" fmla="*/ 212438 w 989902"/>
                  <a:gd name="connsiteY20" fmla="*/ 245891 h 777866"/>
                  <a:gd name="connsiteX21" fmla="*/ 232062 w 989902"/>
                  <a:gd name="connsiteY21" fmla="*/ 240153 h 777866"/>
                  <a:gd name="connsiteX22" fmla="*/ 257453 w 989902"/>
                  <a:gd name="connsiteY22" fmla="*/ 252848 h 777866"/>
                  <a:gd name="connsiteX23" fmla="*/ 324416 w 989902"/>
                  <a:gd name="connsiteY23" fmla="*/ 258586 h 777866"/>
                  <a:gd name="connsiteX24" fmla="*/ 395941 w 989902"/>
                  <a:gd name="connsiteY24" fmla="*/ 277063 h 777866"/>
                  <a:gd name="connsiteX25" fmla="*/ 425951 w 989902"/>
                  <a:gd name="connsiteY25" fmla="*/ 288682 h 777866"/>
                  <a:gd name="connsiteX26" fmla="*/ 447885 w 989902"/>
                  <a:gd name="connsiteY26" fmla="*/ 297906 h 777866"/>
                  <a:gd name="connsiteX27" fmla="*/ 487176 w 989902"/>
                  <a:gd name="connsiteY27" fmla="*/ 295525 h 777866"/>
                  <a:gd name="connsiteX28" fmla="*/ 518348 w 989902"/>
                  <a:gd name="connsiteY28" fmla="*/ 281682 h 777866"/>
                  <a:gd name="connsiteX29" fmla="*/ 562216 w 989902"/>
                  <a:gd name="connsiteY29" fmla="*/ 266677 h 777866"/>
                  <a:gd name="connsiteX30" fmla="*/ 587607 w 989902"/>
                  <a:gd name="connsiteY30" fmla="*/ 262058 h 777866"/>
                  <a:gd name="connsiteX31" fmla="*/ 616469 w 989902"/>
                  <a:gd name="connsiteY31" fmla="*/ 260896 h 777866"/>
                  <a:gd name="connsiteX32" fmla="*/ 623384 w 989902"/>
                  <a:gd name="connsiteY32" fmla="*/ 253967 h 777866"/>
                  <a:gd name="connsiteX33" fmla="*/ 608379 w 989902"/>
                  <a:gd name="connsiteY33" fmla="*/ 240124 h 777866"/>
                  <a:gd name="connsiteX34" fmla="*/ 586445 w 989902"/>
                  <a:gd name="connsiteY34" fmla="*/ 241271 h 777866"/>
                  <a:gd name="connsiteX35" fmla="*/ 550625 w 989902"/>
                  <a:gd name="connsiteY35" fmla="*/ 241271 h 777866"/>
                  <a:gd name="connsiteX36" fmla="*/ 539077 w 989902"/>
                  <a:gd name="connsiteY36" fmla="*/ 226266 h 777866"/>
                  <a:gd name="connsiteX37" fmla="*/ 540253 w 989902"/>
                  <a:gd name="connsiteY37" fmla="*/ 203185 h 777866"/>
                  <a:gd name="connsiteX38" fmla="*/ 548330 w 989902"/>
                  <a:gd name="connsiteY38" fmla="*/ 178942 h 777866"/>
                  <a:gd name="connsiteX39" fmla="*/ 567954 w 989902"/>
                  <a:gd name="connsiteY39" fmla="*/ 151241 h 777866"/>
                  <a:gd name="connsiteX40" fmla="*/ 623355 w 989902"/>
                  <a:gd name="connsiteY40" fmla="*/ 107374 h 777866"/>
                  <a:gd name="connsiteX41" fmla="*/ 641832 w 989902"/>
                  <a:gd name="connsiteY41" fmla="*/ 101636 h 777866"/>
                  <a:gd name="connsiteX42" fmla="*/ 679918 w 989902"/>
                  <a:gd name="connsiteY42" fmla="*/ 77407 h 777866"/>
                  <a:gd name="connsiteX43" fmla="*/ 754958 w 989902"/>
                  <a:gd name="connsiteY43" fmla="*/ 67006 h 777866"/>
                  <a:gd name="connsiteX44" fmla="*/ 788425 w 989902"/>
                  <a:gd name="connsiteY44" fmla="*/ 63463 h 777866"/>
                  <a:gd name="connsiteX45" fmla="*/ 843826 w 989902"/>
                  <a:gd name="connsiteY45" fmla="*/ 44986 h 777866"/>
                  <a:gd name="connsiteX46" fmla="*/ 893460 w 989902"/>
                  <a:gd name="connsiteY46" fmla="*/ 5738 h 777866"/>
                  <a:gd name="connsiteX47" fmla="*/ 900633 w 989902"/>
                  <a:gd name="connsiteY47" fmla="*/ 0 h 777866"/>
                  <a:gd name="connsiteX48" fmla="*/ 926813 w 989902"/>
                  <a:gd name="connsiteY48" fmla="*/ 46105 h 777866"/>
                  <a:gd name="connsiteX49" fmla="*/ 947470 w 989902"/>
                  <a:gd name="connsiteY49" fmla="*/ 66189 h 777866"/>
                  <a:gd name="connsiteX50" fmla="*/ 967969 w 989902"/>
                  <a:gd name="connsiteY50" fmla="*/ 85827 h 777866"/>
                  <a:gd name="connsiteX51" fmla="*/ 984036 w 989902"/>
                  <a:gd name="connsiteY51" fmla="*/ 118233 h 777866"/>
                  <a:gd name="connsiteX52" fmla="*/ 989903 w 989902"/>
                  <a:gd name="connsiteY52" fmla="*/ 142534 h 777866"/>
                  <a:gd name="connsiteX53" fmla="*/ 982085 w 989902"/>
                  <a:gd name="connsiteY53" fmla="*/ 160236 h 777866"/>
                  <a:gd name="connsiteX54" fmla="*/ 977193 w 989902"/>
                  <a:gd name="connsiteY54" fmla="*/ 177306 h 777866"/>
                  <a:gd name="connsiteX55" fmla="*/ 984366 w 989902"/>
                  <a:gd name="connsiteY55" fmla="*/ 186731 h 777866"/>
                  <a:gd name="connsiteX56" fmla="*/ 980880 w 989902"/>
                  <a:gd name="connsiteY56" fmla="*/ 195424 h 777866"/>
                  <a:gd name="connsiteX57" fmla="*/ 971412 w 989902"/>
                  <a:gd name="connsiteY57" fmla="*/ 217530 h 777866"/>
                  <a:gd name="connsiteX58" fmla="*/ 975716 w 989902"/>
                  <a:gd name="connsiteY58" fmla="*/ 243681 h 777866"/>
                  <a:gd name="connsiteX59" fmla="*/ 984653 w 989902"/>
                  <a:gd name="connsiteY59" fmla="*/ 260896 h 777866"/>
                  <a:gd name="connsiteX60" fmla="*/ 986230 w 989902"/>
                  <a:gd name="connsiteY60" fmla="*/ 267839 h 777866"/>
                  <a:gd name="connsiteX61" fmla="*/ 973191 w 989902"/>
                  <a:gd name="connsiteY61" fmla="*/ 284838 h 777866"/>
                  <a:gd name="connsiteX62" fmla="*/ 972488 w 989902"/>
                  <a:gd name="connsiteY62" fmla="*/ 307245 h 777866"/>
                  <a:gd name="connsiteX63" fmla="*/ 983175 w 989902"/>
                  <a:gd name="connsiteY63" fmla="*/ 322020 h 777866"/>
                  <a:gd name="connsiteX64" fmla="*/ 987564 w 989902"/>
                  <a:gd name="connsiteY64" fmla="*/ 334400 h 777866"/>
                  <a:gd name="connsiteX65" fmla="*/ 987292 w 989902"/>
                  <a:gd name="connsiteY65" fmla="*/ 353049 h 777866"/>
                  <a:gd name="connsiteX66" fmla="*/ 985700 w 989902"/>
                  <a:gd name="connsiteY66" fmla="*/ 359734 h 777866"/>
                  <a:gd name="connsiteX67" fmla="*/ 982529 w 989902"/>
                  <a:gd name="connsiteY67" fmla="*/ 354986 h 777866"/>
                  <a:gd name="connsiteX68" fmla="*/ 966477 w 989902"/>
                  <a:gd name="connsiteY68" fmla="*/ 350410 h 777866"/>
                  <a:gd name="connsiteX69" fmla="*/ 958846 w 989902"/>
                  <a:gd name="connsiteY69" fmla="*/ 359949 h 777866"/>
                  <a:gd name="connsiteX70" fmla="*/ 961385 w 989902"/>
                  <a:gd name="connsiteY70" fmla="*/ 372028 h 777866"/>
                  <a:gd name="connsiteX71" fmla="*/ 952118 w 989902"/>
                  <a:gd name="connsiteY71" fmla="*/ 393545 h 777866"/>
                  <a:gd name="connsiteX72" fmla="*/ 941703 w 989902"/>
                  <a:gd name="connsiteY72" fmla="*/ 416082 h 777866"/>
                  <a:gd name="connsiteX73" fmla="*/ 929079 w 989902"/>
                  <a:gd name="connsiteY73" fmla="*/ 428189 h 777866"/>
                  <a:gd name="connsiteX74" fmla="*/ 913027 w 989902"/>
                  <a:gd name="connsiteY74" fmla="*/ 430685 h 777866"/>
                  <a:gd name="connsiteX75" fmla="*/ 900116 w 989902"/>
                  <a:gd name="connsiteY75" fmla="*/ 436294 h 777866"/>
                  <a:gd name="connsiteX76" fmla="*/ 889472 w 989902"/>
                  <a:gd name="connsiteY76" fmla="*/ 444829 h 777866"/>
                  <a:gd name="connsiteX77" fmla="*/ 892341 w 989902"/>
                  <a:gd name="connsiteY77" fmla="*/ 460466 h 777866"/>
                  <a:gd name="connsiteX78" fmla="*/ 896731 w 989902"/>
                  <a:gd name="connsiteY78" fmla="*/ 469532 h 777866"/>
                  <a:gd name="connsiteX79" fmla="*/ 895741 w 989902"/>
                  <a:gd name="connsiteY79" fmla="*/ 483619 h 777866"/>
                  <a:gd name="connsiteX80" fmla="*/ 890720 w 989902"/>
                  <a:gd name="connsiteY80" fmla="*/ 493416 h 777866"/>
                  <a:gd name="connsiteX81" fmla="*/ 879474 w 989902"/>
                  <a:gd name="connsiteY81" fmla="*/ 514203 h 777866"/>
                  <a:gd name="connsiteX82" fmla="*/ 875385 w 989902"/>
                  <a:gd name="connsiteY82" fmla="*/ 517645 h 777866"/>
                  <a:gd name="connsiteX83" fmla="*/ 863766 w 989902"/>
                  <a:gd name="connsiteY83" fmla="*/ 522480 h 777866"/>
                  <a:gd name="connsiteX84" fmla="*/ 853208 w 989902"/>
                  <a:gd name="connsiteY84" fmla="*/ 541129 h 777866"/>
                  <a:gd name="connsiteX85" fmla="*/ 853208 w 989902"/>
                  <a:gd name="connsiteY85" fmla="*/ 547900 h 777866"/>
                  <a:gd name="connsiteX86" fmla="*/ 849693 w 989902"/>
                  <a:gd name="connsiteY86" fmla="*/ 550769 h 777866"/>
                  <a:gd name="connsiteX87" fmla="*/ 843955 w 989902"/>
                  <a:gd name="connsiteY87" fmla="*/ 551787 h 777866"/>
                  <a:gd name="connsiteX88" fmla="*/ 821591 w 989902"/>
                  <a:gd name="connsiteY88" fmla="*/ 547139 h 777866"/>
                  <a:gd name="connsiteX89" fmla="*/ 804864 w 989902"/>
                  <a:gd name="connsiteY89" fmla="*/ 538948 h 777866"/>
                  <a:gd name="connsiteX90" fmla="*/ 791380 w 989902"/>
                  <a:gd name="connsiteY90" fmla="*/ 547684 h 777866"/>
                  <a:gd name="connsiteX91" fmla="*/ 784882 w 989902"/>
                  <a:gd name="connsiteY91" fmla="*/ 555431 h 777866"/>
                  <a:gd name="connsiteX92" fmla="*/ 773951 w 989902"/>
                  <a:gd name="connsiteY92" fmla="*/ 555431 h 777866"/>
                  <a:gd name="connsiteX93" fmla="*/ 763307 w 989902"/>
                  <a:gd name="connsiteY93" fmla="*/ 560294 h 777866"/>
                  <a:gd name="connsiteX94" fmla="*/ 747254 w 989902"/>
                  <a:gd name="connsiteY94" fmla="*/ 562230 h 777866"/>
                  <a:gd name="connsiteX95" fmla="*/ 727042 w 989902"/>
                  <a:gd name="connsiteY95" fmla="*/ 563665 h 777866"/>
                  <a:gd name="connsiteX96" fmla="*/ 714590 w 989902"/>
                  <a:gd name="connsiteY96" fmla="*/ 583891 h 777866"/>
                  <a:gd name="connsiteX97" fmla="*/ 705983 w 989902"/>
                  <a:gd name="connsiteY97" fmla="*/ 598667 h 777866"/>
                  <a:gd name="connsiteX98" fmla="*/ 710287 w 989902"/>
                  <a:gd name="connsiteY98" fmla="*/ 617545 h 777866"/>
                  <a:gd name="connsiteX99" fmla="*/ 728175 w 989902"/>
                  <a:gd name="connsiteY99" fmla="*/ 638991 h 777866"/>
                  <a:gd name="connsiteX100" fmla="*/ 735448 w 989902"/>
                  <a:gd name="connsiteY100" fmla="*/ 655087 h 777866"/>
                  <a:gd name="connsiteX101" fmla="*/ 733397 w 989902"/>
                  <a:gd name="connsiteY101" fmla="*/ 672688 h 777866"/>
                  <a:gd name="connsiteX102" fmla="*/ 737700 w 989902"/>
                  <a:gd name="connsiteY102" fmla="*/ 683103 h 777866"/>
                  <a:gd name="connsiteX103" fmla="*/ 734917 w 989902"/>
                  <a:gd name="connsiteY103" fmla="*/ 698509 h 777866"/>
                  <a:gd name="connsiteX104" fmla="*/ 726741 w 989902"/>
                  <a:gd name="connsiteY104" fmla="*/ 713471 h 777866"/>
                  <a:gd name="connsiteX105" fmla="*/ 716240 w 989902"/>
                  <a:gd name="connsiteY105" fmla="*/ 721906 h 777866"/>
                  <a:gd name="connsiteX106" fmla="*/ 697491 w 989902"/>
                  <a:gd name="connsiteY106" fmla="*/ 717603 h 777866"/>
                  <a:gd name="connsiteX107" fmla="*/ 682658 w 989902"/>
                  <a:gd name="connsiteY107" fmla="*/ 725019 h 777866"/>
                  <a:gd name="connsiteX108" fmla="*/ 681467 w 989902"/>
                  <a:gd name="connsiteY108" fmla="*/ 743826 h 777866"/>
                  <a:gd name="connsiteX109" fmla="*/ 690232 w 989902"/>
                  <a:gd name="connsiteY109" fmla="*/ 760136 h 777866"/>
                  <a:gd name="connsiteX110" fmla="*/ 691079 w 989902"/>
                  <a:gd name="connsiteY110" fmla="*/ 769920 h 777866"/>
                  <a:gd name="connsiteX111" fmla="*/ 683476 w 989902"/>
                  <a:gd name="connsiteY111" fmla="*/ 777867 h 777866"/>
                  <a:gd name="connsiteX112" fmla="*/ 683476 w 989902"/>
                  <a:gd name="connsiteY112" fmla="*/ 777867 h 777866"/>
                  <a:gd name="connsiteX113" fmla="*/ 673836 w 989902"/>
                  <a:gd name="connsiteY113" fmla="*/ 772918 h 777866"/>
                  <a:gd name="connsiteX114" fmla="*/ 668098 w 989902"/>
                  <a:gd name="connsiteY114" fmla="*/ 759692 h 777866"/>
                  <a:gd name="connsiteX115" fmla="*/ 656621 w 989902"/>
                  <a:gd name="connsiteY115" fmla="*/ 750955 h 777866"/>
                  <a:gd name="connsiteX116" fmla="*/ 636667 w 989902"/>
                  <a:gd name="connsiteY116" fmla="*/ 754370 h 777866"/>
                  <a:gd name="connsiteX117" fmla="*/ 625019 w 989902"/>
                  <a:gd name="connsiteY117" fmla="*/ 752304 h 777866"/>
                  <a:gd name="connsiteX118" fmla="*/ 618937 w 989902"/>
                  <a:gd name="connsiteY118" fmla="*/ 737959 h 777866"/>
                  <a:gd name="connsiteX119" fmla="*/ 594478 w 989902"/>
                  <a:gd name="connsiteY119" fmla="*/ 720128 h 777866"/>
                  <a:gd name="connsiteX120" fmla="*/ 585570 w 989902"/>
                  <a:gd name="connsiteY120" fmla="*/ 694851 h 777866"/>
                  <a:gd name="connsiteX121" fmla="*/ 585570 w 989902"/>
                  <a:gd name="connsiteY121" fmla="*/ 673692 h 777866"/>
                  <a:gd name="connsiteX122" fmla="*/ 564927 w 989902"/>
                  <a:gd name="connsiteY122" fmla="*/ 654011 h 777866"/>
                  <a:gd name="connsiteX123" fmla="*/ 533942 w 989902"/>
                  <a:gd name="connsiteY123" fmla="*/ 652576 h 777866"/>
                  <a:gd name="connsiteX124" fmla="*/ 515379 w 989902"/>
                  <a:gd name="connsiteY124" fmla="*/ 666821 h 777866"/>
                  <a:gd name="connsiteX125" fmla="*/ 493947 w 989902"/>
                  <a:gd name="connsiteY125" fmla="*/ 685283 h 777866"/>
                  <a:gd name="connsiteX126" fmla="*/ 485125 w 989902"/>
                  <a:gd name="connsiteY126" fmla="*/ 685283 h 777866"/>
                  <a:gd name="connsiteX127" fmla="*/ 476518 w 989902"/>
                  <a:gd name="connsiteY127" fmla="*/ 680076 h 777866"/>
                  <a:gd name="connsiteX128" fmla="*/ 467323 w 989902"/>
                  <a:gd name="connsiteY128" fmla="*/ 654900 h 777866"/>
                  <a:gd name="connsiteX129" fmla="*/ 452102 w 989902"/>
                  <a:gd name="connsiteY129" fmla="*/ 648387 h 777866"/>
                  <a:gd name="connsiteX130" fmla="*/ 444930 w 989902"/>
                  <a:gd name="connsiteY130" fmla="*/ 642076 h 777866"/>
                  <a:gd name="connsiteX131" fmla="*/ 444930 w 989902"/>
                  <a:gd name="connsiteY131" fmla="*/ 616857 h 777866"/>
                  <a:gd name="connsiteX132" fmla="*/ 434888 w 989902"/>
                  <a:gd name="connsiteY132" fmla="*/ 608580 h 777866"/>
                  <a:gd name="connsiteX133" fmla="*/ 417674 w 989902"/>
                  <a:gd name="connsiteY133" fmla="*/ 606356 h 777866"/>
                  <a:gd name="connsiteX134" fmla="*/ 406499 w 989902"/>
                  <a:gd name="connsiteY134" fmla="*/ 621720 h 777866"/>
                  <a:gd name="connsiteX135" fmla="*/ 400531 w 989902"/>
                  <a:gd name="connsiteY135" fmla="*/ 627702 h 777866"/>
                  <a:gd name="connsiteX136" fmla="*/ 381438 w 989902"/>
                  <a:gd name="connsiteY136" fmla="*/ 628706 h 777866"/>
                  <a:gd name="connsiteX137" fmla="*/ 359375 w 989902"/>
                  <a:gd name="connsiteY137" fmla="*/ 621490 h 777866"/>
                  <a:gd name="connsiteX138" fmla="*/ 341587 w 989902"/>
                  <a:gd name="connsiteY138" fmla="*/ 629753 h 777866"/>
                  <a:gd name="connsiteX139" fmla="*/ 311778 w 989902"/>
                  <a:gd name="connsiteY139" fmla="*/ 633798 h 777866"/>
                  <a:gd name="connsiteX140" fmla="*/ 292082 w 989902"/>
                  <a:gd name="connsiteY140" fmla="*/ 628419 h 777866"/>
                  <a:gd name="connsiteX141" fmla="*/ 271124 w 989902"/>
                  <a:gd name="connsiteY141" fmla="*/ 637815 h 777866"/>
                  <a:gd name="connsiteX142" fmla="*/ 254010 w 989902"/>
                  <a:gd name="connsiteY142" fmla="*/ 620056 h 777866"/>
                  <a:gd name="connsiteX143" fmla="*/ 239823 w 989902"/>
                  <a:gd name="connsiteY143" fmla="*/ 612553 h 777866"/>
                  <a:gd name="connsiteX144" fmla="*/ 222737 w 989902"/>
                  <a:gd name="connsiteY144" fmla="*/ 604219 h 777866"/>
                  <a:gd name="connsiteX145" fmla="*/ 207101 w 989902"/>
                  <a:gd name="connsiteY145" fmla="*/ 610932 h 777866"/>
                  <a:gd name="connsiteX146" fmla="*/ 199484 w 989902"/>
                  <a:gd name="connsiteY146" fmla="*/ 604391 h 777866"/>
                  <a:gd name="connsiteX147" fmla="*/ 186889 w 989902"/>
                  <a:gd name="connsiteY147" fmla="*/ 606715 h 777866"/>
                  <a:gd name="connsiteX148" fmla="*/ 185641 w 989902"/>
                  <a:gd name="connsiteY148" fmla="*/ 602842 h 777866"/>
                  <a:gd name="connsiteX149" fmla="*/ 162115 w 989902"/>
                  <a:gd name="connsiteY149" fmla="*/ 591982 h 777866"/>
                  <a:gd name="connsiteX150" fmla="*/ 143939 w 989902"/>
                  <a:gd name="connsiteY150" fmla="*/ 589601 h 777866"/>
                  <a:gd name="connsiteX151" fmla="*/ 128547 w 989902"/>
                  <a:gd name="connsiteY151" fmla="*/ 601407 h 777866"/>
                  <a:gd name="connsiteX152" fmla="*/ 113513 w 989902"/>
                  <a:gd name="connsiteY152" fmla="*/ 610731 h 777866"/>
                  <a:gd name="connsiteX153" fmla="*/ 105466 w 989902"/>
                  <a:gd name="connsiteY153" fmla="*/ 611305 h 777866"/>
                  <a:gd name="connsiteX154" fmla="*/ 95424 w 989902"/>
                  <a:gd name="connsiteY154" fmla="*/ 606457 h 777866"/>
                  <a:gd name="connsiteX155" fmla="*/ 76632 w 989902"/>
                  <a:gd name="connsiteY155" fmla="*/ 574309 h 777866"/>
                  <a:gd name="connsiteX156" fmla="*/ 76173 w 989902"/>
                  <a:gd name="connsiteY156" fmla="*/ 547053 h 777866"/>
                  <a:gd name="connsiteX157" fmla="*/ 76173 w 989902"/>
                  <a:gd name="connsiteY157" fmla="*/ 544184 h 777866"/>
                  <a:gd name="connsiteX158" fmla="*/ 90073 w 989902"/>
                  <a:gd name="connsiteY158" fmla="*/ 536825 h 777866"/>
                  <a:gd name="connsiteX159" fmla="*/ 100459 w 989902"/>
                  <a:gd name="connsiteY159" fmla="*/ 525277 h 777866"/>
                  <a:gd name="connsiteX160" fmla="*/ 83145 w 989902"/>
                  <a:gd name="connsiteY160" fmla="*/ 518348 h 777866"/>
                  <a:gd name="connsiteX161" fmla="*/ 57754 w 989902"/>
                  <a:gd name="connsiteY161" fmla="*/ 490648 h 777866"/>
                  <a:gd name="connsiteX162" fmla="*/ 71568 w 989902"/>
                  <a:gd name="connsiteY162" fmla="*/ 389098 h 777866"/>
                  <a:gd name="connsiteX163" fmla="*/ 66949 w 989902"/>
                  <a:gd name="connsiteY163" fmla="*/ 360250 h 777866"/>
                  <a:gd name="connsiteX164" fmla="*/ 72687 w 989902"/>
                  <a:gd name="connsiteY164" fmla="*/ 282901 h 777866"/>
                  <a:gd name="connsiteX165" fmla="*/ 14976 w 989902"/>
                  <a:gd name="connsiteY165" fmla="*/ 217100 h 777866"/>
                  <a:gd name="connsiteX166" fmla="*/ 14976 w 989902"/>
                  <a:gd name="connsiteY166" fmla="*/ 170865 h 777866"/>
                  <a:gd name="connsiteX167" fmla="*/ 5738 w 989902"/>
                  <a:gd name="connsiteY167" fmla="*/ 135074 h 77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89902" h="777866">
                    <a:moveTo>
                      <a:pt x="1148" y="102754"/>
                    </a:moveTo>
                    <a:lnTo>
                      <a:pt x="0" y="90059"/>
                    </a:lnTo>
                    <a:lnTo>
                      <a:pt x="6914" y="81968"/>
                    </a:lnTo>
                    <a:lnTo>
                      <a:pt x="19624" y="81968"/>
                    </a:lnTo>
                    <a:lnTo>
                      <a:pt x="40396" y="95826"/>
                    </a:lnTo>
                    <a:lnTo>
                      <a:pt x="65787" y="102754"/>
                    </a:lnTo>
                    <a:lnTo>
                      <a:pt x="80792" y="114302"/>
                    </a:lnTo>
                    <a:lnTo>
                      <a:pt x="101578" y="113140"/>
                    </a:lnTo>
                    <a:lnTo>
                      <a:pt x="140827" y="99326"/>
                    </a:lnTo>
                    <a:lnTo>
                      <a:pt x="178913" y="99326"/>
                    </a:lnTo>
                    <a:lnTo>
                      <a:pt x="184651" y="120112"/>
                    </a:lnTo>
                    <a:lnTo>
                      <a:pt x="186961" y="139736"/>
                    </a:lnTo>
                    <a:lnTo>
                      <a:pt x="156936" y="165127"/>
                    </a:lnTo>
                    <a:lnTo>
                      <a:pt x="158098" y="180132"/>
                    </a:lnTo>
                    <a:lnTo>
                      <a:pt x="175456" y="199742"/>
                    </a:lnTo>
                    <a:lnTo>
                      <a:pt x="185842" y="225147"/>
                    </a:lnTo>
                    <a:lnTo>
                      <a:pt x="182385" y="242462"/>
                    </a:lnTo>
                    <a:lnTo>
                      <a:pt x="176646" y="255158"/>
                    </a:lnTo>
                    <a:lnTo>
                      <a:pt x="192813" y="260896"/>
                    </a:lnTo>
                    <a:lnTo>
                      <a:pt x="211290" y="262058"/>
                    </a:lnTo>
                    <a:lnTo>
                      <a:pt x="212438" y="245891"/>
                    </a:lnTo>
                    <a:lnTo>
                      <a:pt x="232062" y="240153"/>
                    </a:lnTo>
                    <a:lnTo>
                      <a:pt x="257453" y="252848"/>
                    </a:lnTo>
                    <a:lnTo>
                      <a:pt x="324416" y="258586"/>
                    </a:lnTo>
                    <a:lnTo>
                      <a:pt x="395941" y="277063"/>
                    </a:lnTo>
                    <a:lnTo>
                      <a:pt x="425951" y="288682"/>
                    </a:lnTo>
                    <a:cubicBezTo>
                      <a:pt x="425951" y="288682"/>
                      <a:pt x="445575" y="297906"/>
                      <a:pt x="447885" y="297906"/>
                    </a:cubicBezTo>
                    <a:cubicBezTo>
                      <a:pt x="450194" y="297906"/>
                      <a:pt x="487176" y="295525"/>
                      <a:pt x="487176" y="295525"/>
                    </a:cubicBezTo>
                    <a:lnTo>
                      <a:pt x="518348" y="281682"/>
                    </a:lnTo>
                    <a:lnTo>
                      <a:pt x="562216" y="266677"/>
                    </a:lnTo>
                    <a:lnTo>
                      <a:pt x="587607" y="262058"/>
                    </a:lnTo>
                    <a:lnTo>
                      <a:pt x="616469" y="260896"/>
                    </a:lnTo>
                    <a:lnTo>
                      <a:pt x="623384" y="253967"/>
                    </a:lnTo>
                    <a:lnTo>
                      <a:pt x="608379" y="240124"/>
                    </a:lnTo>
                    <a:lnTo>
                      <a:pt x="586445" y="241271"/>
                    </a:lnTo>
                    <a:lnTo>
                      <a:pt x="550625" y="241271"/>
                    </a:lnTo>
                    <a:lnTo>
                      <a:pt x="539077" y="226266"/>
                    </a:lnTo>
                    <a:lnTo>
                      <a:pt x="540253" y="203185"/>
                    </a:lnTo>
                    <a:lnTo>
                      <a:pt x="548330" y="178942"/>
                    </a:lnTo>
                    <a:lnTo>
                      <a:pt x="567954" y="151241"/>
                    </a:lnTo>
                    <a:lnTo>
                      <a:pt x="623355" y="107374"/>
                    </a:lnTo>
                    <a:lnTo>
                      <a:pt x="641832" y="101636"/>
                    </a:lnTo>
                    <a:lnTo>
                      <a:pt x="679918" y="77407"/>
                    </a:lnTo>
                    <a:lnTo>
                      <a:pt x="754958" y="67006"/>
                    </a:lnTo>
                    <a:lnTo>
                      <a:pt x="788425" y="63463"/>
                    </a:lnTo>
                    <a:lnTo>
                      <a:pt x="843826" y="44986"/>
                    </a:lnTo>
                    <a:lnTo>
                      <a:pt x="893460" y="5738"/>
                    </a:lnTo>
                    <a:lnTo>
                      <a:pt x="900633" y="0"/>
                    </a:lnTo>
                    <a:lnTo>
                      <a:pt x="926813" y="46105"/>
                    </a:lnTo>
                    <a:lnTo>
                      <a:pt x="947470" y="66189"/>
                    </a:lnTo>
                    <a:lnTo>
                      <a:pt x="967969" y="85827"/>
                    </a:lnTo>
                    <a:lnTo>
                      <a:pt x="984036" y="118233"/>
                    </a:lnTo>
                    <a:lnTo>
                      <a:pt x="989903" y="142534"/>
                    </a:lnTo>
                    <a:lnTo>
                      <a:pt x="982085" y="160236"/>
                    </a:lnTo>
                    <a:lnTo>
                      <a:pt x="977193" y="177306"/>
                    </a:lnTo>
                    <a:lnTo>
                      <a:pt x="984366" y="186731"/>
                    </a:lnTo>
                    <a:lnTo>
                      <a:pt x="980880" y="195424"/>
                    </a:lnTo>
                    <a:lnTo>
                      <a:pt x="971412" y="217530"/>
                    </a:lnTo>
                    <a:lnTo>
                      <a:pt x="975716" y="243681"/>
                    </a:lnTo>
                    <a:lnTo>
                      <a:pt x="984653" y="260896"/>
                    </a:lnTo>
                    <a:lnTo>
                      <a:pt x="986230" y="267839"/>
                    </a:lnTo>
                    <a:lnTo>
                      <a:pt x="973191" y="284838"/>
                    </a:lnTo>
                    <a:lnTo>
                      <a:pt x="972488" y="307245"/>
                    </a:lnTo>
                    <a:lnTo>
                      <a:pt x="983175" y="322020"/>
                    </a:lnTo>
                    <a:lnTo>
                      <a:pt x="987564" y="334400"/>
                    </a:lnTo>
                    <a:lnTo>
                      <a:pt x="987292" y="353049"/>
                    </a:lnTo>
                    <a:lnTo>
                      <a:pt x="985700" y="359734"/>
                    </a:lnTo>
                    <a:lnTo>
                      <a:pt x="982529" y="354986"/>
                    </a:lnTo>
                    <a:lnTo>
                      <a:pt x="966477" y="350410"/>
                    </a:lnTo>
                    <a:lnTo>
                      <a:pt x="958846" y="359949"/>
                    </a:lnTo>
                    <a:lnTo>
                      <a:pt x="961385" y="372028"/>
                    </a:lnTo>
                    <a:lnTo>
                      <a:pt x="952118" y="393545"/>
                    </a:lnTo>
                    <a:lnTo>
                      <a:pt x="941703" y="416082"/>
                    </a:lnTo>
                    <a:lnTo>
                      <a:pt x="929079" y="428189"/>
                    </a:lnTo>
                    <a:lnTo>
                      <a:pt x="913027" y="430685"/>
                    </a:lnTo>
                    <a:lnTo>
                      <a:pt x="900116" y="436294"/>
                    </a:lnTo>
                    <a:lnTo>
                      <a:pt x="889472" y="444829"/>
                    </a:lnTo>
                    <a:lnTo>
                      <a:pt x="892341" y="460466"/>
                    </a:lnTo>
                    <a:lnTo>
                      <a:pt x="896731" y="469532"/>
                    </a:lnTo>
                    <a:lnTo>
                      <a:pt x="895741" y="483619"/>
                    </a:lnTo>
                    <a:lnTo>
                      <a:pt x="890720" y="493416"/>
                    </a:lnTo>
                    <a:lnTo>
                      <a:pt x="879474" y="514203"/>
                    </a:lnTo>
                    <a:lnTo>
                      <a:pt x="875385" y="517645"/>
                    </a:lnTo>
                    <a:lnTo>
                      <a:pt x="863766" y="522480"/>
                    </a:lnTo>
                    <a:lnTo>
                      <a:pt x="853208" y="541129"/>
                    </a:lnTo>
                    <a:lnTo>
                      <a:pt x="853208" y="547900"/>
                    </a:lnTo>
                    <a:lnTo>
                      <a:pt x="849693" y="550769"/>
                    </a:lnTo>
                    <a:lnTo>
                      <a:pt x="843955" y="551787"/>
                    </a:lnTo>
                    <a:lnTo>
                      <a:pt x="821591" y="547139"/>
                    </a:lnTo>
                    <a:lnTo>
                      <a:pt x="804864" y="538948"/>
                    </a:lnTo>
                    <a:lnTo>
                      <a:pt x="791380" y="547684"/>
                    </a:lnTo>
                    <a:lnTo>
                      <a:pt x="784882" y="555431"/>
                    </a:lnTo>
                    <a:lnTo>
                      <a:pt x="773951" y="555431"/>
                    </a:lnTo>
                    <a:lnTo>
                      <a:pt x="763307" y="560294"/>
                    </a:lnTo>
                    <a:lnTo>
                      <a:pt x="747254" y="562230"/>
                    </a:lnTo>
                    <a:lnTo>
                      <a:pt x="727042" y="563665"/>
                    </a:lnTo>
                    <a:lnTo>
                      <a:pt x="714590" y="583891"/>
                    </a:lnTo>
                    <a:lnTo>
                      <a:pt x="705983" y="598667"/>
                    </a:lnTo>
                    <a:lnTo>
                      <a:pt x="710287" y="617545"/>
                    </a:lnTo>
                    <a:lnTo>
                      <a:pt x="728175" y="638991"/>
                    </a:lnTo>
                    <a:lnTo>
                      <a:pt x="735448" y="655087"/>
                    </a:lnTo>
                    <a:lnTo>
                      <a:pt x="733397" y="672688"/>
                    </a:lnTo>
                    <a:lnTo>
                      <a:pt x="737700" y="683103"/>
                    </a:lnTo>
                    <a:lnTo>
                      <a:pt x="734917" y="698509"/>
                    </a:lnTo>
                    <a:lnTo>
                      <a:pt x="726741" y="713471"/>
                    </a:lnTo>
                    <a:lnTo>
                      <a:pt x="716240" y="721906"/>
                    </a:lnTo>
                    <a:lnTo>
                      <a:pt x="697491" y="717603"/>
                    </a:lnTo>
                    <a:lnTo>
                      <a:pt x="682658" y="725019"/>
                    </a:lnTo>
                    <a:lnTo>
                      <a:pt x="681467" y="743826"/>
                    </a:lnTo>
                    <a:lnTo>
                      <a:pt x="690232" y="760136"/>
                    </a:lnTo>
                    <a:lnTo>
                      <a:pt x="691079" y="769920"/>
                    </a:lnTo>
                    <a:lnTo>
                      <a:pt x="683476" y="777867"/>
                    </a:lnTo>
                    <a:lnTo>
                      <a:pt x="683476" y="777867"/>
                    </a:lnTo>
                    <a:lnTo>
                      <a:pt x="673836" y="772918"/>
                    </a:lnTo>
                    <a:lnTo>
                      <a:pt x="668098" y="759692"/>
                    </a:lnTo>
                    <a:lnTo>
                      <a:pt x="656621" y="750955"/>
                    </a:lnTo>
                    <a:lnTo>
                      <a:pt x="636667" y="754370"/>
                    </a:lnTo>
                    <a:lnTo>
                      <a:pt x="625019" y="752304"/>
                    </a:lnTo>
                    <a:lnTo>
                      <a:pt x="618937" y="737959"/>
                    </a:lnTo>
                    <a:lnTo>
                      <a:pt x="594478" y="720128"/>
                    </a:lnTo>
                    <a:lnTo>
                      <a:pt x="585570" y="694851"/>
                    </a:lnTo>
                    <a:lnTo>
                      <a:pt x="585570" y="673692"/>
                    </a:lnTo>
                    <a:lnTo>
                      <a:pt x="564927" y="654011"/>
                    </a:lnTo>
                    <a:lnTo>
                      <a:pt x="533942" y="652576"/>
                    </a:lnTo>
                    <a:lnTo>
                      <a:pt x="515379" y="666821"/>
                    </a:lnTo>
                    <a:lnTo>
                      <a:pt x="493947" y="685283"/>
                    </a:lnTo>
                    <a:lnTo>
                      <a:pt x="485125" y="685283"/>
                    </a:lnTo>
                    <a:lnTo>
                      <a:pt x="476518" y="680076"/>
                    </a:lnTo>
                    <a:lnTo>
                      <a:pt x="467323" y="654900"/>
                    </a:lnTo>
                    <a:lnTo>
                      <a:pt x="452102" y="648387"/>
                    </a:lnTo>
                    <a:lnTo>
                      <a:pt x="444930" y="642076"/>
                    </a:lnTo>
                    <a:lnTo>
                      <a:pt x="444930" y="616857"/>
                    </a:lnTo>
                    <a:lnTo>
                      <a:pt x="434888" y="608580"/>
                    </a:lnTo>
                    <a:lnTo>
                      <a:pt x="417674" y="606356"/>
                    </a:lnTo>
                    <a:lnTo>
                      <a:pt x="406499" y="621720"/>
                    </a:lnTo>
                    <a:lnTo>
                      <a:pt x="400531" y="627702"/>
                    </a:lnTo>
                    <a:lnTo>
                      <a:pt x="381438" y="628706"/>
                    </a:lnTo>
                    <a:lnTo>
                      <a:pt x="359375" y="621490"/>
                    </a:lnTo>
                    <a:lnTo>
                      <a:pt x="341587" y="629753"/>
                    </a:lnTo>
                    <a:lnTo>
                      <a:pt x="311778" y="633798"/>
                    </a:lnTo>
                    <a:lnTo>
                      <a:pt x="292082" y="628419"/>
                    </a:lnTo>
                    <a:lnTo>
                      <a:pt x="271124" y="637815"/>
                    </a:lnTo>
                    <a:lnTo>
                      <a:pt x="254010" y="620056"/>
                    </a:lnTo>
                    <a:lnTo>
                      <a:pt x="239823" y="612553"/>
                    </a:lnTo>
                    <a:lnTo>
                      <a:pt x="222737" y="604219"/>
                    </a:lnTo>
                    <a:lnTo>
                      <a:pt x="207101" y="610932"/>
                    </a:lnTo>
                    <a:lnTo>
                      <a:pt x="199484" y="604391"/>
                    </a:lnTo>
                    <a:lnTo>
                      <a:pt x="186889" y="606715"/>
                    </a:lnTo>
                    <a:lnTo>
                      <a:pt x="185641" y="602842"/>
                    </a:lnTo>
                    <a:lnTo>
                      <a:pt x="162115" y="591982"/>
                    </a:lnTo>
                    <a:lnTo>
                      <a:pt x="143939" y="589601"/>
                    </a:lnTo>
                    <a:lnTo>
                      <a:pt x="128547" y="601407"/>
                    </a:lnTo>
                    <a:lnTo>
                      <a:pt x="113513" y="610731"/>
                    </a:lnTo>
                    <a:lnTo>
                      <a:pt x="105466" y="611305"/>
                    </a:lnTo>
                    <a:lnTo>
                      <a:pt x="95424" y="606457"/>
                    </a:lnTo>
                    <a:lnTo>
                      <a:pt x="76632" y="574309"/>
                    </a:lnTo>
                    <a:lnTo>
                      <a:pt x="76173" y="547053"/>
                    </a:lnTo>
                    <a:lnTo>
                      <a:pt x="76173" y="544184"/>
                    </a:lnTo>
                    <a:lnTo>
                      <a:pt x="90073" y="536825"/>
                    </a:lnTo>
                    <a:lnTo>
                      <a:pt x="100459" y="525277"/>
                    </a:lnTo>
                    <a:lnTo>
                      <a:pt x="83145" y="518348"/>
                    </a:lnTo>
                    <a:lnTo>
                      <a:pt x="57754" y="490648"/>
                    </a:lnTo>
                    <a:lnTo>
                      <a:pt x="71568" y="389098"/>
                    </a:lnTo>
                    <a:lnTo>
                      <a:pt x="66949" y="360250"/>
                    </a:lnTo>
                    <a:lnTo>
                      <a:pt x="72687" y="282901"/>
                    </a:lnTo>
                    <a:lnTo>
                      <a:pt x="14976" y="217100"/>
                    </a:lnTo>
                    <a:lnTo>
                      <a:pt x="14976" y="170865"/>
                    </a:lnTo>
                    <a:lnTo>
                      <a:pt x="5738" y="135074"/>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15" name="Freeform: Shape 241">
                <a:extLst>
                  <a:ext uri="{FF2B5EF4-FFF2-40B4-BE49-F238E27FC236}">
                    <a16:creationId xmlns:a16="http://schemas.microsoft.com/office/drawing/2014/main" id="{1C8F2382-A6E6-5C31-DFD7-AA7E7A468861}"/>
                  </a:ext>
                </a:extLst>
              </p:cNvPr>
              <p:cNvSpPr/>
              <p:nvPr/>
            </p:nvSpPr>
            <p:spPr>
              <a:xfrm>
                <a:off x="6822675" y="3014213"/>
                <a:ext cx="1828951" cy="2374336"/>
              </a:xfrm>
              <a:custGeom>
                <a:avLst/>
                <a:gdLst>
                  <a:gd name="connsiteX0" fmla="*/ 446795 w 1371713"/>
                  <a:gd name="connsiteY0" fmla="*/ 1693103 h 1780752"/>
                  <a:gd name="connsiteX1" fmla="*/ 431962 w 1371713"/>
                  <a:gd name="connsiteY1" fmla="*/ 1722769 h 1780752"/>
                  <a:gd name="connsiteX2" fmla="*/ 428433 w 1371713"/>
                  <a:gd name="connsiteY2" fmla="*/ 1754443 h 1780752"/>
                  <a:gd name="connsiteX3" fmla="*/ 428433 w 1371713"/>
                  <a:gd name="connsiteY3" fmla="*/ 1780752 h 1780752"/>
                  <a:gd name="connsiteX4" fmla="*/ 394793 w 1371713"/>
                  <a:gd name="connsiteY4" fmla="*/ 1775014 h 1780752"/>
                  <a:gd name="connsiteX5" fmla="*/ 350869 w 1371713"/>
                  <a:gd name="connsiteY5" fmla="*/ 1777381 h 1780752"/>
                  <a:gd name="connsiteX6" fmla="*/ 342778 w 1371713"/>
                  <a:gd name="connsiteY6" fmla="*/ 1773924 h 1780752"/>
                  <a:gd name="connsiteX7" fmla="*/ 312768 w 1371713"/>
                  <a:gd name="connsiteY7" fmla="*/ 1736985 h 1780752"/>
                  <a:gd name="connsiteX8" fmla="*/ 303529 w 1371713"/>
                  <a:gd name="connsiteY8" fmla="*/ 1708123 h 1780752"/>
                  <a:gd name="connsiteX9" fmla="*/ 265443 w 1371713"/>
                  <a:gd name="connsiteY9" fmla="*/ 1709285 h 1780752"/>
                  <a:gd name="connsiteX10" fmla="*/ 218104 w 1371713"/>
                  <a:gd name="connsiteY10" fmla="*/ 1687351 h 1780752"/>
                  <a:gd name="connsiteX11" fmla="*/ 178856 w 1371713"/>
                  <a:gd name="connsiteY11" fmla="*/ 1671184 h 1780752"/>
                  <a:gd name="connsiteX12" fmla="*/ 156922 w 1371713"/>
                  <a:gd name="connsiteY12" fmla="*/ 1629583 h 1780752"/>
                  <a:gd name="connsiteX13" fmla="*/ 154612 w 1371713"/>
                  <a:gd name="connsiteY13" fmla="*/ 1611121 h 1780752"/>
                  <a:gd name="connsiteX14" fmla="*/ 136136 w 1371713"/>
                  <a:gd name="connsiteY14" fmla="*/ 1614578 h 1780752"/>
                  <a:gd name="connsiteX15" fmla="*/ 133826 w 1371713"/>
                  <a:gd name="connsiteY15" fmla="*/ 1629583 h 1780752"/>
                  <a:gd name="connsiteX16" fmla="*/ 125750 w 1371713"/>
                  <a:gd name="connsiteY16" fmla="*/ 1644588 h 1780752"/>
                  <a:gd name="connsiteX17" fmla="*/ 108435 w 1371713"/>
                  <a:gd name="connsiteY17" fmla="*/ 1643440 h 1780752"/>
                  <a:gd name="connsiteX18" fmla="*/ 87721 w 1371713"/>
                  <a:gd name="connsiteY18" fmla="*/ 1640026 h 1780752"/>
                  <a:gd name="connsiteX19" fmla="*/ 87721 w 1371713"/>
                  <a:gd name="connsiteY19" fmla="*/ 1625021 h 1780752"/>
                  <a:gd name="connsiteX20" fmla="*/ 99197 w 1371713"/>
                  <a:gd name="connsiteY20" fmla="*/ 1612326 h 1780752"/>
                  <a:gd name="connsiteX21" fmla="*/ 123440 w 1371713"/>
                  <a:gd name="connsiteY21" fmla="*/ 1578844 h 1780752"/>
                  <a:gd name="connsiteX22" fmla="*/ 122293 w 1371713"/>
                  <a:gd name="connsiteY22" fmla="*/ 1551144 h 1780752"/>
                  <a:gd name="connsiteX23" fmla="*/ 96959 w 1371713"/>
                  <a:gd name="connsiteY23" fmla="*/ 1532667 h 1780752"/>
                  <a:gd name="connsiteX24" fmla="*/ 86573 w 1371713"/>
                  <a:gd name="connsiteY24" fmla="*/ 1529195 h 1780752"/>
                  <a:gd name="connsiteX25" fmla="*/ 72716 w 1371713"/>
                  <a:gd name="connsiteY25" fmla="*/ 1543053 h 1780752"/>
                  <a:gd name="connsiteX26" fmla="*/ 50782 w 1371713"/>
                  <a:gd name="connsiteY26" fmla="*/ 1538434 h 1780752"/>
                  <a:gd name="connsiteX27" fmla="*/ 36939 w 1371713"/>
                  <a:gd name="connsiteY27" fmla="*/ 1529195 h 1780752"/>
                  <a:gd name="connsiteX28" fmla="*/ 0 w 1371713"/>
                  <a:gd name="connsiteY28" fmla="*/ 1511881 h 1780752"/>
                  <a:gd name="connsiteX29" fmla="*/ 5738 w 1371713"/>
                  <a:gd name="connsiteY29" fmla="*/ 1495728 h 1780752"/>
                  <a:gd name="connsiteX30" fmla="*/ 14976 w 1371713"/>
                  <a:gd name="connsiteY30" fmla="*/ 1485328 h 1780752"/>
                  <a:gd name="connsiteX31" fmla="*/ 35748 w 1371713"/>
                  <a:gd name="connsiteY31" fmla="*/ 1474942 h 1780752"/>
                  <a:gd name="connsiteX32" fmla="*/ 64611 w 1371713"/>
                  <a:gd name="connsiteY32" fmla="*/ 1456480 h 1780752"/>
                  <a:gd name="connsiteX33" fmla="*/ 95783 w 1371713"/>
                  <a:gd name="connsiteY33" fmla="*/ 1416069 h 1780752"/>
                  <a:gd name="connsiteX34" fmla="*/ 128102 w 1371713"/>
                  <a:gd name="connsiteY34" fmla="*/ 1349120 h 1780752"/>
                  <a:gd name="connsiteX35" fmla="*/ 146579 w 1371713"/>
                  <a:gd name="connsiteY35" fmla="*/ 1261385 h 1780752"/>
                  <a:gd name="connsiteX36" fmla="*/ 184665 w 1371713"/>
                  <a:gd name="connsiteY36" fmla="*/ 1105554 h 1780752"/>
                  <a:gd name="connsiteX37" fmla="*/ 207747 w 1371713"/>
                  <a:gd name="connsiteY37" fmla="*/ 1012052 h 1780752"/>
                  <a:gd name="connsiteX38" fmla="*/ 221604 w 1371713"/>
                  <a:gd name="connsiteY38" fmla="*/ 1002814 h 1780752"/>
                  <a:gd name="connsiteX39" fmla="*/ 243222 w 1371713"/>
                  <a:gd name="connsiteY39" fmla="*/ 989989 h 1780752"/>
                  <a:gd name="connsiteX40" fmla="*/ 265472 w 1371713"/>
                  <a:gd name="connsiteY40" fmla="*/ 986647 h 1780752"/>
                  <a:gd name="connsiteX41" fmla="*/ 280477 w 1371713"/>
                  <a:gd name="connsiteY41" fmla="*/ 986647 h 1780752"/>
                  <a:gd name="connsiteX42" fmla="*/ 289715 w 1371713"/>
                  <a:gd name="connsiteY42" fmla="*/ 980909 h 1780752"/>
                  <a:gd name="connsiteX43" fmla="*/ 279329 w 1371713"/>
                  <a:gd name="connsiteY43" fmla="*/ 956665 h 1780752"/>
                  <a:gd name="connsiteX44" fmla="*/ 258543 w 1371713"/>
                  <a:gd name="connsiteY44" fmla="*/ 934731 h 1780752"/>
                  <a:gd name="connsiteX45" fmla="*/ 242390 w 1371713"/>
                  <a:gd name="connsiteY45" fmla="*/ 937041 h 1780752"/>
                  <a:gd name="connsiteX46" fmla="*/ 236652 w 1371713"/>
                  <a:gd name="connsiteY46" fmla="*/ 949737 h 1780752"/>
                  <a:gd name="connsiteX47" fmla="*/ 227414 w 1371713"/>
                  <a:gd name="connsiteY47" fmla="*/ 960122 h 1780752"/>
                  <a:gd name="connsiteX48" fmla="*/ 219338 w 1371713"/>
                  <a:gd name="connsiteY48" fmla="*/ 973980 h 1780752"/>
                  <a:gd name="connsiteX49" fmla="*/ 213786 w 1371713"/>
                  <a:gd name="connsiteY49" fmla="*/ 979115 h 1780752"/>
                  <a:gd name="connsiteX50" fmla="*/ 205480 w 1371713"/>
                  <a:gd name="connsiteY50" fmla="*/ 976246 h 1780752"/>
                  <a:gd name="connsiteX51" fmla="*/ 200875 w 1371713"/>
                  <a:gd name="connsiteY51" fmla="*/ 969318 h 1780752"/>
                  <a:gd name="connsiteX52" fmla="*/ 205480 w 1371713"/>
                  <a:gd name="connsiteY52" fmla="*/ 953165 h 1780752"/>
                  <a:gd name="connsiteX53" fmla="*/ 216956 w 1371713"/>
                  <a:gd name="connsiteY53" fmla="*/ 939308 h 1780752"/>
                  <a:gd name="connsiteX54" fmla="*/ 230814 w 1371713"/>
                  <a:gd name="connsiteY54" fmla="*/ 844629 h 1780752"/>
                  <a:gd name="connsiteX55" fmla="*/ 252748 w 1371713"/>
                  <a:gd name="connsiteY55" fmla="*/ 783447 h 1780752"/>
                  <a:gd name="connsiteX56" fmla="*/ 260824 w 1371713"/>
                  <a:gd name="connsiteY56" fmla="*/ 693417 h 1780752"/>
                  <a:gd name="connsiteX57" fmla="*/ 286215 w 1371713"/>
                  <a:gd name="connsiteY57" fmla="*/ 613758 h 1780752"/>
                  <a:gd name="connsiteX58" fmla="*/ 311864 w 1371713"/>
                  <a:gd name="connsiteY58" fmla="*/ 615939 h 1780752"/>
                  <a:gd name="connsiteX59" fmla="*/ 323154 w 1371713"/>
                  <a:gd name="connsiteY59" fmla="*/ 633382 h 1780752"/>
                  <a:gd name="connsiteX60" fmla="*/ 337212 w 1371713"/>
                  <a:gd name="connsiteY60" fmla="*/ 679014 h 1780752"/>
                  <a:gd name="connsiteX61" fmla="*/ 356076 w 1371713"/>
                  <a:gd name="connsiteY61" fmla="*/ 717330 h 1780752"/>
                  <a:gd name="connsiteX62" fmla="*/ 363736 w 1371713"/>
                  <a:gd name="connsiteY62" fmla="*/ 756837 h 1780752"/>
                  <a:gd name="connsiteX63" fmla="*/ 371396 w 1371713"/>
                  <a:gd name="connsiteY63" fmla="*/ 792198 h 1780752"/>
                  <a:gd name="connsiteX64" fmla="*/ 390849 w 1371713"/>
                  <a:gd name="connsiteY64" fmla="*/ 845275 h 1780752"/>
                  <a:gd name="connsiteX65" fmla="*/ 421275 w 1371713"/>
                  <a:gd name="connsiteY65" fmla="*/ 859620 h 1780752"/>
                  <a:gd name="connsiteX66" fmla="*/ 429365 w 1371713"/>
                  <a:gd name="connsiteY66" fmla="*/ 855001 h 1780752"/>
                  <a:gd name="connsiteX67" fmla="*/ 436294 w 1371713"/>
                  <a:gd name="connsiteY67" fmla="*/ 848072 h 1780752"/>
                  <a:gd name="connsiteX68" fmla="*/ 421275 w 1371713"/>
                  <a:gd name="connsiteY68" fmla="*/ 813443 h 1780752"/>
                  <a:gd name="connsiteX69" fmla="*/ 400503 w 1371713"/>
                  <a:gd name="connsiteY69" fmla="*/ 761499 h 1780752"/>
                  <a:gd name="connsiteX70" fmla="*/ 392470 w 1371713"/>
                  <a:gd name="connsiteY70" fmla="*/ 677279 h 1780752"/>
                  <a:gd name="connsiteX71" fmla="*/ 367064 w 1371713"/>
                  <a:gd name="connsiteY71" fmla="*/ 629940 h 1780752"/>
                  <a:gd name="connsiteX72" fmla="*/ 317430 w 1371713"/>
                  <a:gd name="connsiteY72" fmla="*/ 575686 h 1780752"/>
                  <a:gd name="connsiteX73" fmla="*/ 283948 w 1371713"/>
                  <a:gd name="connsiteY73" fmla="*/ 546824 h 1780752"/>
                  <a:gd name="connsiteX74" fmla="*/ 272472 w 1371713"/>
                  <a:gd name="connsiteY74" fmla="*/ 517961 h 1780752"/>
                  <a:gd name="connsiteX75" fmla="*/ 275929 w 1371713"/>
                  <a:gd name="connsiteY75" fmla="*/ 511047 h 1780752"/>
                  <a:gd name="connsiteX76" fmla="*/ 282858 w 1371713"/>
                  <a:gd name="connsiteY76" fmla="*/ 508737 h 1780752"/>
                  <a:gd name="connsiteX77" fmla="*/ 295554 w 1371713"/>
                  <a:gd name="connsiteY77" fmla="*/ 519123 h 1780752"/>
                  <a:gd name="connsiteX78" fmla="*/ 304792 w 1371713"/>
                  <a:gd name="connsiteY78" fmla="*/ 522580 h 1780752"/>
                  <a:gd name="connsiteX79" fmla="*/ 310530 w 1371713"/>
                  <a:gd name="connsiteY79" fmla="*/ 517961 h 1780752"/>
                  <a:gd name="connsiteX80" fmla="*/ 305911 w 1371713"/>
                  <a:gd name="connsiteY80" fmla="*/ 507575 h 1780752"/>
                  <a:gd name="connsiteX81" fmla="*/ 296687 w 1371713"/>
                  <a:gd name="connsiteY81" fmla="*/ 493718 h 1780752"/>
                  <a:gd name="connsiteX82" fmla="*/ 307073 w 1371713"/>
                  <a:gd name="connsiteY82" fmla="*/ 476403 h 1780752"/>
                  <a:gd name="connsiteX83" fmla="*/ 317459 w 1371713"/>
                  <a:gd name="connsiteY83" fmla="*/ 470665 h 1780752"/>
                  <a:gd name="connsiteX84" fmla="*/ 316311 w 1371713"/>
                  <a:gd name="connsiteY84" fmla="*/ 444112 h 1780752"/>
                  <a:gd name="connsiteX85" fmla="*/ 319768 w 1371713"/>
                  <a:gd name="connsiteY85" fmla="*/ 431417 h 1780752"/>
                  <a:gd name="connsiteX86" fmla="*/ 326697 w 1371713"/>
                  <a:gd name="connsiteY86" fmla="*/ 408335 h 1780752"/>
                  <a:gd name="connsiteX87" fmla="*/ 304763 w 1371713"/>
                  <a:gd name="connsiteY87" fmla="*/ 370234 h 1780752"/>
                  <a:gd name="connsiteX88" fmla="*/ 293215 w 1371713"/>
                  <a:gd name="connsiteY88" fmla="*/ 340225 h 1780752"/>
                  <a:gd name="connsiteX89" fmla="*/ 312839 w 1371713"/>
                  <a:gd name="connsiteY89" fmla="*/ 320600 h 1780752"/>
                  <a:gd name="connsiteX90" fmla="*/ 322221 w 1371713"/>
                  <a:gd name="connsiteY90" fmla="*/ 312165 h 1780752"/>
                  <a:gd name="connsiteX91" fmla="*/ 341028 w 1371713"/>
                  <a:gd name="connsiteY91" fmla="*/ 312165 h 1780752"/>
                  <a:gd name="connsiteX92" fmla="*/ 354871 w 1371713"/>
                  <a:gd name="connsiteY92" fmla="*/ 300216 h 1780752"/>
                  <a:gd name="connsiteX93" fmla="*/ 374337 w 1371713"/>
                  <a:gd name="connsiteY93" fmla="*/ 300216 h 1780752"/>
                  <a:gd name="connsiteX94" fmla="*/ 381998 w 1371713"/>
                  <a:gd name="connsiteY94" fmla="*/ 312165 h 1780752"/>
                  <a:gd name="connsiteX95" fmla="*/ 415078 w 1371713"/>
                  <a:gd name="connsiteY95" fmla="*/ 312165 h 1780752"/>
                  <a:gd name="connsiteX96" fmla="*/ 441602 w 1371713"/>
                  <a:gd name="connsiteY96" fmla="*/ 316139 h 1780752"/>
                  <a:gd name="connsiteX97" fmla="*/ 477321 w 1371713"/>
                  <a:gd name="connsiteY97" fmla="*/ 316139 h 1780752"/>
                  <a:gd name="connsiteX98" fmla="*/ 495238 w 1371713"/>
                  <a:gd name="connsiteY98" fmla="*/ 299341 h 1780752"/>
                  <a:gd name="connsiteX99" fmla="*/ 490935 w 1371713"/>
                  <a:gd name="connsiteY99" fmla="*/ 279602 h 1780752"/>
                  <a:gd name="connsiteX100" fmla="*/ 479760 w 1371713"/>
                  <a:gd name="connsiteY100" fmla="*/ 255846 h 1780752"/>
                  <a:gd name="connsiteX101" fmla="*/ 480821 w 1371713"/>
                  <a:gd name="connsiteY101" fmla="*/ 233984 h 1780752"/>
                  <a:gd name="connsiteX102" fmla="*/ 490863 w 1371713"/>
                  <a:gd name="connsiteY102" fmla="*/ 212954 h 1780752"/>
                  <a:gd name="connsiteX103" fmla="*/ 474897 w 1371713"/>
                  <a:gd name="connsiteY103" fmla="*/ 135791 h 1780752"/>
                  <a:gd name="connsiteX104" fmla="*/ 471153 w 1371713"/>
                  <a:gd name="connsiteY104" fmla="*/ 107661 h 1780752"/>
                  <a:gd name="connsiteX105" fmla="*/ 455588 w 1371713"/>
                  <a:gd name="connsiteY105" fmla="*/ 90862 h 1780752"/>
                  <a:gd name="connsiteX106" fmla="*/ 438977 w 1371713"/>
                  <a:gd name="connsiteY106" fmla="*/ 62172 h 1780752"/>
                  <a:gd name="connsiteX107" fmla="*/ 430183 w 1371713"/>
                  <a:gd name="connsiteY107" fmla="*/ 42089 h 1780752"/>
                  <a:gd name="connsiteX108" fmla="*/ 436624 w 1371713"/>
                  <a:gd name="connsiteY108" fmla="*/ 36351 h 1780752"/>
                  <a:gd name="connsiteX109" fmla="*/ 451815 w 1371713"/>
                  <a:gd name="connsiteY109" fmla="*/ 36351 h 1780752"/>
                  <a:gd name="connsiteX110" fmla="*/ 483518 w 1371713"/>
                  <a:gd name="connsiteY110" fmla="*/ 39335 h 1780752"/>
                  <a:gd name="connsiteX111" fmla="*/ 505337 w 1371713"/>
                  <a:gd name="connsiteY111" fmla="*/ 35935 h 1780752"/>
                  <a:gd name="connsiteX112" fmla="*/ 522838 w 1371713"/>
                  <a:gd name="connsiteY112" fmla="*/ 13599 h 1780752"/>
                  <a:gd name="connsiteX113" fmla="*/ 543682 w 1371713"/>
                  <a:gd name="connsiteY113" fmla="*/ 5796 h 1780752"/>
                  <a:gd name="connsiteX114" fmla="*/ 570464 w 1371713"/>
                  <a:gd name="connsiteY114" fmla="*/ 8062 h 1780752"/>
                  <a:gd name="connsiteX115" fmla="*/ 619052 w 1371713"/>
                  <a:gd name="connsiteY115" fmla="*/ 5781 h 1780752"/>
                  <a:gd name="connsiteX116" fmla="*/ 641860 w 1371713"/>
                  <a:gd name="connsiteY116" fmla="*/ 21188 h 1780752"/>
                  <a:gd name="connsiteX117" fmla="*/ 667682 w 1371713"/>
                  <a:gd name="connsiteY117" fmla="*/ 10300 h 1780752"/>
                  <a:gd name="connsiteX118" fmla="*/ 682328 w 1371713"/>
                  <a:gd name="connsiteY118" fmla="*/ 0 h 1780752"/>
                  <a:gd name="connsiteX119" fmla="*/ 694392 w 1371713"/>
                  <a:gd name="connsiteY119" fmla="*/ 1349 h 1780752"/>
                  <a:gd name="connsiteX120" fmla="*/ 705510 w 1371713"/>
                  <a:gd name="connsiteY120" fmla="*/ 2582 h 1780752"/>
                  <a:gd name="connsiteX121" fmla="*/ 747412 w 1371713"/>
                  <a:gd name="connsiteY121" fmla="*/ 26295 h 1780752"/>
                  <a:gd name="connsiteX122" fmla="*/ 756693 w 1371713"/>
                  <a:gd name="connsiteY122" fmla="*/ 51915 h 1780752"/>
                  <a:gd name="connsiteX123" fmla="*/ 767323 w 1371713"/>
                  <a:gd name="connsiteY123" fmla="*/ 82513 h 1780752"/>
                  <a:gd name="connsiteX124" fmla="*/ 806643 w 1371713"/>
                  <a:gd name="connsiteY124" fmla="*/ 86573 h 1780752"/>
                  <a:gd name="connsiteX125" fmla="*/ 840641 w 1371713"/>
                  <a:gd name="connsiteY125" fmla="*/ 72084 h 1780752"/>
                  <a:gd name="connsiteX126" fmla="*/ 855933 w 1371713"/>
                  <a:gd name="connsiteY126" fmla="*/ 85468 h 1780752"/>
                  <a:gd name="connsiteX127" fmla="*/ 885814 w 1371713"/>
                  <a:gd name="connsiteY127" fmla="*/ 144054 h 1780752"/>
                  <a:gd name="connsiteX128" fmla="*/ 919726 w 1371713"/>
                  <a:gd name="connsiteY128" fmla="*/ 183059 h 1780752"/>
                  <a:gd name="connsiteX129" fmla="*/ 914103 w 1371713"/>
                  <a:gd name="connsiteY129" fmla="*/ 207804 h 1780752"/>
                  <a:gd name="connsiteX130" fmla="*/ 930055 w 1371713"/>
                  <a:gd name="connsiteY130" fmla="*/ 251184 h 1780752"/>
                  <a:gd name="connsiteX131" fmla="*/ 961815 w 1371713"/>
                  <a:gd name="connsiteY131" fmla="*/ 273376 h 1780752"/>
                  <a:gd name="connsiteX132" fmla="*/ 983663 w 1371713"/>
                  <a:gd name="connsiteY132" fmla="*/ 308220 h 1780752"/>
                  <a:gd name="connsiteX133" fmla="*/ 1019741 w 1371713"/>
                  <a:gd name="connsiteY133" fmla="*/ 331847 h 1780752"/>
                  <a:gd name="connsiteX134" fmla="*/ 1070308 w 1371713"/>
                  <a:gd name="connsiteY134" fmla="*/ 344327 h 1780752"/>
                  <a:gd name="connsiteX135" fmla="*/ 1095684 w 1371713"/>
                  <a:gd name="connsiteY135" fmla="*/ 333712 h 1780752"/>
                  <a:gd name="connsiteX136" fmla="*/ 1122452 w 1371713"/>
                  <a:gd name="connsiteY136" fmla="*/ 339981 h 1780752"/>
                  <a:gd name="connsiteX137" fmla="*/ 1153610 w 1371713"/>
                  <a:gd name="connsiteY137" fmla="*/ 337384 h 1780752"/>
                  <a:gd name="connsiteX138" fmla="*/ 1166736 w 1371713"/>
                  <a:gd name="connsiteY138" fmla="*/ 325391 h 1780752"/>
                  <a:gd name="connsiteX139" fmla="*/ 1194623 w 1371713"/>
                  <a:gd name="connsiteY139" fmla="*/ 328031 h 1780752"/>
                  <a:gd name="connsiteX140" fmla="*/ 1235564 w 1371713"/>
                  <a:gd name="connsiteY140" fmla="*/ 344040 h 1780752"/>
                  <a:gd name="connsiteX141" fmla="*/ 1289645 w 1371713"/>
                  <a:gd name="connsiteY141" fmla="*/ 344040 h 1780752"/>
                  <a:gd name="connsiteX142" fmla="*/ 1303703 w 1371713"/>
                  <a:gd name="connsiteY142" fmla="*/ 364037 h 1780752"/>
                  <a:gd name="connsiteX143" fmla="*/ 1328894 w 1371713"/>
                  <a:gd name="connsiteY143" fmla="*/ 384852 h 1780752"/>
                  <a:gd name="connsiteX144" fmla="*/ 1355274 w 1371713"/>
                  <a:gd name="connsiteY144" fmla="*/ 410272 h 1780752"/>
                  <a:gd name="connsiteX145" fmla="*/ 1367124 w 1371713"/>
                  <a:gd name="connsiteY145" fmla="*/ 454857 h 1780752"/>
                  <a:gd name="connsiteX146" fmla="*/ 1371714 w 1371713"/>
                  <a:gd name="connsiteY146" fmla="*/ 497892 h 1780752"/>
                  <a:gd name="connsiteX147" fmla="*/ 1366191 w 1371713"/>
                  <a:gd name="connsiteY147" fmla="*/ 533755 h 1780752"/>
                  <a:gd name="connsiteX148" fmla="*/ 1332494 w 1371713"/>
                  <a:gd name="connsiteY148" fmla="*/ 571454 h 1780752"/>
                  <a:gd name="connsiteX149" fmla="*/ 1322682 w 1371713"/>
                  <a:gd name="connsiteY149" fmla="*/ 582773 h 1780752"/>
                  <a:gd name="connsiteX150" fmla="*/ 1339280 w 1371713"/>
                  <a:gd name="connsiteY150" fmla="*/ 633153 h 1780752"/>
                  <a:gd name="connsiteX151" fmla="*/ 1336798 w 1371713"/>
                  <a:gd name="connsiteY151" fmla="*/ 670737 h 1780752"/>
                  <a:gd name="connsiteX152" fmla="*/ 1340499 w 1371713"/>
                  <a:gd name="connsiteY152" fmla="*/ 722480 h 1780752"/>
                  <a:gd name="connsiteX153" fmla="*/ 1337070 w 1371713"/>
                  <a:gd name="connsiteY153" fmla="*/ 752892 h 1780752"/>
                  <a:gd name="connsiteX154" fmla="*/ 1329094 w 1371713"/>
                  <a:gd name="connsiteY154" fmla="*/ 760595 h 1780752"/>
                  <a:gd name="connsiteX155" fmla="*/ 1302082 w 1371713"/>
                  <a:gd name="connsiteY155" fmla="*/ 755689 h 1780752"/>
                  <a:gd name="connsiteX156" fmla="*/ 1283835 w 1371713"/>
                  <a:gd name="connsiteY156" fmla="*/ 786962 h 1780752"/>
                  <a:gd name="connsiteX157" fmla="*/ 1244444 w 1371713"/>
                  <a:gd name="connsiteY157" fmla="*/ 830542 h 1780752"/>
                  <a:gd name="connsiteX158" fmla="*/ 1226569 w 1371713"/>
                  <a:gd name="connsiteY158" fmla="*/ 893087 h 1780752"/>
                  <a:gd name="connsiteX159" fmla="*/ 1205181 w 1371713"/>
                  <a:gd name="connsiteY159" fmla="*/ 931575 h 1780752"/>
                  <a:gd name="connsiteX160" fmla="*/ 1156909 w 1371713"/>
                  <a:gd name="connsiteY160" fmla="*/ 925966 h 1780752"/>
                  <a:gd name="connsiteX161" fmla="*/ 1117661 w 1371713"/>
                  <a:gd name="connsiteY161" fmla="*/ 941215 h 1780752"/>
                  <a:gd name="connsiteX162" fmla="*/ 1105381 w 1371713"/>
                  <a:gd name="connsiteY162" fmla="*/ 920745 h 1780752"/>
                  <a:gd name="connsiteX163" fmla="*/ 1066649 w 1371713"/>
                  <a:gd name="connsiteY163" fmla="*/ 893876 h 1780752"/>
                  <a:gd name="connsiteX164" fmla="*/ 1026296 w 1371713"/>
                  <a:gd name="connsiteY164" fmla="*/ 889099 h 1780752"/>
                  <a:gd name="connsiteX165" fmla="*/ 1010632 w 1371713"/>
                  <a:gd name="connsiteY165" fmla="*/ 922481 h 1780752"/>
                  <a:gd name="connsiteX166" fmla="*/ 1004894 w 1371713"/>
                  <a:gd name="connsiteY166" fmla="*/ 958344 h 1780752"/>
                  <a:gd name="connsiteX167" fmla="*/ 954069 w 1371713"/>
                  <a:gd name="connsiteY167" fmla="*/ 1024188 h 1780752"/>
                  <a:gd name="connsiteX168" fmla="*/ 911506 w 1371713"/>
                  <a:gd name="connsiteY168" fmla="*/ 1070236 h 1780752"/>
                  <a:gd name="connsiteX169" fmla="*/ 872645 w 1371713"/>
                  <a:gd name="connsiteY169" fmla="*/ 1101322 h 1780752"/>
                  <a:gd name="connsiteX170" fmla="*/ 889630 w 1371713"/>
                  <a:gd name="connsiteY170" fmla="*/ 1131447 h 1780752"/>
                  <a:gd name="connsiteX171" fmla="*/ 889630 w 1371713"/>
                  <a:gd name="connsiteY171" fmla="*/ 1152147 h 1780752"/>
                  <a:gd name="connsiteX172" fmla="*/ 868528 w 1371713"/>
                  <a:gd name="connsiteY172" fmla="*/ 1161686 h 1780752"/>
                  <a:gd name="connsiteX173" fmla="*/ 838403 w 1371713"/>
                  <a:gd name="connsiteY173" fmla="*/ 1171986 h 1780752"/>
                  <a:gd name="connsiteX174" fmla="*/ 842320 w 1371713"/>
                  <a:gd name="connsiteY174" fmla="*/ 1200677 h 1780752"/>
                  <a:gd name="connsiteX175" fmla="*/ 813787 w 1371713"/>
                  <a:gd name="connsiteY175" fmla="*/ 1251272 h 1780752"/>
                  <a:gd name="connsiteX176" fmla="*/ 798008 w 1371713"/>
                  <a:gd name="connsiteY176" fmla="*/ 1273607 h 1780752"/>
                  <a:gd name="connsiteX177" fmla="*/ 763766 w 1371713"/>
                  <a:gd name="connsiteY177" fmla="*/ 1284481 h 1780752"/>
                  <a:gd name="connsiteX178" fmla="*/ 721132 w 1371713"/>
                  <a:gd name="connsiteY178" fmla="*/ 1281526 h 1780752"/>
                  <a:gd name="connsiteX179" fmla="*/ 677609 w 1371713"/>
                  <a:gd name="connsiteY179" fmla="*/ 1298611 h 1780752"/>
                  <a:gd name="connsiteX180" fmla="*/ 632393 w 1371713"/>
                  <a:gd name="connsiteY180" fmla="*/ 1293389 h 1780752"/>
                  <a:gd name="connsiteX181" fmla="*/ 587406 w 1371713"/>
                  <a:gd name="connsiteY181" fmla="*/ 1298697 h 1780752"/>
                  <a:gd name="connsiteX182" fmla="*/ 582973 w 1371713"/>
                  <a:gd name="connsiteY182" fmla="*/ 1323084 h 1780752"/>
                  <a:gd name="connsiteX183" fmla="*/ 568184 w 1371713"/>
                  <a:gd name="connsiteY183" fmla="*/ 1320057 h 1780752"/>
                  <a:gd name="connsiteX184" fmla="*/ 556004 w 1371713"/>
                  <a:gd name="connsiteY184" fmla="*/ 1300763 h 1780752"/>
                  <a:gd name="connsiteX185" fmla="*/ 507546 w 1371713"/>
                  <a:gd name="connsiteY185" fmla="*/ 1313401 h 1780752"/>
                  <a:gd name="connsiteX186" fmla="*/ 503013 w 1371713"/>
                  <a:gd name="connsiteY186" fmla="*/ 1345950 h 1780752"/>
                  <a:gd name="connsiteX187" fmla="*/ 485068 w 1371713"/>
                  <a:gd name="connsiteY187" fmla="*/ 1386490 h 1780752"/>
                  <a:gd name="connsiteX188" fmla="*/ 484881 w 1371713"/>
                  <a:gd name="connsiteY188" fmla="*/ 1386877 h 1780752"/>
                  <a:gd name="connsiteX189" fmla="*/ 476977 w 1371713"/>
                  <a:gd name="connsiteY189" fmla="*/ 1416112 h 1780752"/>
                  <a:gd name="connsiteX190" fmla="*/ 473620 w 1371713"/>
                  <a:gd name="connsiteY190" fmla="*/ 1456193 h 1780752"/>
                  <a:gd name="connsiteX191" fmla="*/ 504778 w 1371713"/>
                  <a:gd name="connsiteY191" fmla="*/ 1469104 h 1780752"/>
                  <a:gd name="connsiteX192" fmla="*/ 532034 w 1371713"/>
                  <a:gd name="connsiteY192" fmla="*/ 1495814 h 1780752"/>
                  <a:gd name="connsiteX193" fmla="*/ 521992 w 1371713"/>
                  <a:gd name="connsiteY193" fmla="*/ 1512856 h 1780752"/>
                  <a:gd name="connsiteX194" fmla="*/ 527730 w 1371713"/>
                  <a:gd name="connsiteY194" fmla="*/ 1534933 h 1780752"/>
                  <a:gd name="connsiteX195" fmla="*/ 547813 w 1371713"/>
                  <a:gd name="connsiteY195" fmla="*/ 1537157 h 1780752"/>
                  <a:gd name="connsiteX196" fmla="*/ 547813 w 1371713"/>
                  <a:gd name="connsiteY196" fmla="*/ 1550756 h 1780752"/>
                  <a:gd name="connsiteX197" fmla="*/ 523427 w 1371713"/>
                  <a:gd name="connsiteY197" fmla="*/ 1584453 h 1780752"/>
                  <a:gd name="connsiteX198" fmla="*/ 515393 w 1371713"/>
                  <a:gd name="connsiteY198" fmla="*/ 1624333 h 1780752"/>
                  <a:gd name="connsiteX199" fmla="*/ 480578 w 1371713"/>
                  <a:gd name="connsiteY199" fmla="*/ 1648031 h 178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71713" h="1780752">
                    <a:moveTo>
                      <a:pt x="446795" y="1693103"/>
                    </a:moveTo>
                    <a:lnTo>
                      <a:pt x="431962" y="1722769"/>
                    </a:lnTo>
                    <a:lnTo>
                      <a:pt x="428433" y="1754443"/>
                    </a:lnTo>
                    <a:lnTo>
                      <a:pt x="428433" y="1780752"/>
                    </a:lnTo>
                    <a:lnTo>
                      <a:pt x="394793" y="1775014"/>
                    </a:lnTo>
                    <a:lnTo>
                      <a:pt x="350869" y="1777381"/>
                    </a:lnTo>
                    <a:lnTo>
                      <a:pt x="342778" y="1773924"/>
                    </a:lnTo>
                    <a:lnTo>
                      <a:pt x="312768" y="1736985"/>
                    </a:lnTo>
                    <a:lnTo>
                      <a:pt x="303529" y="1708123"/>
                    </a:lnTo>
                    <a:lnTo>
                      <a:pt x="265443" y="1709285"/>
                    </a:lnTo>
                    <a:lnTo>
                      <a:pt x="218104" y="1687351"/>
                    </a:lnTo>
                    <a:lnTo>
                      <a:pt x="178856" y="1671184"/>
                    </a:lnTo>
                    <a:lnTo>
                      <a:pt x="156922" y="1629583"/>
                    </a:lnTo>
                    <a:lnTo>
                      <a:pt x="154612" y="1611121"/>
                    </a:lnTo>
                    <a:lnTo>
                      <a:pt x="136136" y="1614578"/>
                    </a:lnTo>
                    <a:lnTo>
                      <a:pt x="133826" y="1629583"/>
                    </a:lnTo>
                    <a:lnTo>
                      <a:pt x="125750" y="1644588"/>
                    </a:lnTo>
                    <a:lnTo>
                      <a:pt x="108435" y="1643440"/>
                    </a:lnTo>
                    <a:lnTo>
                      <a:pt x="87721" y="1640026"/>
                    </a:lnTo>
                    <a:lnTo>
                      <a:pt x="87721" y="1625021"/>
                    </a:lnTo>
                    <a:lnTo>
                      <a:pt x="99197" y="1612326"/>
                    </a:lnTo>
                    <a:lnTo>
                      <a:pt x="123440" y="1578844"/>
                    </a:lnTo>
                    <a:lnTo>
                      <a:pt x="122293" y="1551144"/>
                    </a:lnTo>
                    <a:lnTo>
                      <a:pt x="96959" y="1532667"/>
                    </a:lnTo>
                    <a:lnTo>
                      <a:pt x="86573" y="1529195"/>
                    </a:lnTo>
                    <a:lnTo>
                      <a:pt x="72716" y="1543053"/>
                    </a:lnTo>
                    <a:lnTo>
                      <a:pt x="50782" y="1538434"/>
                    </a:lnTo>
                    <a:cubicBezTo>
                      <a:pt x="50782" y="1538434"/>
                      <a:pt x="39306" y="1530357"/>
                      <a:pt x="36939" y="1529195"/>
                    </a:cubicBezTo>
                    <a:cubicBezTo>
                      <a:pt x="34572" y="1528033"/>
                      <a:pt x="0" y="1511881"/>
                      <a:pt x="0" y="1511881"/>
                    </a:cubicBezTo>
                    <a:lnTo>
                      <a:pt x="5738" y="1495728"/>
                    </a:lnTo>
                    <a:lnTo>
                      <a:pt x="14976" y="1485328"/>
                    </a:lnTo>
                    <a:lnTo>
                      <a:pt x="35748" y="1474942"/>
                    </a:lnTo>
                    <a:lnTo>
                      <a:pt x="64611" y="1456480"/>
                    </a:lnTo>
                    <a:lnTo>
                      <a:pt x="95783" y="1416069"/>
                    </a:lnTo>
                    <a:lnTo>
                      <a:pt x="128102" y="1349120"/>
                    </a:lnTo>
                    <a:lnTo>
                      <a:pt x="146579" y="1261385"/>
                    </a:lnTo>
                    <a:lnTo>
                      <a:pt x="184665" y="1105554"/>
                    </a:lnTo>
                    <a:lnTo>
                      <a:pt x="207747" y="1012052"/>
                    </a:lnTo>
                    <a:lnTo>
                      <a:pt x="221604" y="1002814"/>
                    </a:lnTo>
                    <a:lnTo>
                      <a:pt x="243222" y="989989"/>
                    </a:lnTo>
                    <a:lnTo>
                      <a:pt x="265472" y="986647"/>
                    </a:lnTo>
                    <a:lnTo>
                      <a:pt x="280477" y="986647"/>
                    </a:lnTo>
                    <a:lnTo>
                      <a:pt x="289715" y="980909"/>
                    </a:lnTo>
                    <a:lnTo>
                      <a:pt x="279329" y="956665"/>
                    </a:lnTo>
                    <a:lnTo>
                      <a:pt x="258543" y="934731"/>
                    </a:lnTo>
                    <a:lnTo>
                      <a:pt x="242390" y="937041"/>
                    </a:lnTo>
                    <a:lnTo>
                      <a:pt x="236652" y="949737"/>
                    </a:lnTo>
                    <a:lnTo>
                      <a:pt x="227414" y="960122"/>
                    </a:lnTo>
                    <a:lnTo>
                      <a:pt x="219338" y="973980"/>
                    </a:lnTo>
                    <a:lnTo>
                      <a:pt x="213786" y="979115"/>
                    </a:lnTo>
                    <a:lnTo>
                      <a:pt x="205480" y="976246"/>
                    </a:lnTo>
                    <a:lnTo>
                      <a:pt x="200875" y="969318"/>
                    </a:lnTo>
                    <a:lnTo>
                      <a:pt x="205480" y="953165"/>
                    </a:lnTo>
                    <a:lnTo>
                      <a:pt x="216956" y="939308"/>
                    </a:lnTo>
                    <a:lnTo>
                      <a:pt x="230814" y="844629"/>
                    </a:lnTo>
                    <a:lnTo>
                      <a:pt x="252748" y="783447"/>
                    </a:lnTo>
                    <a:lnTo>
                      <a:pt x="260824" y="693417"/>
                    </a:lnTo>
                    <a:lnTo>
                      <a:pt x="286215" y="613758"/>
                    </a:lnTo>
                    <a:lnTo>
                      <a:pt x="311864" y="615939"/>
                    </a:lnTo>
                    <a:lnTo>
                      <a:pt x="323154" y="633382"/>
                    </a:lnTo>
                    <a:lnTo>
                      <a:pt x="337212" y="679014"/>
                    </a:lnTo>
                    <a:lnTo>
                      <a:pt x="356076" y="717330"/>
                    </a:lnTo>
                    <a:lnTo>
                      <a:pt x="363736" y="756837"/>
                    </a:lnTo>
                    <a:lnTo>
                      <a:pt x="371396" y="792198"/>
                    </a:lnTo>
                    <a:lnTo>
                      <a:pt x="390849" y="845275"/>
                    </a:lnTo>
                    <a:lnTo>
                      <a:pt x="421275" y="859620"/>
                    </a:lnTo>
                    <a:lnTo>
                      <a:pt x="429365" y="855001"/>
                    </a:lnTo>
                    <a:lnTo>
                      <a:pt x="436294" y="848072"/>
                    </a:lnTo>
                    <a:lnTo>
                      <a:pt x="421275" y="813443"/>
                    </a:lnTo>
                    <a:lnTo>
                      <a:pt x="400503" y="761499"/>
                    </a:lnTo>
                    <a:lnTo>
                      <a:pt x="392470" y="677279"/>
                    </a:lnTo>
                    <a:lnTo>
                      <a:pt x="367064" y="629940"/>
                    </a:lnTo>
                    <a:lnTo>
                      <a:pt x="317430" y="575686"/>
                    </a:lnTo>
                    <a:lnTo>
                      <a:pt x="283948" y="546824"/>
                    </a:lnTo>
                    <a:lnTo>
                      <a:pt x="272472" y="517961"/>
                    </a:lnTo>
                    <a:lnTo>
                      <a:pt x="275929" y="511047"/>
                    </a:lnTo>
                    <a:lnTo>
                      <a:pt x="282858" y="508737"/>
                    </a:lnTo>
                    <a:lnTo>
                      <a:pt x="295554" y="519123"/>
                    </a:lnTo>
                    <a:lnTo>
                      <a:pt x="304792" y="522580"/>
                    </a:lnTo>
                    <a:lnTo>
                      <a:pt x="310530" y="517961"/>
                    </a:lnTo>
                    <a:lnTo>
                      <a:pt x="305911" y="507575"/>
                    </a:lnTo>
                    <a:lnTo>
                      <a:pt x="296687" y="493718"/>
                    </a:lnTo>
                    <a:lnTo>
                      <a:pt x="307073" y="476403"/>
                    </a:lnTo>
                    <a:lnTo>
                      <a:pt x="317459" y="470665"/>
                    </a:lnTo>
                    <a:lnTo>
                      <a:pt x="316311" y="444112"/>
                    </a:lnTo>
                    <a:lnTo>
                      <a:pt x="319768" y="431417"/>
                    </a:lnTo>
                    <a:lnTo>
                      <a:pt x="326697" y="408335"/>
                    </a:lnTo>
                    <a:lnTo>
                      <a:pt x="304763" y="370234"/>
                    </a:lnTo>
                    <a:lnTo>
                      <a:pt x="293215" y="340225"/>
                    </a:lnTo>
                    <a:lnTo>
                      <a:pt x="312839" y="320600"/>
                    </a:lnTo>
                    <a:lnTo>
                      <a:pt x="322221" y="312165"/>
                    </a:lnTo>
                    <a:lnTo>
                      <a:pt x="341028" y="312165"/>
                    </a:lnTo>
                    <a:lnTo>
                      <a:pt x="354871" y="300216"/>
                    </a:lnTo>
                    <a:lnTo>
                      <a:pt x="374337" y="300216"/>
                    </a:lnTo>
                    <a:lnTo>
                      <a:pt x="381998" y="312165"/>
                    </a:lnTo>
                    <a:lnTo>
                      <a:pt x="415078" y="312165"/>
                    </a:lnTo>
                    <a:lnTo>
                      <a:pt x="441602" y="316139"/>
                    </a:lnTo>
                    <a:lnTo>
                      <a:pt x="477321" y="316139"/>
                    </a:lnTo>
                    <a:lnTo>
                      <a:pt x="495238" y="299341"/>
                    </a:lnTo>
                    <a:lnTo>
                      <a:pt x="490935" y="279602"/>
                    </a:lnTo>
                    <a:lnTo>
                      <a:pt x="479760" y="255846"/>
                    </a:lnTo>
                    <a:lnTo>
                      <a:pt x="480821" y="233984"/>
                    </a:lnTo>
                    <a:lnTo>
                      <a:pt x="490863" y="212954"/>
                    </a:lnTo>
                    <a:lnTo>
                      <a:pt x="474897" y="135791"/>
                    </a:lnTo>
                    <a:lnTo>
                      <a:pt x="471153" y="107661"/>
                    </a:lnTo>
                    <a:lnTo>
                      <a:pt x="455588" y="90862"/>
                    </a:lnTo>
                    <a:lnTo>
                      <a:pt x="438977" y="62172"/>
                    </a:lnTo>
                    <a:lnTo>
                      <a:pt x="430183" y="42089"/>
                    </a:lnTo>
                    <a:lnTo>
                      <a:pt x="436624" y="36351"/>
                    </a:lnTo>
                    <a:lnTo>
                      <a:pt x="451815" y="36351"/>
                    </a:lnTo>
                    <a:lnTo>
                      <a:pt x="483518" y="39335"/>
                    </a:lnTo>
                    <a:lnTo>
                      <a:pt x="505337" y="35935"/>
                    </a:lnTo>
                    <a:lnTo>
                      <a:pt x="522838" y="13599"/>
                    </a:lnTo>
                    <a:lnTo>
                      <a:pt x="543682" y="5796"/>
                    </a:lnTo>
                    <a:lnTo>
                      <a:pt x="570464" y="8062"/>
                    </a:lnTo>
                    <a:lnTo>
                      <a:pt x="619052" y="5781"/>
                    </a:lnTo>
                    <a:lnTo>
                      <a:pt x="641860" y="21188"/>
                    </a:lnTo>
                    <a:lnTo>
                      <a:pt x="667682" y="10300"/>
                    </a:lnTo>
                    <a:lnTo>
                      <a:pt x="682328" y="0"/>
                    </a:lnTo>
                    <a:lnTo>
                      <a:pt x="694392" y="1349"/>
                    </a:lnTo>
                    <a:lnTo>
                      <a:pt x="705510" y="2582"/>
                    </a:lnTo>
                    <a:lnTo>
                      <a:pt x="747412" y="26295"/>
                    </a:lnTo>
                    <a:lnTo>
                      <a:pt x="756693" y="51915"/>
                    </a:lnTo>
                    <a:lnTo>
                      <a:pt x="767323" y="82513"/>
                    </a:lnTo>
                    <a:lnTo>
                      <a:pt x="806643" y="86573"/>
                    </a:lnTo>
                    <a:lnTo>
                      <a:pt x="840641" y="72084"/>
                    </a:lnTo>
                    <a:lnTo>
                      <a:pt x="855933" y="85468"/>
                    </a:lnTo>
                    <a:lnTo>
                      <a:pt x="885814" y="144054"/>
                    </a:lnTo>
                    <a:lnTo>
                      <a:pt x="919726" y="183059"/>
                    </a:lnTo>
                    <a:lnTo>
                      <a:pt x="914103" y="207804"/>
                    </a:lnTo>
                    <a:lnTo>
                      <a:pt x="930055" y="251184"/>
                    </a:lnTo>
                    <a:lnTo>
                      <a:pt x="961815" y="273376"/>
                    </a:lnTo>
                    <a:lnTo>
                      <a:pt x="983663" y="308220"/>
                    </a:lnTo>
                    <a:lnTo>
                      <a:pt x="1019741" y="331847"/>
                    </a:lnTo>
                    <a:lnTo>
                      <a:pt x="1070308" y="344327"/>
                    </a:lnTo>
                    <a:lnTo>
                      <a:pt x="1095684" y="333712"/>
                    </a:lnTo>
                    <a:lnTo>
                      <a:pt x="1122452" y="339981"/>
                    </a:lnTo>
                    <a:lnTo>
                      <a:pt x="1153610" y="337384"/>
                    </a:lnTo>
                    <a:lnTo>
                      <a:pt x="1166736" y="325391"/>
                    </a:lnTo>
                    <a:lnTo>
                      <a:pt x="1194623" y="328031"/>
                    </a:lnTo>
                    <a:lnTo>
                      <a:pt x="1235564" y="344040"/>
                    </a:lnTo>
                    <a:lnTo>
                      <a:pt x="1289645" y="344040"/>
                    </a:lnTo>
                    <a:lnTo>
                      <a:pt x="1303703" y="364037"/>
                    </a:lnTo>
                    <a:lnTo>
                      <a:pt x="1328894" y="384852"/>
                    </a:lnTo>
                    <a:lnTo>
                      <a:pt x="1355274" y="410272"/>
                    </a:lnTo>
                    <a:lnTo>
                      <a:pt x="1367124" y="454857"/>
                    </a:lnTo>
                    <a:lnTo>
                      <a:pt x="1371714" y="497892"/>
                    </a:lnTo>
                    <a:lnTo>
                      <a:pt x="1366191" y="533755"/>
                    </a:lnTo>
                    <a:lnTo>
                      <a:pt x="1332494" y="571454"/>
                    </a:lnTo>
                    <a:lnTo>
                      <a:pt x="1322682" y="582773"/>
                    </a:lnTo>
                    <a:lnTo>
                      <a:pt x="1339280" y="633153"/>
                    </a:lnTo>
                    <a:lnTo>
                      <a:pt x="1336798" y="670737"/>
                    </a:lnTo>
                    <a:lnTo>
                      <a:pt x="1340499" y="722480"/>
                    </a:lnTo>
                    <a:lnTo>
                      <a:pt x="1337070" y="752892"/>
                    </a:lnTo>
                    <a:lnTo>
                      <a:pt x="1329094" y="760595"/>
                    </a:lnTo>
                    <a:lnTo>
                      <a:pt x="1302082" y="755689"/>
                    </a:lnTo>
                    <a:lnTo>
                      <a:pt x="1283835" y="786962"/>
                    </a:lnTo>
                    <a:lnTo>
                      <a:pt x="1244444" y="830542"/>
                    </a:lnTo>
                    <a:lnTo>
                      <a:pt x="1226569" y="893087"/>
                    </a:lnTo>
                    <a:lnTo>
                      <a:pt x="1205181" y="931575"/>
                    </a:lnTo>
                    <a:lnTo>
                      <a:pt x="1156909" y="925966"/>
                    </a:lnTo>
                    <a:lnTo>
                      <a:pt x="1117661" y="941215"/>
                    </a:lnTo>
                    <a:lnTo>
                      <a:pt x="1105381" y="920745"/>
                    </a:lnTo>
                    <a:lnTo>
                      <a:pt x="1066649" y="893876"/>
                    </a:lnTo>
                    <a:lnTo>
                      <a:pt x="1026296" y="889099"/>
                    </a:lnTo>
                    <a:lnTo>
                      <a:pt x="1010632" y="922481"/>
                    </a:lnTo>
                    <a:lnTo>
                      <a:pt x="1004894" y="958344"/>
                    </a:lnTo>
                    <a:lnTo>
                      <a:pt x="954069" y="1024188"/>
                    </a:lnTo>
                    <a:lnTo>
                      <a:pt x="911506" y="1070236"/>
                    </a:lnTo>
                    <a:lnTo>
                      <a:pt x="872645" y="1101322"/>
                    </a:lnTo>
                    <a:lnTo>
                      <a:pt x="889630" y="1131447"/>
                    </a:lnTo>
                    <a:lnTo>
                      <a:pt x="889630" y="1152147"/>
                    </a:lnTo>
                    <a:lnTo>
                      <a:pt x="868528" y="1161686"/>
                    </a:lnTo>
                    <a:lnTo>
                      <a:pt x="838403" y="1171986"/>
                    </a:lnTo>
                    <a:lnTo>
                      <a:pt x="842320" y="1200677"/>
                    </a:lnTo>
                    <a:lnTo>
                      <a:pt x="813787" y="1251272"/>
                    </a:lnTo>
                    <a:lnTo>
                      <a:pt x="798008" y="1273607"/>
                    </a:lnTo>
                    <a:lnTo>
                      <a:pt x="763766" y="1284481"/>
                    </a:lnTo>
                    <a:lnTo>
                      <a:pt x="721132" y="1281526"/>
                    </a:lnTo>
                    <a:lnTo>
                      <a:pt x="677609" y="1298611"/>
                    </a:lnTo>
                    <a:lnTo>
                      <a:pt x="632393" y="1293389"/>
                    </a:lnTo>
                    <a:lnTo>
                      <a:pt x="587406" y="1298697"/>
                    </a:lnTo>
                    <a:lnTo>
                      <a:pt x="582973" y="1323084"/>
                    </a:lnTo>
                    <a:lnTo>
                      <a:pt x="568184" y="1320057"/>
                    </a:lnTo>
                    <a:lnTo>
                      <a:pt x="556004" y="1300763"/>
                    </a:lnTo>
                    <a:lnTo>
                      <a:pt x="507546" y="1313401"/>
                    </a:lnTo>
                    <a:lnTo>
                      <a:pt x="503013" y="1345950"/>
                    </a:lnTo>
                    <a:lnTo>
                      <a:pt x="485068" y="1386490"/>
                    </a:lnTo>
                    <a:lnTo>
                      <a:pt x="484881" y="1386877"/>
                    </a:lnTo>
                    <a:lnTo>
                      <a:pt x="476977" y="1416112"/>
                    </a:lnTo>
                    <a:lnTo>
                      <a:pt x="473620" y="1456193"/>
                    </a:lnTo>
                    <a:lnTo>
                      <a:pt x="504778" y="1469104"/>
                    </a:lnTo>
                    <a:lnTo>
                      <a:pt x="532034" y="1495814"/>
                    </a:lnTo>
                    <a:lnTo>
                      <a:pt x="521992" y="1512856"/>
                    </a:lnTo>
                    <a:lnTo>
                      <a:pt x="527730" y="1534933"/>
                    </a:lnTo>
                    <a:lnTo>
                      <a:pt x="547813" y="1537157"/>
                    </a:lnTo>
                    <a:lnTo>
                      <a:pt x="547813" y="1550756"/>
                    </a:lnTo>
                    <a:lnTo>
                      <a:pt x="523427" y="1584453"/>
                    </a:lnTo>
                    <a:lnTo>
                      <a:pt x="515393" y="1624333"/>
                    </a:lnTo>
                    <a:lnTo>
                      <a:pt x="480578" y="1648031"/>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16" name="Freeform: Shape 242">
                <a:extLst>
                  <a:ext uri="{FF2B5EF4-FFF2-40B4-BE49-F238E27FC236}">
                    <a16:creationId xmlns:a16="http://schemas.microsoft.com/office/drawing/2014/main" id="{EFDAF9EB-3E19-61F9-3CD6-95180BF05608}"/>
                  </a:ext>
                </a:extLst>
              </p:cNvPr>
              <p:cNvSpPr/>
              <p:nvPr/>
            </p:nvSpPr>
            <p:spPr>
              <a:xfrm>
                <a:off x="8847984" y="2495703"/>
                <a:ext cx="15625" cy="19203"/>
              </a:xfrm>
              <a:custGeom>
                <a:avLst/>
                <a:gdLst>
                  <a:gd name="connsiteX0" fmla="*/ 0 w 11719"/>
                  <a:gd name="connsiteY0" fmla="*/ 8521 h 14402"/>
                  <a:gd name="connsiteX1" fmla="*/ 330 w 11719"/>
                  <a:gd name="connsiteY1" fmla="*/ 3156 h 14402"/>
                  <a:gd name="connsiteX2" fmla="*/ 8478 w 11719"/>
                  <a:gd name="connsiteY2" fmla="*/ 0 h 14402"/>
                  <a:gd name="connsiteX3" fmla="*/ 11720 w 11719"/>
                  <a:gd name="connsiteY3" fmla="*/ 5881 h 14402"/>
                  <a:gd name="connsiteX4" fmla="*/ 11404 w 11719"/>
                  <a:gd name="connsiteY4" fmla="*/ 11247 h 14402"/>
                  <a:gd name="connsiteX5" fmla="*/ 3242 w 11719"/>
                  <a:gd name="connsiteY5" fmla="*/ 14403 h 14402"/>
                  <a:gd name="connsiteX6" fmla="*/ 0 w 11719"/>
                  <a:gd name="connsiteY6" fmla="*/ 8521 h 1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9" h="14402">
                    <a:moveTo>
                      <a:pt x="0" y="8521"/>
                    </a:moveTo>
                    <a:lnTo>
                      <a:pt x="330" y="3156"/>
                    </a:lnTo>
                    <a:lnTo>
                      <a:pt x="8478" y="0"/>
                    </a:lnTo>
                    <a:lnTo>
                      <a:pt x="11720" y="5881"/>
                    </a:lnTo>
                    <a:lnTo>
                      <a:pt x="11404" y="11247"/>
                    </a:lnTo>
                    <a:lnTo>
                      <a:pt x="3242" y="14403"/>
                    </a:lnTo>
                    <a:lnTo>
                      <a:pt x="0" y="8521"/>
                    </a:lnTo>
                    <a:close/>
                  </a:path>
                </a:pathLst>
              </a:custGeom>
              <a:solidFill>
                <a:schemeClr val="bg1">
                  <a:lumMod val="9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0" name="Freeform: Shape 243">
                <a:extLst>
                  <a:ext uri="{FF2B5EF4-FFF2-40B4-BE49-F238E27FC236}">
                    <a16:creationId xmlns:a16="http://schemas.microsoft.com/office/drawing/2014/main" id="{60A9F6FC-3716-6B4C-EA4C-9450D5F80B58}"/>
                  </a:ext>
                </a:extLst>
              </p:cNvPr>
              <p:cNvSpPr/>
              <p:nvPr/>
            </p:nvSpPr>
            <p:spPr>
              <a:xfrm>
                <a:off x="7759109" y="2058901"/>
                <a:ext cx="1148015" cy="1398768"/>
              </a:xfrm>
              <a:custGeom>
                <a:avLst/>
                <a:gdLst>
                  <a:gd name="connsiteX0" fmla="*/ 809283 w 861011"/>
                  <a:gd name="connsiteY0" fmla="*/ 346120 h 1049076"/>
                  <a:gd name="connsiteX1" fmla="*/ 819898 w 861011"/>
                  <a:gd name="connsiteY1" fmla="*/ 342003 h 1049076"/>
                  <a:gd name="connsiteX2" fmla="*/ 822767 w 861011"/>
                  <a:gd name="connsiteY2" fmla="*/ 347110 h 1049076"/>
                  <a:gd name="connsiteX3" fmla="*/ 834645 w 861011"/>
                  <a:gd name="connsiteY3" fmla="*/ 356836 h 1049076"/>
                  <a:gd name="connsiteX4" fmla="*/ 847025 w 861011"/>
                  <a:gd name="connsiteY4" fmla="*/ 372616 h 1049076"/>
                  <a:gd name="connsiteX5" fmla="*/ 861011 w 861011"/>
                  <a:gd name="connsiteY5" fmla="*/ 394836 h 1049076"/>
                  <a:gd name="connsiteX6" fmla="*/ 861011 w 861011"/>
                  <a:gd name="connsiteY6" fmla="*/ 410258 h 1049076"/>
                  <a:gd name="connsiteX7" fmla="*/ 850367 w 861011"/>
                  <a:gd name="connsiteY7" fmla="*/ 435089 h 1049076"/>
                  <a:gd name="connsiteX8" fmla="*/ 827415 w 861011"/>
                  <a:gd name="connsiteY8" fmla="*/ 459806 h 1049076"/>
                  <a:gd name="connsiteX9" fmla="*/ 829409 w 861011"/>
                  <a:gd name="connsiteY9" fmla="*/ 481037 h 1049076"/>
                  <a:gd name="connsiteX10" fmla="*/ 829610 w 861011"/>
                  <a:gd name="connsiteY10" fmla="*/ 489758 h 1049076"/>
                  <a:gd name="connsiteX11" fmla="*/ 810115 w 861011"/>
                  <a:gd name="connsiteY11" fmla="*/ 495855 h 1049076"/>
                  <a:gd name="connsiteX12" fmla="*/ 790419 w 861011"/>
                  <a:gd name="connsiteY12" fmla="*/ 495855 h 1049076"/>
                  <a:gd name="connsiteX13" fmla="*/ 781597 w 861011"/>
                  <a:gd name="connsiteY13" fmla="*/ 503028 h 1049076"/>
                  <a:gd name="connsiteX14" fmla="*/ 784035 w 861011"/>
                  <a:gd name="connsiteY14" fmla="*/ 520142 h 1049076"/>
                  <a:gd name="connsiteX15" fmla="*/ 794651 w 861011"/>
                  <a:gd name="connsiteY15" fmla="*/ 533784 h 1049076"/>
                  <a:gd name="connsiteX16" fmla="*/ 805596 w 861011"/>
                  <a:gd name="connsiteY16" fmla="*/ 569718 h 1049076"/>
                  <a:gd name="connsiteX17" fmla="*/ 805768 w 861011"/>
                  <a:gd name="connsiteY17" fmla="*/ 577981 h 1049076"/>
                  <a:gd name="connsiteX18" fmla="*/ 803114 w 861011"/>
                  <a:gd name="connsiteY18" fmla="*/ 579115 h 1049076"/>
                  <a:gd name="connsiteX19" fmla="*/ 790462 w 861011"/>
                  <a:gd name="connsiteY19" fmla="*/ 577680 h 1049076"/>
                  <a:gd name="connsiteX20" fmla="*/ 783490 w 861011"/>
                  <a:gd name="connsiteY20" fmla="*/ 588439 h 1049076"/>
                  <a:gd name="connsiteX21" fmla="*/ 787450 w 861011"/>
                  <a:gd name="connsiteY21" fmla="*/ 613199 h 1049076"/>
                  <a:gd name="connsiteX22" fmla="*/ 795368 w 861011"/>
                  <a:gd name="connsiteY22" fmla="*/ 636954 h 1049076"/>
                  <a:gd name="connsiteX23" fmla="*/ 783591 w 861011"/>
                  <a:gd name="connsiteY23" fmla="*/ 659347 h 1049076"/>
                  <a:gd name="connsiteX24" fmla="*/ 787033 w 861011"/>
                  <a:gd name="connsiteY24" fmla="*/ 688712 h 1049076"/>
                  <a:gd name="connsiteX25" fmla="*/ 807016 w 861011"/>
                  <a:gd name="connsiteY25" fmla="*/ 703057 h 1049076"/>
                  <a:gd name="connsiteX26" fmla="*/ 814662 w 861011"/>
                  <a:gd name="connsiteY26" fmla="*/ 741918 h 1049076"/>
                  <a:gd name="connsiteX27" fmla="*/ 816240 w 861011"/>
                  <a:gd name="connsiteY27" fmla="*/ 787550 h 1049076"/>
                  <a:gd name="connsiteX28" fmla="*/ 830758 w 861011"/>
                  <a:gd name="connsiteY28" fmla="*/ 815724 h 1049076"/>
                  <a:gd name="connsiteX29" fmla="*/ 826798 w 861011"/>
                  <a:gd name="connsiteY29" fmla="*/ 849392 h 1049076"/>
                  <a:gd name="connsiteX30" fmla="*/ 826339 w 861011"/>
                  <a:gd name="connsiteY30" fmla="*/ 853351 h 1049076"/>
                  <a:gd name="connsiteX31" fmla="*/ 822036 w 861011"/>
                  <a:gd name="connsiteY31" fmla="*/ 864583 h 1049076"/>
                  <a:gd name="connsiteX32" fmla="*/ 822036 w 861011"/>
                  <a:gd name="connsiteY32" fmla="*/ 885599 h 1049076"/>
                  <a:gd name="connsiteX33" fmla="*/ 816914 w 861011"/>
                  <a:gd name="connsiteY33" fmla="*/ 907217 h 1049076"/>
                  <a:gd name="connsiteX34" fmla="*/ 805797 w 861011"/>
                  <a:gd name="connsiteY34" fmla="*/ 897807 h 1049076"/>
                  <a:gd name="connsiteX35" fmla="*/ 760108 w 861011"/>
                  <a:gd name="connsiteY35" fmla="*/ 917804 h 1049076"/>
                  <a:gd name="connsiteX36" fmla="*/ 730212 w 861011"/>
                  <a:gd name="connsiteY36" fmla="*/ 930500 h 1049076"/>
                  <a:gd name="connsiteX37" fmla="*/ 693646 w 861011"/>
                  <a:gd name="connsiteY37" fmla="*/ 959549 h 1049076"/>
                  <a:gd name="connsiteX38" fmla="*/ 683605 w 861011"/>
                  <a:gd name="connsiteY38" fmla="*/ 996573 h 1049076"/>
                  <a:gd name="connsiteX39" fmla="*/ 637700 w 861011"/>
                  <a:gd name="connsiteY39" fmla="*/ 1002512 h 1049076"/>
                  <a:gd name="connsiteX40" fmla="*/ 588066 w 861011"/>
                  <a:gd name="connsiteY40" fmla="*/ 1049077 h 1049076"/>
                  <a:gd name="connsiteX41" fmla="*/ 535434 w 861011"/>
                  <a:gd name="connsiteY41" fmla="*/ 1049077 h 1049076"/>
                  <a:gd name="connsiteX42" fmla="*/ 495037 w 861011"/>
                  <a:gd name="connsiteY42" fmla="*/ 1033297 h 1049076"/>
                  <a:gd name="connsiteX43" fmla="*/ 460437 w 861011"/>
                  <a:gd name="connsiteY43" fmla="*/ 1030012 h 1049076"/>
                  <a:gd name="connsiteX44" fmla="*/ 446450 w 861011"/>
                  <a:gd name="connsiteY44" fmla="*/ 1042808 h 1049076"/>
                  <a:gd name="connsiteX45" fmla="*/ 421016 w 861011"/>
                  <a:gd name="connsiteY45" fmla="*/ 1044917 h 1049076"/>
                  <a:gd name="connsiteX46" fmla="*/ 392326 w 861011"/>
                  <a:gd name="connsiteY46" fmla="*/ 1038203 h 1049076"/>
                  <a:gd name="connsiteX47" fmla="*/ 367021 w 861011"/>
                  <a:gd name="connsiteY47" fmla="*/ 1048804 h 1049076"/>
                  <a:gd name="connsiteX48" fmla="*/ 322092 w 861011"/>
                  <a:gd name="connsiteY48" fmla="*/ 1037715 h 1049076"/>
                  <a:gd name="connsiteX49" fmla="*/ 289772 w 861011"/>
                  <a:gd name="connsiteY49" fmla="*/ 1016513 h 1049076"/>
                  <a:gd name="connsiteX50" fmla="*/ 268025 w 861011"/>
                  <a:gd name="connsiteY50" fmla="*/ 981798 h 1049076"/>
                  <a:gd name="connsiteX51" fmla="*/ 237298 w 861011"/>
                  <a:gd name="connsiteY51" fmla="*/ 960280 h 1049076"/>
                  <a:gd name="connsiteX52" fmla="*/ 223785 w 861011"/>
                  <a:gd name="connsiteY52" fmla="*/ 923571 h 1049076"/>
                  <a:gd name="connsiteX53" fmla="*/ 229968 w 861011"/>
                  <a:gd name="connsiteY53" fmla="*/ 896444 h 1049076"/>
                  <a:gd name="connsiteX54" fmla="*/ 193143 w 861011"/>
                  <a:gd name="connsiteY54" fmla="*/ 854097 h 1049076"/>
                  <a:gd name="connsiteX55" fmla="*/ 162889 w 861011"/>
                  <a:gd name="connsiteY55" fmla="*/ 794809 h 1049076"/>
                  <a:gd name="connsiteX56" fmla="*/ 140468 w 861011"/>
                  <a:gd name="connsiteY56" fmla="*/ 775184 h 1049076"/>
                  <a:gd name="connsiteX57" fmla="*/ 102539 w 861011"/>
                  <a:gd name="connsiteY57" fmla="*/ 791323 h 1049076"/>
                  <a:gd name="connsiteX58" fmla="*/ 73490 w 861011"/>
                  <a:gd name="connsiteY58" fmla="*/ 788324 h 1049076"/>
                  <a:gd name="connsiteX59" fmla="*/ 65242 w 861011"/>
                  <a:gd name="connsiteY59" fmla="*/ 764612 h 1049076"/>
                  <a:gd name="connsiteX60" fmla="*/ 54483 w 861011"/>
                  <a:gd name="connsiteY60" fmla="*/ 734903 h 1049076"/>
                  <a:gd name="connsiteX61" fmla="*/ 6800 w 861011"/>
                  <a:gd name="connsiteY61" fmla="*/ 707920 h 1049076"/>
                  <a:gd name="connsiteX62" fmla="*/ 2496 w 861011"/>
                  <a:gd name="connsiteY62" fmla="*/ 707446 h 1049076"/>
                  <a:gd name="connsiteX63" fmla="*/ 0 w 861011"/>
                  <a:gd name="connsiteY63" fmla="*/ 685298 h 1049076"/>
                  <a:gd name="connsiteX64" fmla="*/ 27256 w 861011"/>
                  <a:gd name="connsiteY64" fmla="*/ 622738 h 1049076"/>
                  <a:gd name="connsiteX65" fmla="*/ 45187 w 861011"/>
                  <a:gd name="connsiteY65" fmla="*/ 583447 h 1049076"/>
                  <a:gd name="connsiteX66" fmla="*/ 52934 w 861011"/>
                  <a:gd name="connsiteY66" fmla="*/ 552476 h 1049076"/>
                  <a:gd name="connsiteX67" fmla="*/ 53307 w 861011"/>
                  <a:gd name="connsiteY67" fmla="*/ 540110 h 1049076"/>
                  <a:gd name="connsiteX68" fmla="*/ 61555 w 861011"/>
                  <a:gd name="connsiteY68" fmla="*/ 527572 h 1049076"/>
                  <a:gd name="connsiteX69" fmla="*/ 66547 w 861011"/>
                  <a:gd name="connsiteY69" fmla="*/ 524316 h 1049076"/>
                  <a:gd name="connsiteX70" fmla="*/ 73619 w 861011"/>
                  <a:gd name="connsiteY70" fmla="*/ 528620 h 1049076"/>
                  <a:gd name="connsiteX71" fmla="*/ 87965 w 861011"/>
                  <a:gd name="connsiteY71" fmla="*/ 545834 h 1049076"/>
                  <a:gd name="connsiteX72" fmla="*/ 105308 w 861011"/>
                  <a:gd name="connsiteY72" fmla="*/ 535720 h 1049076"/>
                  <a:gd name="connsiteX73" fmla="*/ 101593 w 861011"/>
                  <a:gd name="connsiteY73" fmla="*/ 520328 h 1049076"/>
                  <a:gd name="connsiteX74" fmla="*/ 101004 w 861011"/>
                  <a:gd name="connsiteY74" fmla="*/ 515350 h 1049076"/>
                  <a:gd name="connsiteX75" fmla="*/ 107029 w 861011"/>
                  <a:gd name="connsiteY75" fmla="*/ 519654 h 1049076"/>
                  <a:gd name="connsiteX76" fmla="*/ 125477 w 861011"/>
                  <a:gd name="connsiteY76" fmla="*/ 519654 h 1049076"/>
                  <a:gd name="connsiteX77" fmla="*/ 147468 w 861011"/>
                  <a:gd name="connsiteY77" fmla="*/ 509512 h 1049076"/>
                  <a:gd name="connsiteX78" fmla="*/ 167709 w 861011"/>
                  <a:gd name="connsiteY78" fmla="*/ 495999 h 1049076"/>
                  <a:gd name="connsiteX79" fmla="*/ 170005 w 861011"/>
                  <a:gd name="connsiteY79" fmla="*/ 477981 h 1049076"/>
                  <a:gd name="connsiteX80" fmla="*/ 183719 w 861011"/>
                  <a:gd name="connsiteY80" fmla="*/ 471124 h 1049076"/>
                  <a:gd name="connsiteX81" fmla="*/ 208579 w 861011"/>
                  <a:gd name="connsiteY81" fmla="*/ 447928 h 1049076"/>
                  <a:gd name="connsiteX82" fmla="*/ 216483 w 861011"/>
                  <a:gd name="connsiteY82" fmla="*/ 433784 h 1049076"/>
                  <a:gd name="connsiteX83" fmla="*/ 227098 w 861011"/>
                  <a:gd name="connsiteY83" fmla="*/ 407575 h 1049076"/>
                  <a:gd name="connsiteX84" fmla="*/ 240009 w 861011"/>
                  <a:gd name="connsiteY84" fmla="*/ 391351 h 1049076"/>
                  <a:gd name="connsiteX85" fmla="*/ 240439 w 861011"/>
                  <a:gd name="connsiteY85" fmla="*/ 358586 h 1049076"/>
                  <a:gd name="connsiteX86" fmla="*/ 236035 w 861011"/>
                  <a:gd name="connsiteY86" fmla="*/ 344686 h 1049076"/>
                  <a:gd name="connsiteX87" fmla="*/ 240554 w 861011"/>
                  <a:gd name="connsiteY87" fmla="*/ 332751 h 1049076"/>
                  <a:gd name="connsiteX88" fmla="*/ 247899 w 861011"/>
                  <a:gd name="connsiteY88" fmla="*/ 322709 h 1049076"/>
                  <a:gd name="connsiteX89" fmla="*/ 261254 w 861011"/>
                  <a:gd name="connsiteY89" fmla="*/ 316254 h 1049076"/>
                  <a:gd name="connsiteX90" fmla="*/ 261254 w 861011"/>
                  <a:gd name="connsiteY90" fmla="*/ 302941 h 1049076"/>
                  <a:gd name="connsiteX91" fmla="*/ 254526 w 861011"/>
                  <a:gd name="connsiteY91" fmla="*/ 295453 h 1049076"/>
                  <a:gd name="connsiteX92" fmla="*/ 245532 w 861011"/>
                  <a:gd name="connsiteY92" fmla="*/ 295453 h 1049076"/>
                  <a:gd name="connsiteX93" fmla="*/ 233611 w 861011"/>
                  <a:gd name="connsiteY93" fmla="*/ 287018 h 1049076"/>
                  <a:gd name="connsiteX94" fmla="*/ 243194 w 861011"/>
                  <a:gd name="connsiteY94" fmla="*/ 276977 h 1049076"/>
                  <a:gd name="connsiteX95" fmla="*/ 241673 w 861011"/>
                  <a:gd name="connsiteY95" fmla="*/ 259619 h 1049076"/>
                  <a:gd name="connsiteX96" fmla="*/ 233353 w 861011"/>
                  <a:gd name="connsiteY96" fmla="*/ 244126 h 1049076"/>
                  <a:gd name="connsiteX97" fmla="*/ 233912 w 861011"/>
                  <a:gd name="connsiteY97" fmla="*/ 235232 h 1049076"/>
                  <a:gd name="connsiteX98" fmla="*/ 239120 w 861011"/>
                  <a:gd name="connsiteY98" fmla="*/ 232621 h 1049076"/>
                  <a:gd name="connsiteX99" fmla="*/ 259203 w 861011"/>
                  <a:gd name="connsiteY99" fmla="*/ 237212 h 1049076"/>
                  <a:gd name="connsiteX100" fmla="*/ 275843 w 861011"/>
                  <a:gd name="connsiteY100" fmla="*/ 223828 h 1049076"/>
                  <a:gd name="connsiteX101" fmla="*/ 285971 w 861011"/>
                  <a:gd name="connsiteY101" fmla="*/ 205179 h 1049076"/>
                  <a:gd name="connsiteX102" fmla="*/ 289686 w 861011"/>
                  <a:gd name="connsiteY102" fmla="*/ 184608 h 1049076"/>
                  <a:gd name="connsiteX103" fmla="*/ 285196 w 861011"/>
                  <a:gd name="connsiteY103" fmla="*/ 173820 h 1049076"/>
                  <a:gd name="connsiteX104" fmla="*/ 287262 w 861011"/>
                  <a:gd name="connsiteY104" fmla="*/ 156047 h 1049076"/>
                  <a:gd name="connsiteX105" fmla="*/ 278038 w 861011"/>
                  <a:gd name="connsiteY105" fmla="*/ 135591 h 1049076"/>
                  <a:gd name="connsiteX106" fmla="*/ 261082 w 861011"/>
                  <a:gd name="connsiteY106" fmla="*/ 115249 h 1049076"/>
                  <a:gd name="connsiteX107" fmla="*/ 258371 w 861011"/>
                  <a:gd name="connsiteY107" fmla="*/ 103486 h 1049076"/>
                  <a:gd name="connsiteX108" fmla="*/ 264554 w 861011"/>
                  <a:gd name="connsiteY108" fmla="*/ 92856 h 1049076"/>
                  <a:gd name="connsiteX109" fmla="*/ 273849 w 861011"/>
                  <a:gd name="connsiteY109" fmla="*/ 77751 h 1049076"/>
                  <a:gd name="connsiteX110" fmla="*/ 288280 w 861011"/>
                  <a:gd name="connsiteY110" fmla="*/ 76775 h 1049076"/>
                  <a:gd name="connsiteX111" fmla="*/ 306571 w 861011"/>
                  <a:gd name="connsiteY111" fmla="*/ 74581 h 1049076"/>
                  <a:gd name="connsiteX112" fmla="*/ 316612 w 861011"/>
                  <a:gd name="connsiteY112" fmla="*/ 70019 h 1049076"/>
                  <a:gd name="connsiteX113" fmla="*/ 330427 w 861011"/>
                  <a:gd name="connsiteY113" fmla="*/ 70019 h 1049076"/>
                  <a:gd name="connsiteX114" fmla="*/ 339263 w 861011"/>
                  <a:gd name="connsiteY114" fmla="*/ 59475 h 1049076"/>
                  <a:gd name="connsiteX115" fmla="*/ 345805 w 861011"/>
                  <a:gd name="connsiteY115" fmla="*/ 55171 h 1049076"/>
                  <a:gd name="connsiteX116" fmla="*/ 357984 w 861011"/>
                  <a:gd name="connsiteY116" fmla="*/ 61139 h 1049076"/>
                  <a:gd name="connsiteX117" fmla="*/ 383949 w 861011"/>
                  <a:gd name="connsiteY117" fmla="*/ 66519 h 1049076"/>
                  <a:gd name="connsiteX118" fmla="*/ 394779 w 861011"/>
                  <a:gd name="connsiteY118" fmla="*/ 64582 h 1049076"/>
                  <a:gd name="connsiteX119" fmla="*/ 404821 w 861011"/>
                  <a:gd name="connsiteY119" fmla="*/ 56276 h 1049076"/>
                  <a:gd name="connsiteX120" fmla="*/ 404821 w 861011"/>
                  <a:gd name="connsiteY120" fmla="*/ 47138 h 1049076"/>
                  <a:gd name="connsiteX121" fmla="*/ 411993 w 861011"/>
                  <a:gd name="connsiteY121" fmla="*/ 34572 h 1049076"/>
                  <a:gd name="connsiteX122" fmla="*/ 421590 w 861011"/>
                  <a:gd name="connsiteY122" fmla="*/ 30555 h 1049076"/>
                  <a:gd name="connsiteX123" fmla="*/ 428763 w 861011"/>
                  <a:gd name="connsiteY123" fmla="*/ 24559 h 1049076"/>
                  <a:gd name="connsiteX124" fmla="*/ 441085 w 861011"/>
                  <a:gd name="connsiteY124" fmla="*/ 1793 h 1049076"/>
                  <a:gd name="connsiteX125" fmla="*/ 442003 w 861011"/>
                  <a:gd name="connsiteY125" fmla="*/ 0 h 1049076"/>
                  <a:gd name="connsiteX126" fmla="*/ 445317 w 861011"/>
                  <a:gd name="connsiteY126" fmla="*/ 5494 h 1049076"/>
                  <a:gd name="connsiteX127" fmla="*/ 454082 w 861011"/>
                  <a:gd name="connsiteY127" fmla="*/ 28805 h 1049076"/>
                  <a:gd name="connsiteX128" fmla="*/ 463449 w 861011"/>
                  <a:gd name="connsiteY128" fmla="*/ 40998 h 1049076"/>
                  <a:gd name="connsiteX129" fmla="*/ 460910 w 861011"/>
                  <a:gd name="connsiteY129" fmla="*/ 54899 h 1049076"/>
                  <a:gd name="connsiteX130" fmla="*/ 464167 w 861011"/>
                  <a:gd name="connsiteY130" fmla="*/ 64481 h 1049076"/>
                  <a:gd name="connsiteX131" fmla="*/ 466577 w 861011"/>
                  <a:gd name="connsiteY131" fmla="*/ 71152 h 1049076"/>
                  <a:gd name="connsiteX132" fmla="*/ 461169 w 861011"/>
                  <a:gd name="connsiteY132" fmla="*/ 80290 h 1049076"/>
                  <a:gd name="connsiteX133" fmla="*/ 457611 w 861011"/>
                  <a:gd name="connsiteY133" fmla="*/ 98580 h 1049076"/>
                  <a:gd name="connsiteX134" fmla="*/ 468040 w 861011"/>
                  <a:gd name="connsiteY134" fmla="*/ 112853 h 1049076"/>
                  <a:gd name="connsiteX135" fmla="*/ 479286 w 861011"/>
                  <a:gd name="connsiteY135" fmla="*/ 129939 h 1049076"/>
                  <a:gd name="connsiteX136" fmla="*/ 484379 w 861011"/>
                  <a:gd name="connsiteY136" fmla="*/ 135017 h 1049076"/>
                  <a:gd name="connsiteX137" fmla="*/ 491035 w 861011"/>
                  <a:gd name="connsiteY137" fmla="*/ 145302 h 1049076"/>
                  <a:gd name="connsiteX138" fmla="*/ 503759 w 861011"/>
                  <a:gd name="connsiteY138" fmla="*/ 155545 h 1049076"/>
                  <a:gd name="connsiteX139" fmla="*/ 503759 w 861011"/>
                  <a:gd name="connsiteY139" fmla="*/ 175155 h 1049076"/>
                  <a:gd name="connsiteX140" fmla="*/ 510401 w 861011"/>
                  <a:gd name="connsiteY140" fmla="*/ 194850 h 1049076"/>
                  <a:gd name="connsiteX141" fmla="*/ 511391 w 861011"/>
                  <a:gd name="connsiteY141" fmla="*/ 195826 h 1049076"/>
                  <a:gd name="connsiteX142" fmla="*/ 521648 w 861011"/>
                  <a:gd name="connsiteY142" fmla="*/ 204634 h 1049076"/>
                  <a:gd name="connsiteX143" fmla="*/ 534931 w 861011"/>
                  <a:gd name="connsiteY143" fmla="*/ 207173 h 1049076"/>
                  <a:gd name="connsiteX144" fmla="*/ 540067 w 861011"/>
                  <a:gd name="connsiteY144" fmla="*/ 208206 h 1049076"/>
                  <a:gd name="connsiteX145" fmla="*/ 544758 w 861011"/>
                  <a:gd name="connsiteY145" fmla="*/ 217114 h 1049076"/>
                  <a:gd name="connsiteX146" fmla="*/ 550826 w 861011"/>
                  <a:gd name="connsiteY146" fmla="*/ 232105 h 1049076"/>
                  <a:gd name="connsiteX147" fmla="*/ 549592 w 861011"/>
                  <a:gd name="connsiteY147" fmla="*/ 248932 h 1049076"/>
                  <a:gd name="connsiteX148" fmla="*/ 547813 w 861011"/>
                  <a:gd name="connsiteY148" fmla="*/ 256104 h 1049076"/>
                  <a:gd name="connsiteX149" fmla="*/ 550180 w 861011"/>
                  <a:gd name="connsiteY149" fmla="*/ 266533 h 1049076"/>
                  <a:gd name="connsiteX150" fmla="*/ 566950 w 861011"/>
                  <a:gd name="connsiteY150" fmla="*/ 278009 h 1049076"/>
                  <a:gd name="connsiteX151" fmla="*/ 583820 w 861011"/>
                  <a:gd name="connsiteY151" fmla="*/ 275140 h 1049076"/>
                  <a:gd name="connsiteX152" fmla="*/ 614131 w 861011"/>
                  <a:gd name="connsiteY152" fmla="*/ 273864 h 1049076"/>
                  <a:gd name="connsiteX153" fmla="*/ 621591 w 861011"/>
                  <a:gd name="connsiteY153" fmla="*/ 264826 h 1049076"/>
                  <a:gd name="connsiteX154" fmla="*/ 625335 w 861011"/>
                  <a:gd name="connsiteY154" fmla="*/ 264654 h 1049076"/>
                  <a:gd name="connsiteX155" fmla="*/ 635591 w 861011"/>
                  <a:gd name="connsiteY155" fmla="*/ 274925 h 1049076"/>
                  <a:gd name="connsiteX156" fmla="*/ 652318 w 861011"/>
                  <a:gd name="connsiteY156" fmla="*/ 271210 h 1049076"/>
                  <a:gd name="connsiteX157" fmla="*/ 664755 w 861011"/>
                  <a:gd name="connsiteY157" fmla="*/ 270736 h 1049076"/>
                  <a:gd name="connsiteX158" fmla="*/ 675270 w 861011"/>
                  <a:gd name="connsiteY158" fmla="*/ 280448 h 1049076"/>
                  <a:gd name="connsiteX159" fmla="*/ 688999 w 861011"/>
                  <a:gd name="connsiteY159" fmla="*/ 300847 h 1049076"/>
                  <a:gd name="connsiteX160" fmla="*/ 694206 w 861011"/>
                  <a:gd name="connsiteY160" fmla="*/ 316469 h 1049076"/>
                  <a:gd name="connsiteX161" fmla="*/ 689687 w 861011"/>
                  <a:gd name="connsiteY161" fmla="*/ 329035 h 1049076"/>
                  <a:gd name="connsiteX162" fmla="*/ 686072 w 861011"/>
                  <a:gd name="connsiteY162" fmla="*/ 336452 h 1049076"/>
                  <a:gd name="connsiteX163" fmla="*/ 684638 w 861011"/>
                  <a:gd name="connsiteY163" fmla="*/ 346967 h 1049076"/>
                  <a:gd name="connsiteX164" fmla="*/ 692427 w 861011"/>
                  <a:gd name="connsiteY164" fmla="*/ 350854 h 1049076"/>
                  <a:gd name="connsiteX165" fmla="*/ 704979 w 861011"/>
                  <a:gd name="connsiteY165" fmla="*/ 352289 h 1049076"/>
                  <a:gd name="connsiteX166" fmla="*/ 723427 w 861011"/>
                  <a:gd name="connsiteY166" fmla="*/ 347024 h 1049076"/>
                  <a:gd name="connsiteX167" fmla="*/ 742162 w 861011"/>
                  <a:gd name="connsiteY167" fmla="*/ 354641 h 1049076"/>
                  <a:gd name="connsiteX168" fmla="*/ 768284 w 861011"/>
                  <a:gd name="connsiteY168" fmla="*/ 348387 h 1049076"/>
                  <a:gd name="connsiteX169" fmla="*/ 774022 w 861011"/>
                  <a:gd name="connsiteY169" fmla="*/ 340153 h 1049076"/>
                  <a:gd name="connsiteX170" fmla="*/ 774912 w 861011"/>
                  <a:gd name="connsiteY170" fmla="*/ 339522 h 1049076"/>
                  <a:gd name="connsiteX171" fmla="*/ 778168 w 861011"/>
                  <a:gd name="connsiteY171" fmla="*/ 340411 h 1049076"/>
                  <a:gd name="connsiteX172" fmla="*/ 781238 w 861011"/>
                  <a:gd name="connsiteY172" fmla="*/ 345260 h 1049076"/>
                  <a:gd name="connsiteX173" fmla="*/ 793847 w 861011"/>
                  <a:gd name="connsiteY173" fmla="*/ 350998 h 104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861011" h="1049076">
                    <a:moveTo>
                      <a:pt x="809283" y="346120"/>
                    </a:moveTo>
                    <a:lnTo>
                      <a:pt x="819898" y="342003"/>
                    </a:lnTo>
                    <a:lnTo>
                      <a:pt x="822767" y="347110"/>
                    </a:lnTo>
                    <a:lnTo>
                      <a:pt x="834645" y="356836"/>
                    </a:lnTo>
                    <a:lnTo>
                      <a:pt x="847025" y="372616"/>
                    </a:lnTo>
                    <a:lnTo>
                      <a:pt x="861011" y="394836"/>
                    </a:lnTo>
                    <a:lnTo>
                      <a:pt x="861011" y="410258"/>
                    </a:lnTo>
                    <a:lnTo>
                      <a:pt x="850367" y="435089"/>
                    </a:lnTo>
                    <a:lnTo>
                      <a:pt x="827415" y="459806"/>
                    </a:lnTo>
                    <a:lnTo>
                      <a:pt x="829409" y="481037"/>
                    </a:lnTo>
                    <a:lnTo>
                      <a:pt x="829610" y="489758"/>
                    </a:lnTo>
                    <a:lnTo>
                      <a:pt x="810115" y="495855"/>
                    </a:lnTo>
                    <a:lnTo>
                      <a:pt x="790419" y="495855"/>
                    </a:lnTo>
                    <a:lnTo>
                      <a:pt x="781597" y="503028"/>
                    </a:lnTo>
                    <a:lnTo>
                      <a:pt x="784035" y="520142"/>
                    </a:lnTo>
                    <a:lnTo>
                      <a:pt x="794651" y="533784"/>
                    </a:lnTo>
                    <a:lnTo>
                      <a:pt x="805596" y="569718"/>
                    </a:lnTo>
                    <a:lnTo>
                      <a:pt x="805768" y="577981"/>
                    </a:lnTo>
                    <a:lnTo>
                      <a:pt x="803114" y="579115"/>
                    </a:lnTo>
                    <a:lnTo>
                      <a:pt x="790462" y="577680"/>
                    </a:lnTo>
                    <a:lnTo>
                      <a:pt x="783490" y="588439"/>
                    </a:lnTo>
                    <a:lnTo>
                      <a:pt x="787450" y="613199"/>
                    </a:lnTo>
                    <a:lnTo>
                      <a:pt x="795368" y="636954"/>
                    </a:lnTo>
                    <a:lnTo>
                      <a:pt x="783591" y="659347"/>
                    </a:lnTo>
                    <a:lnTo>
                      <a:pt x="787033" y="688712"/>
                    </a:lnTo>
                    <a:lnTo>
                      <a:pt x="807016" y="703057"/>
                    </a:lnTo>
                    <a:lnTo>
                      <a:pt x="814662" y="741918"/>
                    </a:lnTo>
                    <a:lnTo>
                      <a:pt x="816240" y="787550"/>
                    </a:lnTo>
                    <a:lnTo>
                      <a:pt x="830758" y="815724"/>
                    </a:lnTo>
                    <a:lnTo>
                      <a:pt x="826798" y="849392"/>
                    </a:lnTo>
                    <a:lnTo>
                      <a:pt x="826339" y="853351"/>
                    </a:lnTo>
                    <a:lnTo>
                      <a:pt x="822036" y="864583"/>
                    </a:lnTo>
                    <a:lnTo>
                      <a:pt x="822036" y="885599"/>
                    </a:lnTo>
                    <a:lnTo>
                      <a:pt x="816914" y="907217"/>
                    </a:lnTo>
                    <a:lnTo>
                      <a:pt x="805797" y="897807"/>
                    </a:lnTo>
                    <a:lnTo>
                      <a:pt x="760108" y="917804"/>
                    </a:lnTo>
                    <a:lnTo>
                      <a:pt x="730212" y="930500"/>
                    </a:lnTo>
                    <a:lnTo>
                      <a:pt x="693646" y="959549"/>
                    </a:lnTo>
                    <a:lnTo>
                      <a:pt x="683605" y="996573"/>
                    </a:lnTo>
                    <a:lnTo>
                      <a:pt x="637700" y="1002512"/>
                    </a:lnTo>
                    <a:lnTo>
                      <a:pt x="588066" y="1049077"/>
                    </a:lnTo>
                    <a:lnTo>
                      <a:pt x="535434" y="1049077"/>
                    </a:lnTo>
                    <a:lnTo>
                      <a:pt x="495037" y="1033297"/>
                    </a:lnTo>
                    <a:lnTo>
                      <a:pt x="460437" y="1030012"/>
                    </a:lnTo>
                    <a:lnTo>
                      <a:pt x="446450" y="1042808"/>
                    </a:lnTo>
                    <a:lnTo>
                      <a:pt x="421016" y="1044917"/>
                    </a:lnTo>
                    <a:lnTo>
                      <a:pt x="392326" y="1038203"/>
                    </a:lnTo>
                    <a:lnTo>
                      <a:pt x="367021" y="1048804"/>
                    </a:lnTo>
                    <a:lnTo>
                      <a:pt x="322092" y="1037715"/>
                    </a:lnTo>
                    <a:lnTo>
                      <a:pt x="289772" y="1016513"/>
                    </a:lnTo>
                    <a:lnTo>
                      <a:pt x="268025" y="981798"/>
                    </a:lnTo>
                    <a:lnTo>
                      <a:pt x="237298" y="960280"/>
                    </a:lnTo>
                    <a:lnTo>
                      <a:pt x="223785" y="923571"/>
                    </a:lnTo>
                    <a:lnTo>
                      <a:pt x="229968" y="896444"/>
                    </a:lnTo>
                    <a:lnTo>
                      <a:pt x="193143" y="854097"/>
                    </a:lnTo>
                    <a:lnTo>
                      <a:pt x="162889" y="794809"/>
                    </a:lnTo>
                    <a:lnTo>
                      <a:pt x="140468" y="775184"/>
                    </a:lnTo>
                    <a:lnTo>
                      <a:pt x="102539" y="791323"/>
                    </a:lnTo>
                    <a:lnTo>
                      <a:pt x="73490" y="788324"/>
                    </a:lnTo>
                    <a:lnTo>
                      <a:pt x="65242" y="764612"/>
                    </a:lnTo>
                    <a:lnTo>
                      <a:pt x="54483" y="734903"/>
                    </a:lnTo>
                    <a:lnTo>
                      <a:pt x="6800" y="707920"/>
                    </a:lnTo>
                    <a:lnTo>
                      <a:pt x="2496" y="707446"/>
                    </a:lnTo>
                    <a:lnTo>
                      <a:pt x="0" y="685298"/>
                    </a:lnTo>
                    <a:lnTo>
                      <a:pt x="27256" y="622738"/>
                    </a:lnTo>
                    <a:lnTo>
                      <a:pt x="45187" y="583447"/>
                    </a:lnTo>
                    <a:lnTo>
                      <a:pt x="52934" y="552476"/>
                    </a:lnTo>
                    <a:lnTo>
                      <a:pt x="53307" y="540110"/>
                    </a:lnTo>
                    <a:lnTo>
                      <a:pt x="61555" y="527572"/>
                    </a:lnTo>
                    <a:lnTo>
                      <a:pt x="66547" y="524316"/>
                    </a:lnTo>
                    <a:lnTo>
                      <a:pt x="73619" y="528620"/>
                    </a:lnTo>
                    <a:lnTo>
                      <a:pt x="87965" y="545834"/>
                    </a:lnTo>
                    <a:lnTo>
                      <a:pt x="105308" y="535720"/>
                    </a:lnTo>
                    <a:lnTo>
                      <a:pt x="101593" y="520328"/>
                    </a:lnTo>
                    <a:lnTo>
                      <a:pt x="101004" y="515350"/>
                    </a:lnTo>
                    <a:lnTo>
                      <a:pt x="107029" y="519654"/>
                    </a:lnTo>
                    <a:lnTo>
                      <a:pt x="125477" y="519654"/>
                    </a:lnTo>
                    <a:lnTo>
                      <a:pt x="147468" y="509512"/>
                    </a:lnTo>
                    <a:lnTo>
                      <a:pt x="167709" y="495999"/>
                    </a:lnTo>
                    <a:lnTo>
                      <a:pt x="170005" y="477981"/>
                    </a:lnTo>
                    <a:lnTo>
                      <a:pt x="183719" y="471124"/>
                    </a:lnTo>
                    <a:lnTo>
                      <a:pt x="208579" y="447928"/>
                    </a:lnTo>
                    <a:lnTo>
                      <a:pt x="216483" y="433784"/>
                    </a:lnTo>
                    <a:lnTo>
                      <a:pt x="227098" y="407575"/>
                    </a:lnTo>
                    <a:lnTo>
                      <a:pt x="240009" y="391351"/>
                    </a:lnTo>
                    <a:lnTo>
                      <a:pt x="240439" y="358586"/>
                    </a:lnTo>
                    <a:lnTo>
                      <a:pt x="236035" y="344686"/>
                    </a:lnTo>
                    <a:lnTo>
                      <a:pt x="240554" y="332751"/>
                    </a:lnTo>
                    <a:lnTo>
                      <a:pt x="247899" y="322709"/>
                    </a:lnTo>
                    <a:lnTo>
                      <a:pt x="261254" y="316254"/>
                    </a:lnTo>
                    <a:lnTo>
                      <a:pt x="261254" y="302941"/>
                    </a:lnTo>
                    <a:lnTo>
                      <a:pt x="254526" y="295453"/>
                    </a:lnTo>
                    <a:lnTo>
                      <a:pt x="245532" y="295453"/>
                    </a:lnTo>
                    <a:lnTo>
                      <a:pt x="233611" y="287018"/>
                    </a:lnTo>
                    <a:lnTo>
                      <a:pt x="243194" y="276977"/>
                    </a:lnTo>
                    <a:lnTo>
                      <a:pt x="241673" y="259619"/>
                    </a:lnTo>
                    <a:lnTo>
                      <a:pt x="233353" y="244126"/>
                    </a:lnTo>
                    <a:lnTo>
                      <a:pt x="233912" y="235232"/>
                    </a:lnTo>
                    <a:lnTo>
                      <a:pt x="239120" y="232621"/>
                    </a:lnTo>
                    <a:lnTo>
                      <a:pt x="259203" y="237212"/>
                    </a:lnTo>
                    <a:lnTo>
                      <a:pt x="275843" y="223828"/>
                    </a:lnTo>
                    <a:lnTo>
                      <a:pt x="285971" y="205179"/>
                    </a:lnTo>
                    <a:lnTo>
                      <a:pt x="289686" y="184608"/>
                    </a:lnTo>
                    <a:lnTo>
                      <a:pt x="285196" y="173820"/>
                    </a:lnTo>
                    <a:lnTo>
                      <a:pt x="287262" y="156047"/>
                    </a:lnTo>
                    <a:lnTo>
                      <a:pt x="278038" y="135591"/>
                    </a:lnTo>
                    <a:lnTo>
                      <a:pt x="261082" y="115249"/>
                    </a:lnTo>
                    <a:lnTo>
                      <a:pt x="258371" y="103486"/>
                    </a:lnTo>
                    <a:lnTo>
                      <a:pt x="264554" y="92856"/>
                    </a:lnTo>
                    <a:lnTo>
                      <a:pt x="273849" y="77751"/>
                    </a:lnTo>
                    <a:lnTo>
                      <a:pt x="288280" y="76775"/>
                    </a:lnTo>
                    <a:lnTo>
                      <a:pt x="306571" y="74581"/>
                    </a:lnTo>
                    <a:lnTo>
                      <a:pt x="316612" y="70019"/>
                    </a:lnTo>
                    <a:lnTo>
                      <a:pt x="330427" y="70019"/>
                    </a:lnTo>
                    <a:lnTo>
                      <a:pt x="339263" y="59475"/>
                    </a:lnTo>
                    <a:lnTo>
                      <a:pt x="345805" y="55171"/>
                    </a:lnTo>
                    <a:lnTo>
                      <a:pt x="357984" y="61139"/>
                    </a:lnTo>
                    <a:lnTo>
                      <a:pt x="383949" y="66519"/>
                    </a:lnTo>
                    <a:lnTo>
                      <a:pt x="394779" y="64582"/>
                    </a:lnTo>
                    <a:lnTo>
                      <a:pt x="404821" y="56276"/>
                    </a:lnTo>
                    <a:lnTo>
                      <a:pt x="404821" y="47138"/>
                    </a:lnTo>
                    <a:lnTo>
                      <a:pt x="411993" y="34572"/>
                    </a:lnTo>
                    <a:lnTo>
                      <a:pt x="421590" y="30555"/>
                    </a:lnTo>
                    <a:lnTo>
                      <a:pt x="428763" y="24559"/>
                    </a:lnTo>
                    <a:lnTo>
                      <a:pt x="441085" y="1793"/>
                    </a:lnTo>
                    <a:lnTo>
                      <a:pt x="442003" y="0"/>
                    </a:lnTo>
                    <a:lnTo>
                      <a:pt x="445317" y="5494"/>
                    </a:lnTo>
                    <a:lnTo>
                      <a:pt x="454082" y="28805"/>
                    </a:lnTo>
                    <a:lnTo>
                      <a:pt x="463449" y="40998"/>
                    </a:lnTo>
                    <a:lnTo>
                      <a:pt x="460910" y="54899"/>
                    </a:lnTo>
                    <a:lnTo>
                      <a:pt x="464167" y="64481"/>
                    </a:lnTo>
                    <a:lnTo>
                      <a:pt x="466577" y="71152"/>
                    </a:lnTo>
                    <a:lnTo>
                      <a:pt x="461169" y="80290"/>
                    </a:lnTo>
                    <a:lnTo>
                      <a:pt x="457611" y="98580"/>
                    </a:lnTo>
                    <a:lnTo>
                      <a:pt x="468040" y="112853"/>
                    </a:lnTo>
                    <a:lnTo>
                      <a:pt x="479286" y="129939"/>
                    </a:lnTo>
                    <a:lnTo>
                      <a:pt x="484379" y="135017"/>
                    </a:lnTo>
                    <a:lnTo>
                      <a:pt x="491035" y="145302"/>
                    </a:lnTo>
                    <a:lnTo>
                      <a:pt x="503759" y="155545"/>
                    </a:lnTo>
                    <a:lnTo>
                      <a:pt x="503759" y="175155"/>
                    </a:lnTo>
                    <a:lnTo>
                      <a:pt x="510401" y="194850"/>
                    </a:lnTo>
                    <a:lnTo>
                      <a:pt x="511391" y="195826"/>
                    </a:lnTo>
                    <a:cubicBezTo>
                      <a:pt x="519797" y="204017"/>
                      <a:pt x="520314" y="204189"/>
                      <a:pt x="521648" y="204634"/>
                    </a:cubicBezTo>
                    <a:cubicBezTo>
                      <a:pt x="522107" y="204792"/>
                      <a:pt x="522638" y="204964"/>
                      <a:pt x="534931" y="207173"/>
                    </a:cubicBezTo>
                    <a:lnTo>
                      <a:pt x="540067" y="208206"/>
                    </a:lnTo>
                    <a:lnTo>
                      <a:pt x="544758" y="217114"/>
                    </a:lnTo>
                    <a:lnTo>
                      <a:pt x="550826" y="232105"/>
                    </a:lnTo>
                    <a:lnTo>
                      <a:pt x="549592" y="248932"/>
                    </a:lnTo>
                    <a:lnTo>
                      <a:pt x="547813" y="256104"/>
                    </a:lnTo>
                    <a:lnTo>
                      <a:pt x="550180" y="266533"/>
                    </a:lnTo>
                    <a:lnTo>
                      <a:pt x="566950" y="278009"/>
                    </a:lnTo>
                    <a:lnTo>
                      <a:pt x="583820" y="275140"/>
                    </a:lnTo>
                    <a:lnTo>
                      <a:pt x="614131" y="273864"/>
                    </a:lnTo>
                    <a:lnTo>
                      <a:pt x="621591" y="264826"/>
                    </a:lnTo>
                    <a:lnTo>
                      <a:pt x="625335" y="264654"/>
                    </a:lnTo>
                    <a:lnTo>
                      <a:pt x="635591" y="274925"/>
                    </a:lnTo>
                    <a:lnTo>
                      <a:pt x="652318" y="271210"/>
                    </a:lnTo>
                    <a:lnTo>
                      <a:pt x="664755" y="270736"/>
                    </a:lnTo>
                    <a:lnTo>
                      <a:pt x="675270" y="280448"/>
                    </a:lnTo>
                    <a:lnTo>
                      <a:pt x="688999" y="300847"/>
                    </a:lnTo>
                    <a:lnTo>
                      <a:pt x="694206" y="316469"/>
                    </a:lnTo>
                    <a:lnTo>
                      <a:pt x="689687" y="329035"/>
                    </a:lnTo>
                    <a:lnTo>
                      <a:pt x="686072" y="336452"/>
                    </a:lnTo>
                    <a:lnTo>
                      <a:pt x="684638" y="346967"/>
                    </a:lnTo>
                    <a:lnTo>
                      <a:pt x="692427" y="350854"/>
                    </a:lnTo>
                    <a:lnTo>
                      <a:pt x="704979" y="352289"/>
                    </a:lnTo>
                    <a:lnTo>
                      <a:pt x="723427" y="347024"/>
                    </a:lnTo>
                    <a:lnTo>
                      <a:pt x="742162" y="354641"/>
                    </a:lnTo>
                    <a:lnTo>
                      <a:pt x="768284" y="348387"/>
                    </a:lnTo>
                    <a:lnTo>
                      <a:pt x="774022" y="340153"/>
                    </a:lnTo>
                    <a:lnTo>
                      <a:pt x="774912" y="339522"/>
                    </a:lnTo>
                    <a:lnTo>
                      <a:pt x="778168" y="340411"/>
                    </a:lnTo>
                    <a:lnTo>
                      <a:pt x="781238" y="345260"/>
                    </a:lnTo>
                    <a:lnTo>
                      <a:pt x="793847" y="350998"/>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1" name="Freeform: Shape 244">
                <a:extLst>
                  <a:ext uri="{FF2B5EF4-FFF2-40B4-BE49-F238E27FC236}">
                    <a16:creationId xmlns:a16="http://schemas.microsoft.com/office/drawing/2014/main" id="{E5BF1451-0BDB-5E52-6C39-0A8565A173BF}"/>
                  </a:ext>
                </a:extLst>
              </p:cNvPr>
              <p:cNvSpPr/>
              <p:nvPr/>
            </p:nvSpPr>
            <p:spPr>
              <a:xfrm>
                <a:off x="8348523" y="1906958"/>
                <a:ext cx="721045" cy="608540"/>
              </a:xfrm>
              <a:custGeom>
                <a:avLst/>
                <a:gdLst>
                  <a:gd name="connsiteX0" fmla="*/ 516426 w 540784"/>
                  <a:gd name="connsiteY0" fmla="*/ 183059 h 456405"/>
                  <a:gd name="connsiteX1" fmla="*/ 512883 w 540784"/>
                  <a:gd name="connsiteY1" fmla="*/ 195611 h 456405"/>
                  <a:gd name="connsiteX2" fmla="*/ 515020 w 540784"/>
                  <a:gd name="connsiteY2" fmla="*/ 209626 h 456405"/>
                  <a:gd name="connsiteX3" fmla="*/ 522594 w 540784"/>
                  <a:gd name="connsiteY3" fmla="*/ 221662 h 456405"/>
                  <a:gd name="connsiteX4" fmla="*/ 524230 w 540784"/>
                  <a:gd name="connsiteY4" fmla="*/ 239550 h 456405"/>
                  <a:gd name="connsiteX5" fmla="*/ 527099 w 540784"/>
                  <a:gd name="connsiteY5" fmla="*/ 252575 h 456405"/>
                  <a:gd name="connsiteX6" fmla="*/ 536682 w 540784"/>
                  <a:gd name="connsiteY6" fmla="*/ 260695 h 456405"/>
                  <a:gd name="connsiteX7" fmla="*/ 540210 w 540784"/>
                  <a:gd name="connsiteY7" fmla="*/ 260695 h 456405"/>
                  <a:gd name="connsiteX8" fmla="*/ 540784 w 540784"/>
                  <a:gd name="connsiteY8" fmla="*/ 262904 h 456405"/>
                  <a:gd name="connsiteX9" fmla="*/ 539350 w 540784"/>
                  <a:gd name="connsiteY9" fmla="*/ 272558 h 456405"/>
                  <a:gd name="connsiteX10" fmla="*/ 533196 w 540784"/>
                  <a:gd name="connsiteY10" fmla="*/ 279114 h 456405"/>
                  <a:gd name="connsiteX11" fmla="*/ 527773 w 540784"/>
                  <a:gd name="connsiteY11" fmla="*/ 292383 h 456405"/>
                  <a:gd name="connsiteX12" fmla="*/ 524904 w 540784"/>
                  <a:gd name="connsiteY12" fmla="*/ 292383 h 456405"/>
                  <a:gd name="connsiteX13" fmla="*/ 514977 w 540784"/>
                  <a:gd name="connsiteY13" fmla="*/ 305294 h 456405"/>
                  <a:gd name="connsiteX14" fmla="*/ 510875 w 540784"/>
                  <a:gd name="connsiteY14" fmla="*/ 316397 h 456405"/>
                  <a:gd name="connsiteX15" fmla="*/ 503114 w 540784"/>
                  <a:gd name="connsiteY15" fmla="*/ 325908 h 456405"/>
                  <a:gd name="connsiteX16" fmla="*/ 503114 w 540784"/>
                  <a:gd name="connsiteY16" fmla="*/ 357281 h 456405"/>
                  <a:gd name="connsiteX17" fmla="*/ 495224 w 540784"/>
                  <a:gd name="connsiteY17" fmla="*/ 356234 h 456405"/>
                  <a:gd name="connsiteX18" fmla="*/ 479588 w 540784"/>
                  <a:gd name="connsiteY18" fmla="*/ 360537 h 456405"/>
                  <a:gd name="connsiteX19" fmla="*/ 465673 w 540784"/>
                  <a:gd name="connsiteY19" fmla="*/ 361627 h 456405"/>
                  <a:gd name="connsiteX20" fmla="*/ 445174 w 540784"/>
                  <a:gd name="connsiteY20" fmla="*/ 359189 h 456405"/>
                  <a:gd name="connsiteX21" fmla="*/ 430355 w 540784"/>
                  <a:gd name="connsiteY21" fmla="*/ 364339 h 456405"/>
                  <a:gd name="connsiteX22" fmla="*/ 418879 w 540784"/>
                  <a:gd name="connsiteY22" fmla="*/ 369288 h 456405"/>
                  <a:gd name="connsiteX23" fmla="*/ 406657 w 540784"/>
                  <a:gd name="connsiteY23" fmla="*/ 365960 h 456405"/>
                  <a:gd name="connsiteX24" fmla="*/ 399857 w 540784"/>
                  <a:gd name="connsiteY24" fmla="*/ 378727 h 456405"/>
                  <a:gd name="connsiteX25" fmla="*/ 391551 w 540784"/>
                  <a:gd name="connsiteY25" fmla="*/ 392441 h 456405"/>
                  <a:gd name="connsiteX26" fmla="*/ 397562 w 540784"/>
                  <a:gd name="connsiteY26" fmla="*/ 405122 h 456405"/>
                  <a:gd name="connsiteX27" fmla="*/ 396859 w 540784"/>
                  <a:gd name="connsiteY27" fmla="*/ 418850 h 456405"/>
                  <a:gd name="connsiteX28" fmla="*/ 386818 w 540784"/>
                  <a:gd name="connsiteY28" fmla="*/ 428892 h 456405"/>
                  <a:gd name="connsiteX29" fmla="*/ 375341 w 540784"/>
                  <a:gd name="connsiteY29" fmla="*/ 435677 h 456405"/>
                  <a:gd name="connsiteX30" fmla="*/ 374782 w 540784"/>
                  <a:gd name="connsiteY30" fmla="*/ 444772 h 456405"/>
                  <a:gd name="connsiteX31" fmla="*/ 363492 w 540784"/>
                  <a:gd name="connsiteY31" fmla="*/ 449076 h 456405"/>
                  <a:gd name="connsiteX32" fmla="*/ 352432 w 540784"/>
                  <a:gd name="connsiteY32" fmla="*/ 452504 h 456405"/>
                  <a:gd name="connsiteX33" fmla="*/ 346952 w 540784"/>
                  <a:gd name="connsiteY33" fmla="*/ 450008 h 456405"/>
                  <a:gd name="connsiteX34" fmla="*/ 343337 w 540784"/>
                  <a:gd name="connsiteY34" fmla="*/ 444270 h 456405"/>
                  <a:gd name="connsiteX35" fmla="*/ 330427 w 540784"/>
                  <a:gd name="connsiteY35" fmla="*/ 440827 h 456405"/>
                  <a:gd name="connsiteX36" fmla="*/ 323469 w 540784"/>
                  <a:gd name="connsiteY36" fmla="*/ 445704 h 456405"/>
                  <a:gd name="connsiteX37" fmla="*/ 319037 w 540784"/>
                  <a:gd name="connsiteY37" fmla="*/ 452016 h 456405"/>
                  <a:gd name="connsiteX38" fmla="*/ 301019 w 540784"/>
                  <a:gd name="connsiteY38" fmla="*/ 456406 h 456405"/>
                  <a:gd name="connsiteX39" fmla="*/ 282012 w 540784"/>
                  <a:gd name="connsiteY39" fmla="*/ 448703 h 456405"/>
                  <a:gd name="connsiteX40" fmla="*/ 261928 w 540784"/>
                  <a:gd name="connsiteY40" fmla="*/ 454441 h 456405"/>
                  <a:gd name="connsiteX41" fmla="*/ 255258 w 540784"/>
                  <a:gd name="connsiteY41" fmla="*/ 453680 h 456405"/>
                  <a:gd name="connsiteX42" fmla="*/ 258127 w 540784"/>
                  <a:gd name="connsiteY42" fmla="*/ 447698 h 456405"/>
                  <a:gd name="connsiteX43" fmla="*/ 264338 w 540784"/>
                  <a:gd name="connsiteY43" fmla="*/ 430484 h 456405"/>
                  <a:gd name="connsiteX44" fmla="*/ 257381 w 540784"/>
                  <a:gd name="connsiteY44" fmla="*/ 409569 h 456405"/>
                  <a:gd name="connsiteX45" fmla="*/ 242017 w 540784"/>
                  <a:gd name="connsiteY45" fmla="*/ 386746 h 456405"/>
                  <a:gd name="connsiteX46" fmla="*/ 226998 w 540784"/>
                  <a:gd name="connsiteY46" fmla="*/ 372874 h 456405"/>
                  <a:gd name="connsiteX47" fmla="*/ 208765 w 540784"/>
                  <a:gd name="connsiteY47" fmla="*/ 373577 h 456405"/>
                  <a:gd name="connsiteX48" fmla="*/ 197203 w 540784"/>
                  <a:gd name="connsiteY48" fmla="*/ 376145 h 456405"/>
                  <a:gd name="connsiteX49" fmla="*/ 187836 w 540784"/>
                  <a:gd name="connsiteY49" fmla="*/ 366777 h 456405"/>
                  <a:gd name="connsiteX50" fmla="*/ 173892 w 540784"/>
                  <a:gd name="connsiteY50" fmla="*/ 367380 h 456405"/>
                  <a:gd name="connsiteX51" fmla="*/ 166418 w 540784"/>
                  <a:gd name="connsiteY51" fmla="*/ 376417 h 456405"/>
                  <a:gd name="connsiteX52" fmla="*/ 140898 w 540784"/>
                  <a:gd name="connsiteY52" fmla="*/ 377479 h 456405"/>
                  <a:gd name="connsiteX53" fmla="*/ 127529 w 540784"/>
                  <a:gd name="connsiteY53" fmla="*/ 379731 h 456405"/>
                  <a:gd name="connsiteX54" fmla="*/ 118362 w 540784"/>
                  <a:gd name="connsiteY54" fmla="*/ 373477 h 456405"/>
                  <a:gd name="connsiteX55" fmla="*/ 117602 w 540784"/>
                  <a:gd name="connsiteY55" fmla="*/ 370148 h 456405"/>
                  <a:gd name="connsiteX56" fmla="*/ 118964 w 540784"/>
                  <a:gd name="connsiteY56" fmla="*/ 364712 h 456405"/>
                  <a:gd name="connsiteX57" fmla="*/ 120399 w 540784"/>
                  <a:gd name="connsiteY57" fmla="*/ 344212 h 456405"/>
                  <a:gd name="connsiteX58" fmla="*/ 113226 w 540784"/>
                  <a:gd name="connsiteY58" fmla="*/ 326467 h 456405"/>
                  <a:gd name="connsiteX59" fmla="*/ 105623 w 540784"/>
                  <a:gd name="connsiteY59" fmla="*/ 311921 h 456405"/>
                  <a:gd name="connsiteX60" fmla="*/ 94965 w 540784"/>
                  <a:gd name="connsiteY60" fmla="*/ 309798 h 456405"/>
                  <a:gd name="connsiteX61" fmla="*/ 83905 w 540784"/>
                  <a:gd name="connsiteY61" fmla="*/ 307747 h 456405"/>
                  <a:gd name="connsiteX62" fmla="*/ 78325 w 540784"/>
                  <a:gd name="connsiteY62" fmla="*/ 302482 h 456405"/>
                  <a:gd name="connsiteX63" fmla="*/ 73232 w 540784"/>
                  <a:gd name="connsiteY63" fmla="*/ 287133 h 456405"/>
                  <a:gd name="connsiteX64" fmla="*/ 73232 w 540784"/>
                  <a:gd name="connsiteY64" fmla="*/ 263965 h 456405"/>
                  <a:gd name="connsiteX65" fmla="*/ 57639 w 540784"/>
                  <a:gd name="connsiteY65" fmla="*/ 251399 h 456405"/>
                  <a:gd name="connsiteX66" fmla="*/ 51327 w 540784"/>
                  <a:gd name="connsiteY66" fmla="*/ 241644 h 456405"/>
                  <a:gd name="connsiteX67" fmla="*/ 46220 w 540784"/>
                  <a:gd name="connsiteY67" fmla="*/ 236523 h 456405"/>
                  <a:gd name="connsiteX68" fmla="*/ 35533 w 540784"/>
                  <a:gd name="connsiteY68" fmla="*/ 220313 h 456405"/>
                  <a:gd name="connsiteX69" fmla="*/ 27801 w 540784"/>
                  <a:gd name="connsiteY69" fmla="*/ 209712 h 456405"/>
                  <a:gd name="connsiteX70" fmla="*/ 29910 w 540784"/>
                  <a:gd name="connsiteY70" fmla="*/ 198437 h 456405"/>
                  <a:gd name="connsiteX71" fmla="*/ 37082 w 540784"/>
                  <a:gd name="connsiteY71" fmla="*/ 186358 h 456405"/>
                  <a:gd name="connsiteX72" fmla="*/ 32779 w 540784"/>
                  <a:gd name="connsiteY72" fmla="*/ 174667 h 456405"/>
                  <a:gd name="connsiteX73" fmla="*/ 30512 w 540784"/>
                  <a:gd name="connsiteY73" fmla="*/ 168039 h 456405"/>
                  <a:gd name="connsiteX74" fmla="*/ 33467 w 540784"/>
                  <a:gd name="connsiteY74" fmla="*/ 152059 h 456405"/>
                  <a:gd name="connsiteX75" fmla="*/ 21991 w 540784"/>
                  <a:gd name="connsiteY75" fmla="*/ 137140 h 456405"/>
                  <a:gd name="connsiteX76" fmla="*/ 13470 w 540784"/>
                  <a:gd name="connsiteY76" fmla="*/ 114460 h 456405"/>
                  <a:gd name="connsiteX77" fmla="*/ 5193 w 540784"/>
                  <a:gd name="connsiteY77" fmla="*/ 100746 h 456405"/>
                  <a:gd name="connsiteX78" fmla="*/ 5193 w 540784"/>
                  <a:gd name="connsiteY78" fmla="*/ 100746 h 456405"/>
                  <a:gd name="connsiteX79" fmla="*/ 6355 w 540784"/>
                  <a:gd name="connsiteY79" fmla="*/ 84235 h 456405"/>
                  <a:gd name="connsiteX80" fmla="*/ 1305 w 540784"/>
                  <a:gd name="connsiteY80" fmla="*/ 73835 h 456405"/>
                  <a:gd name="connsiteX81" fmla="*/ 0 w 540784"/>
                  <a:gd name="connsiteY81" fmla="*/ 66504 h 456405"/>
                  <a:gd name="connsiteX82" fmla="*/ 4088 w 540784"/>
                  <a:gd name="connsiteY82" fmla="*/ 63248 h 456405"/>
                  <a:gd name="connsiteX83" fmla="*/ 14130 w 540784"/>
                  <a:gd name="connsiteY83" fmla="*/ 58829 h 456405"/>
                  <a:gd name="connsiteX84" fmla="*/ 32291 w 540784"/>
                  <a:gd name="connsiteY84" fmla="*/ 55960 h 456405"/>
                  <a:gd name="connsiteX85" fmla="*/ 49103 w 540784"/>
                  <a:gd name="connsiteY85" fmla="*/ 39793 h 456405"/>
                  <a:gd name="connsiteX86" fmla="*/ 60479 w 540784"/>
                  <a:gd name="connsiteY86" fmla="*/ 15235 h 456405"/>
                  <a:gd name="connsiteX87" fmla="*/ 67035 w 540784"/>
                  <a:gd name="connsiteY87" fmla="*/ 0 h 456405"/>
                  <a:gd name="connsiteX88" fmla="*/ 68814 w 540784"/>
                  <a:gd name="connsiteY88" fmla="*/ 1922 h 456405"/>
                  <a:gd name="connsiteX89" fmla="*/ 72630 w 540784"/>
                  <a:gd name="connsiteY89" fmla="*/ 10013 h 456405"/>
                  <a:gd name="connsiteX90" fmla="*/ 80491 w 540784"/>
                  <a:gd name="connsiteY90" fmla="*/ 16913 h 456405"/>
                  <a:gd name="connsiteX91" fmla="*/ 92555 w 540784"/>
                  <a:gd name="connsiteY91" fmla="*/ 19782 h 456405"/>
                  <a:gd name="connsiteX92" fmla="*/ 101435 w 540784"/>
                  <a:gd name="connsiteY92" fmla="*/ 18936 h 456405"/>
                  <a:gd name="connsiteX93" fmla="*/ 108607 w 540784"/>
                  <a:gd name="connsiteY93" fmla="*/ 21690 h 456405"/>
                  <a:gd name="connsiteX94" fmla="*/ 121016 w 540784"/>
                  <a:gd name="connsiteY94" fmla="*/ 25893 h 456405"/>
                  <a:gd name="connsiteX95" fmla="*/ 134558 w 540784"/>
                  <a:gd name="connsiteY95" fmla="*/ 24129 h 456405"/>
                  <a:gd name="connsiteX96" fmla="*/ 155358 w 540784"/>
                  <a:gd name="connsiteY96" fmla="*/ 14532 h 456405"/>
                  <a:gd name="connsiteX97" fmla="*/ 163406 w 540784"/>
                  <a:gd name="connsiteY97" fmla="*/ 13441 h 456405"/>
                  <a:gd name="connsiteX98" fmla="*/ 182815 w 540784"/>
                  <a:gd name="connsiteY98" fmla="*/ 21475 h 456405"/>
                  <a:gd name="connsiteX99" fmla="*/ 196558 w 540784"/>
                  <a:gd name="connsiteY99" fmla="*/ 29637 h 456405"/>
                  <a:gd name="connsiteX100" fmla="*/ 205767 w 540784"/>
                  <a:gd name="connsiteY100" fmla="*/ 35375 h 456405"/>
                  <a:gd name="connsiteX101" fmla="*/ 216239 w 540784"/>
                  <a:gd name="connsiteY101" fmla="*/ 33439 h 456405"/>
                  <a:gd name="connsiteX102" fmla="*/ 226410 w 540784"/>
                  <a:gd name="connsiteY102" fmla="*/ 27241 h 456405"/>
                  <a:gd name="connsiteX103" fmla="*/ 230842 w 540784"/>
                  <a:gd name="connsiteY103" fmla="*/ 26395 h 456405"/>
                  <a:gd name="connsiteX104" fmla="*/ 245188 w 540784"/>
                  <a:gd name="connsiteY104" fmla="*/ 40310 h 456405"/>
                  <a:gd name="connsiteX105" fmla="*/ 269201 w 540784"/>
                  <a:gd name="connsiteY105" fmla="*/ 45747 h 456405"/>
                  <a:gd name="connsiteX106" fmla="*/ 278870 w 540784"/>
                  <a:gd name="connsiteY106" fmla="*/ 55286 h 456405"/>
                  <a:gd name="connsiteX107" fmla="*/ 286731 w 540784"/>
                  <a:gd name="connsiteY107" fmla="*/ 58413 h 456405"/>
                  <a:gd name="connsiteX108" fmla="*/ 294463 w 540784"/>
                  <a:gd name="connsiteY108" fmla="*/ 68857 h 456405"/>
                  <a:gd name="connsiteX109" fmla="*/ 317301 w 540784"/>
                  <a:gd name="connsiteY109" fmla="*/ 65830 h 456405"/>
                  <a:gd name="connsiteX110" fmla="*/ 332822 w 540784"/>
                  <a:gd name="connsiteY110" fmla="*/ 71267 h 456405"/>
                  <a:gd name="connsiteX111" fmla="*/ 352906 w 540784"/>
                  <a:gd name="connsiteY111" fmla="*/ 78855 h 456405"/>
                  <a:gd name="connsiteX112" fmla="*/ 366447 w 540784"/>
                  <a:gd name="connsiteY112" fmla="*/ 71468 h 456405"/>
                  <a:gd name="connsiteX113" fmla="*/ 386459 w 540784"/>
                  <a:gd name="connsiteY113" fmla="*/ 74796 h 456405"/>
                  <a:gd name="connsiteX114" fmla="*/ 402726 w 540784"/>
                  <a:gd name="connsiteY114" fmla="*/ 73160 h 456405"/>
                  <a:gd name="connsiteX115" fmla="*/ 420285 w 540784"/>
                  <a:gd name="connsiteY115" fmla="*/ 72759 h 456405"/>
                  <a:gd name="connsiteX116" fmla="*/ 435864 w 540784"/>
                  <a:gd name="connsiteY116" fmla="*/ 67652 h 456405"/>
                  <a:gd name="connsiteX117" fmla="*/ 446206 w 540784"/>
                  <a:gd name="connsiteY117" fmla="*/ 71410 h 456405"/>
                  <a:gd name="connsiteX118" fmla="*/ 451643 w 540784"/>
                  <a:gd name="connsiteY118" fmla="*/ 80562 h 456405"/>
                  <a:gd name="connsiteX119" fmla="*/ 451643 w 540784"/>
                  <a:gd name="connsiteY119" fmla="*/ 97777 h 456405"/>
                  <a:gd name="connsiteX120" fmla="*/ 467839 w 540784"/>
                  <a:gd name="connsiteY120" fmla="*/ 118204 h 456405"/>
                  <a:gd name="connsiteX121" fmla="*/ 484379 w 540784"/>
                  <a:gd name="connsiteY121" fmla="*/ 134084 h 456405"/>
                  <a:gd name="connsiteX122" fmla="*/ 490390 w 540784"/>
                  <a:gd name="connsiteY122" fmla="*/ 148659 h 456405"/>
                  <a:gd name="connsiteX123" fmla="*/ 505366 w 540784"/>
                  <a:gd name="connsiteY123" fmla="*/ 154081 h 456405"/>
                  <a:gd name="connsiteX124" fmla="*/ 515608 w 540784"/>
                  <a:gd name="connsiteY124" fmla="*/ 167236 h 456405"/>
                  <a:gd name="connsiteX125" fmla="*/ 526410 w 540784"/>
                  <a:gd name="connsiteY125" fmla="*/ 177507 h 456405"/>
                  <a:gd name="connsiteX126" fmla="*/ 526109 w 540784"/>
                  <a:gd name="connsiteY126" fmla="*/ 177665 h 45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40784" h="456405">
                    <a:moveTo>
                      <a:pt x="516426" y="183059"/>
                    </a:moveTo>
                    <a:lnTo>
                      <a:pt x="512883" y="195611"/>
                    </a:lnTo>
                    <a:lnTo>
                      <a:pt x="515020" y="209626"/>
                    </a:lnTo>
                    <a:lnTo>
                      <a:pt x="522594" y="221662"/>
                    </a:lnTo>
                    <a:lnTo>
                      <a:pt x="524230" y="239550"/>
                    </a:lnTo>
                    <a:lnTo>
                      <a:pt x="527099" y="252575"/>
                    </a:lnTo>
                    <a:lnTo>
                      <a:pt x="536682" y="260695"/>
                    </a:lnTo>
                    <a:lnTo>
                      <a:pt x="540210" y="260695"/>
                    </a:lnTo>
                    <a:lnTo>
                      <a:pt x="540784" y="262904"/>
                    </a:lnTo>
                    <a:lnTo>
                      <a:pt x="539350" y="272558"/>
                    </a:lnTo>
                    <a:lnTo>
                      <a:pt x="533196" y="279114"/>
                    </a:lnTo>
                    <a:lnTo>
                      <a:pt x="527773" y="292383"/>
                    </a:lnTo>
                    <a:lnTo>
                      <a:pt x="524904" y="292383"/>
                    </a:lnTo>
                    <a:lnTo>
                      <a:pt x="514977" y="305294"/>
                    </a:lnTo>
                    <a:lnTo>
                      <a:pt x="510875" y="316397"/>
                    </a:lnTo>
                    <a:lnTo>
                      <a:pt x="503114" y="325908"/>
                    </a:lnTo>
                    <a:lnTo>
                      <a:pt x="503114" y="357281"/>
                    </a:lnTo>
                    <a:lnTo>
                      <a:pt x="495224" y="356234"/>
                    </a:lnTo>
                    <a:lnTo>
                      <a:pt x="479588" y="360537"/>
                    </a:lnTo>
                    <a:lnTo>
                      <a:pt x="465673" y="361627"/>
                    </a:lnTo>
                    <a:lnTo>
                      <a:pt x="445174" y="359189"/>
                    </a:lnTo>
                    <a:lnTo>
                      <a:pt x="430355" y="364339"/>
                    </a:lnTo>
                    <a:lnTo>
                      <a:pt x="418879" y="369288"/>
                    </a:lnTo>
                    <a:lnTo>
                      <a:pt x="406657" y="365960"/>
                    </a:lnTo>
                    <a:lnTo>
                      <a:pt x="399857" y="378727"/>
                    </a:lnTo>
                    <a:lnTo>
                      <a:pt x="391551" y="392441"/>
                    </a:lnTo>
                    <a:lnTo>
                      <a:pt x="397562" y="405122"/>
                    </a:lnTo>
                    <a:lnTo>
                      <a:pt x="396859" y="418850"/>
                    </a:lnTo>
                    <a:lnTo>
                      <a:pt x="386818" y="428892"/>
                    </a:lnTo>
                    <a:lnTo>
                      <a:pt x="375341" y="435677"/>
                    </a:lnTo>
                    <a:lnTo>
                      <a:pt x="374782" y="444772"/>
                    </a:lnTo>
                    <a:lnTo>
                      <a:pt x="363492" y="449076"/>
                    </a:lnTo>
                    <a:lnTo>
                      <a:pt x="352432" y="452504"/>
                    </a:lnTo>
                    <a:lnTo>
                      <a:pt x="346952" y="450008"/>
                    </a:lnTo>
                    <a:lnTo>
                      <a:pt x="343337" y="444270"/>
                    </a:lnTo>
                    <a:lnTo>
                      <a:pt x="330427" y="440827"/>
                    </a:lnTo>
                    <a:lnTo>
                      <a:pt x="323469" y="445704"/>
                    </a:lnTo>
                    <a:lnTo>
                      <a:pt x="319037" y="452016"/>
                    </a:lnTo>
                    <a:lnTo>
                      <a:pt x="301019" y="456406"/>
                    </a:lnTo>
                    <a:lnTo>
                      <a:pt x="282012" y="448703"/>
                    </a:lnTo>
                    <a:lnTo>
                      <a:pt x="261928" y="454441"/>
                    </a:lnTo>
                    <a:lnTo>
                      <a:pt x="255258" y="453680"/>
                    </a:lnTo>
                    <a:lnTo>
                      <a:pt x="258127" y="447698"/>
                    </a:lnTo>
                    <a:lnTo>
                      <a:pt x="264338" y="430484"/>
                    </a:lnTo>
                    <a:lnTo>
                      <a:pt x="257381" y="409569"/>
                    </a:lnTo>
                    <a:lnTo>
                      <a:pt x="242017" y="386746"/>
                    </a:lnTo>
                    <a:lnTo>
                      <a:pt x="226998" y="372874"/>
                    </a:lnTo>
                    <a:lnTo>
                      <a:pt x="208765" y="373577"/>
                    </a:lnTo>
                    <a:lnTo>
                      <a:pt x="197203" y="376145"/>
                    </a:lnTo>
                    <a:lnTo>
                      <a:pt x="187836" y="366777"/>
                    </a:lnTo>
                    <a:lnTo>
                      <a:pt x="173892" y="367380"/>
                    </a:lnTo>
                    <a:lnTo>
                      <a:pt x="166418" y="376417"/>
                    </a:lnTo>
                    <a:lnTo>
                      <a:pt x="140898" y="377479"/>
                    </a:lnTo>
                    <a:lnTo>
                      <a:pt x="127529" y="379731"/>
                    </a:lnTo>
                    <a:lnTo>
                      <a:pt x="118362" y="373477"/>
                    </a:lnTo>
                    <a:lnTo>
                      <a:pt x="117602" y="370148"/>
                    </a:lnTo>
                    <a:lnTo>
                      <a:pt x="118964" y="364712"/>
                    </a:lnTo>
                    <a:lnTo>
                      <a:pt x="120399" y="344212"/>
                    </a:lnTo>
                    <a:lnTo>
                      <a:pt x="113226" y="326467"/>
                    </a:lnTo>
                    <a:lnTo>
                      <a:pt x="105623" y="311921"/>
                    </a:lnTo>
                    <a:lnTo>
                      <a:pt x="94965" y="309798"/>
                    </a:lnTo>
                    <a:cubicBezTo>
                      <a:pt x="90661" y="309038"/>
                      <a:pt x="86042" y="308163"/>
                      <a:pt x="83905" y="307747"/>
                    </a:cubicBezTo>
                    <a:cubicBezTo>
                      <a:pt x="82700" y="306671"/>
                      <a:pt x="80433" y="304519"/>
                      <a:pt x="78325" y="302482"/>
                    </a:cubicBezTo>
                    <a:lnTo>
                      <a:pt x="73232" y="287133"/>
                    </a:lnTo>
                    <a:lnTo>
                      <a:pt x="73232" y="263965"/>
                    </a:lnTo>
                    <a:lnTo>
                      <a:pt x="57639" y="251399"/>
                    </a:lnTo>
                    <a:lnTo>
                      <a:pt x="51327" y="241644"/>
                    </a:lnTo>
                    <a:lnTo>
                      <a:pt x="46220" y="236523"/>
                    </a:lnTo>
                    <a:lnTo>
                      <a:pt x="35533" y="220313"/>
                    </a:lnTo>
                    <a:lnTo>
                      <a:pt x="27801" y="209712"/>
                    </a:lnTo>
                    <a:lnTo>
                      <a:pt x="29910" y="198437"/>
                    </a:lnTo>
                    <a:lnTo>
                      <a:pt x="37082" y="186358"/>
                    </a:lnTo>
                    <a:lnTo>
                      <a:pt x="32779" y="174667"/>
                    </a:lnTo>
                    <a:lnTo>
                      <a:pt x="30512" y="168039"/>
                    </a:lnTo>
                    <a:lnTo>
                      <a:pt x="33467" y="152059"/>
                    </a:lnTo>
                    <a:lnTo>
                      <a:pt x="21991" y="137140"/>
                    </a:lnTo>
                    <a:lnTo>
                      <a:pt x="13470" y="114460"/>
                    </a:lnTo>
                    <a:lnTo>
                      <a:pt x="5193" y="100746"/>
                    </a:lnTo>
                    <a:lnTo>
                      <a:pt x="5193" y="100746"/>
                    </a:lnTo>
                    <a:lnTo>
                      <a:pt x="6355" y="84235"/>
                    </a:lnTo>
                    <a:lnTo>
                      <a:pt x="1305" y="73835"/>
                    </a:lnTo>
                    <a:lnTo>
                      <a:pt x="0" y="66504"/>
                    </a:lnTo>
                    <a:lnTo>
                      <a:pt x="4088" y="63248"/>
                    </a:lnTo>
                    <a:lnTo>
                      <a:pt x="14130" y="58829"/>
                    </a:lnTo>
                    <a:lnTo>
                      <a:pt x="32291" y="55960"/>
                    </a:lnTo>
                    <a:lnTo>
                      <a:pt x="49103" y="39793"/>
                    </a:lnTo>
                    <a:lnTo>
                      <a:pt x="60479" y="15235"/>
                    </a:lnTo>
                    <a:lnTo>
                      <a:pt x="67035" y="0"/>
                    </a:lnTo>
                    <a:lnTo>
                      <a:pt x="68814" y="1922"/>
                    </a:lnTo>
                    <a:lnTo>
                      <a:pt x="72630" y="10013"/>
                    </a:lnTo>
                    <a:lnTo>
                      <a:pt x="80491" y="16913"/>
                    </a:lnTo>
                    <a:lnTo>
                      <a:pt x="92555" y="19782"/>
                    </a:lnTo>
                    <a:lnTo>
                      <a:pt x="101435" y="18936"/>
                    </a:lnTo>
                    <a:lnTo>
                      <a:pt x="108607" y="21690"/>
                    </a:lnTo>
                    <a:lnTo>
                      <a:pt x="121016" y="25893"/>
                    </a:lnTo>
                    <a:lnTo>
                      <a:pt x="134558" y="24129"/>
                    </a:lnTo>
                    <a:lnTo>
                      <a:pt x="155358" y="14532"/>
                    </a:lnTo>
                    <a:lnTo>
                      <a:pt x="163406" y="13441"/>
                    </a:lnTo>
                    <a:lnTo>
                      <a:pt x="182815" y="21475"/>
                    </a:lnTo>
                    <a:lnTo>
                      <a:pt x="196558" y="29637"/>
                    </a:lnTo>
                    <a:lnTo>
                      <a:pt x="205767" y="35375"/>
                    </a:lnTo>
                    <a:lnTo>
                      <a:pt x="216239" y="33439"/>
                    </a:lnTo>
                    <a:lnTo>
                      <a:pt x="226410" y="27241"/>
                    </a:lnTo>
                    <a:lnTo>
                      <a:pt x="230842" y="26395"/>
                    </a:lnTo>
                    <a:lnTo>
                      <a:pt x="245188" y="40310"/>
                    </a:lnTo>
                    <a:lnTo>
                      <a:pt x="269201" y="45747"/>
                    </a:lnTo>
                    <a:lnTo>
                      <a:pt x="278870" y="55286"/>
                    </a:lnTo>
                    <a:lnTo>
                      <a:pt x="286731" y="58413"/>
                    </a:lnTo>
                    <a:lnTo>
                      <a:pt x="294463" y="68857"/>
                    </a:lnTo>
                    <a:lnTo>
                      <a:pt x="317301" y="65830"/>
                    </a:lnTo>
                    <a:lnTo>
                      <a:pt x="332822" y="71267"/>
                    </a:lnTo>
                    <a:lnTo>
                      <a:pt x="352906" y="78855"/>
                    </a:lnTo>
                    <a:lnTo>
                      <a:pt x="366447" y="71468"/>
                    </a:lnTo>
                    <a:lnTo>
                      <a:pt x="386459" y="74796"/>
                    </a:lnTo>
                    <a:lnTo>
                      <a:pt x="402726" y="73160"/>
                    </a:lnTo>
                    <a:lnTo>
                      <a:pt x="420285" y="72759"/>
                    </a:lnTo>
                    <a:lnTo>
                      <a:pt x="435864" y="67652"/>
                    </a:lnTo>
                    <a:lnTo>
                      <a:pt x="446206" y="71410"/>
                    </a:lnTo>
                    <a:lnTo>
                      <a:pt x="451643" y="80562"/>
                    </a:lnTo>
                    <a:lnTo>
                      <a:pt x="451643" y="97777"/>
                    </a:lnTo>
                    <a:lnTo>
                      <a:pt x="467839" y="118204"/>
                    </a:lnTo>
                    <a:lnTo>
                      <a:pt x="484379" y="134084"/>
                    </a:lnTo>
                    <a:lnTo>
                      <a:pt x="490390" y="148659"/>
                    </a:lnTo>
                    <a:lnTo>
                      <a:pt x="505366" y="154081"/>
                    </a:lnTo>
                    <a:lnTo>
                      <a:pt x="515608" y="167236"/>
                    </a:lnTo>
                    <a:lnTo>
                      <a:pt x="526410" y="177507"/>
                    </a:lnTo>
                    <a:lnTo>
                      <a:pt x="526109" y="177665"/>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2" name="Freeform: Shape 245">
                <a:extLst>
                  <a:ext uri="{FF2B5EF4-FFF2-40B4-BE49-F238E27FC236}">
                    <a16:creationId xmlns:a16="http://schemas.microsoft.com/office/drawing/2014/main" id="{588D0449-37CB-491F-8545-C0C98AB09049}"/>
                  </a:ext>
                </a:extLst>
              </p:cNvPr>
              <p:cNvSpPr/>
              <p:nvPr/>
            </p:nvSpPr>
            <p:spPr>
              <a:xfrm>
                <a:off x="8358870" y="882063"/>
                <a:ext cx="1004677" cy="1251664"/>
              </a:xfrm>
              <a:custGeom>
                <a:avLst/>
                <a:gdLst>
                  <a:gd name="connsiteX0" fmla="*/ 445 w 753508"/>
                  <a:gd name="connsiteY0" fmla="*/ 379100 h 938748"/>
                  <a:gd name="connsiteX1" fmla="*/ 0 w 753508"/>
                  <a:gd name="connsiteY1" fmla="*/ 378311 h 938748"/>
                  <a:gd name="connsiteX2" fmla="*/ 18362 w 753508"/>
                  <a:gd name="connsiteY2" fmla="*/ 363621 h 938748"/>
                  <a:gd name="connsiteX3" fmla="*/ 40296 w 753508"/>
                  <a:gd name="connsiteY3" fmla="*/ 348588 h 938748"/>
                  <a:gd name="connsiteX4" fmla="*/ 54139 w 753508"/>
                  <a:gd name="connsiteY4" fmla="*/ 356664 h 938748"/>
                  <a:gd name="connsiteX5" fmla="*/ 73777 w 753508"/>
                  <a:gd name="connsiteY5" fmla="*/ 372860 h 938748"/>
                  <a:gd name="connsiteX6" fmla="*/ 84163 w 753508"/>
                  <a:gd name="connsiteY6" fmla="*/ 380936 h 938748"/>
                  <a:gd name="connsiteX7" fmla="*/ 98021 w 753508"/>
                  <a:gd name="connsiteY7" fmla="*/ 378626 h 938748"/>
                  <a:gd name="connsiteX8" fmla="*/ 102640 w 753508"/>
                  <a:gd name="connsiteY8" fmla="*/ 364783 h 938748"/>
                  <a:gd name="connsiteX9" fmla="*/ 79515 w 753508"/>
                  <a:gd name="connsiteY9" fmla="*/ 341688 h 938748"/>
                  <a:gd name="connsiteX10" fmla="*/ 51829 w 753508"/>
                  <a:gd name="connsiteY10" fmla="*/ 319754 h 938748"/>
                  <a:gd name="connsiteX11" fmla="*/ 50682 w 753508"/>
                  <a:gd name="connsiteY11" fmla="*/ 289744 h 938748"/>
                  <a:gd name="connsiteX12" fmla="*/ 59920 w 753508"/>
                  <a:gd name="connsiteY12" fmla="*/ 238948 h 938748"/>
                  <a:gd name="connsiteX13" fmla="*/ 74925 w 753508"/>
                  <a:gd name="connsiteY13" fmla="*/ 203171 h 938748"/>
                  <a:gd name="connsiteX14" fmla="*/ 73763 w 753508"/>
                  <a:gd name="connsiteY14" fmla="*/ 182385 h 938748"/>
                  <a:gd name="connsiteX15" fmla="*/ 66834 w 753508"/>
                  <a:gd name="connsiteY15" fmla="*/ 148917 h 938748"/>
                  <a:gd name="connsiteX16" fmla="*/ 71453 w 753508"/>
                  <a:gd name="connsiteY16" fmla="*/ 122364 h 938748"/>
                  <a:gd name="connsiteX17" fmla="*/ 73777 w 753508"/>
                  <a:gd name="connsiteY17" fmla="*/ 87735 h 938748"/>
                  <a:gd name="connsiteX18" fmla="*/ 108407 w 753508"/>
                  <a:gd name="connsiteY18" fmla="*/ 61182 h 938748"/>
                  <a:gd name="connsiteX19" fmla="*/ 145345 w 753508"/>
                  <a:gd name="connsiteY19" fmla="*/ 34629 h 938748"/>
                  <a:gd name="connsiteX20" fmla="*/ 207689 w 753508"/>
                  <a:gd name="connsiteY20" fmla="*/ 18477 h 938748"/>
                  <a:gd name="connsiteX21" fmla="*/ 275786 w 753508"/>
                  <a:gd name="connsiteY21" fmla="*/ 10386 h 938748"/>
                  <a:gd name="connsiteX22" fmla="*/ 319639 w 753508"/>
                  <a:gd name="connsiteY22" fmla="*/ 0 h 938748"/>
                  <a:gd name="connsiteX23" fmla="*/ 336954 w 753508"/>
                  <a:gd name="connsiteY23" fmla="*/ 2310 h 938748"/>
                  <a:gd name="connsiteX24" fmla="*/ 354268 w 753508"/>
                  <a:gd name="connsiteY24" fmla="*/ 31172 h 938748"/>
                  <a:gd name="connsiteX25" fmla="*/ 353121 w 753508"/>
                  <a:gd name="connsiteY25" fmla="*/ 63492 h 938748"/>
                  <a:gd name="connsiteX26" fmla="*/ 357812 w 753508"/>
                  <a:gd name="connsiteY26" fmla="*/ 88940 h 938748"/>
                  <a:gd name="connsiteX27" fmla="*/ 371655 w 753508"/>
                  <a:gd name="connsiteY27" fmla="*/ 112036 h 938748"/>
                  <a:gd name="connsiteX28" fmla="*/ 395826 w 753508"/>
                  <a:gd name="connsiteY28" fmla="*/ 142017 h 938748"/>
                  <a:gd name="connsiteX29" fmla="*/ 409684 w 753508"/>
                  <a:gd name="connsiteY29" fmla="*/ 152403 h 938748"/>
                  <a:gd name="connsiteX30" fmla="*/ 420070 w 753508"/>
                  <a:gd name="connsiteY30" fmla="*/ 160479 h 938748"/>
                  <a:gd name="connsiteX31" fmla="*/ 429308 w 753508"/>
                  <a:gd name="connsiteY31" fmla="*/ 157022 h 938748"/>
                  <a:gd name="connsiteX32" fmla="*/ 425851 w 753508"/>
                  <a:gd name="connsiteY32" fmla="*/ 142017 h 938748"/>
                  <a:gd name="connsiteX33" fmla="*/ 423541 w 753508"/>
                  <a:gd name="connsiteY33" fmla="*/ 129322 h 938748"/>
                  <a:gd name="connsiteX34" fmla="*/ 455861 w 753508"/>
                  <a:gd name="connsiteY34" fmla="*/ 125850 h 938748"/>
                  <a:gd name="connsiteX35" fmla="*/ 470866 w 753508"/>
                  <a:gd name="connsiteY35" fmla="*/ 125850 h 938748"/>
                  <a:gd name="connsiteX36" fmla="*/ 490490 w 753508"/>
                  <a:gd name="connsiteY36" fmla="*/ 154713 h 938748"/>
                  <a:gd name="connsiteX37" fmla="*/ 506643 w 753508"/>
                  <a:gd name="connsiteY37" fmla="*/ 192813 h 938748"/>
                  <a:gd name="connsiteX38" fmla="*/ 518119 w 753508"/>
                  <a:gd name="connsiteY38" fmla="*/ 220514 h 938748"/>
                  <a:gd name="connsiteX39" fmla="*/ 529595 w 753508"/>
                  <a:gd name="connsiteY39" fmla="*/ 237829 h 938748"/>
                  <a:gd name="connsiteX40" fmla="*/ 558458 w 753508"/>
                  <a:gd name="connsiteY40" fmla="*/ 238976 h 938748"/>
                  <a:gd name="connsiteX41" fmla="*/ 572301 w 753508"/>
                  <a:gd name="connsiteY41" fmla="*/ 243595 h 938748"/>
                  <a:gd name="connsiteX42" fmla="*/ 590777 w 753508"/>
                  <a:gd name="connsiteY42" fmla="*/ 257453 h 938748"/>
                  <a:gd name="connsiteX43" fmla="*/ 606930 w 753508"/>
                  <a:gd name="connsiteY43" fmla="*/ 279387 h 938748"/>
                  <a:gd name="connsiteX44" fmla="*/ 608092 w 753508"/>
                  <a:gd name="connsiteY44" fmla="*/ 319783 h 938748"/>
                  <a:gd name="connsiteX45" fmla="*/ 623097 w 753508"/>
                  <a:gd name="connsiteY45" fmla="*/ 333640 h 938748"/>
                  <a:gd name="connsiteX46" fmla="*/ 635792 w 753508"/>
                  <a:gd name="connsiteY46" fmla="*/ 331330 h 938748"/>
                  <a:gd name="connsiteX47" fmla="*/ 643869 w 753508"/>
                  <a:gd name="connsiteY47" fmla="*/ 317473 h 938748"/>
                  <a:gd name="connsiteX48" fmla="*/ 663493 w 753508"/>
                  <a:gd name="connsiteY48" fmla="*/ 317473 h 938748"/>
                  <a:gd name="connsiteX49" fmla="*/ 692355 w 753508"/>
                  <a:gd name="connsiteY49" fmla="*/ 324402 h 938748"/>
                  <a:gd name="connsiteX50" fmla="*/ 720056 w 753508"/>
                  <a:gd name="connsiteY50" fmla="*/ 329021 h 938748"/>
                  <a:gd name="connsiteX51" fmla="*/ 739680 w 753508"/>
                  <a:gd name="connsiteY51" fmla="*/ 339407 h 938748"/>
                  <a:gd name="connsiteX52" fmla="*/ 746609 w 753508"/>
                  <a:gd name="connsiteY52" fmla="*/ 354412 h 938748"/>
                  <a:gd name="connsiteX53" fmla="*/ 743152 w 753508"/>
                  <a:gd name="connsiteY53" fmla="*/ 391351 h 938748"/>
                  <a:gd name="connsiteX54" fmla="*/ 748890 w 753508"/>
                  <a:gd name="connsiteY54" fmla="*/ 424832 h 938748"/>
                  <a:gd name="connsiteX55" fmla="*/ 753509 w 753508"/>
                  <a:gd name="connsiteY55" fmla="*/ 456004 h 938748"/>
                  <a:gd name="connsiteX56" fmla="*/ 742033 w 753508"/>
                  <a:gd name="connsiteY56" fmla="*/ 457152 h 938748"/>
                  <a:gd name="connsiteX57" fmla="*/ 727028 w 753508"/>
                  <a:gd name="connsiteY57" fmla="*/ 459462 h 938748"/>
                  <a:gd name="connsiteX58" fmla="*/ 724718 w 753508"/>
                  <a:gd name="connsiteY58" fmla="*/ 471009 h 938748"/>
                  <a:gd name="connsiteX59" fmla="*/ 732809 w 753508"/>
                  <a:gd name="connsiteY59" fmla="*/ 481395 h 938748"/>
                  <a:gd name="connsiteX60" fmla="*/ 745633 w 753508"/>
                  <a:gd name="connsiteY60" fmla="*/ 485570 h 938748"/>
                  <a:gd name="connsiteX61" fmla="*/ 743037 w 753508"/>
                  <a:gd name="connsiteY61" fmla="*/ 504677 h 938748"/>
                  <a:gd name="connsiteX62" fmla="*/ 744902 w 753508"/>
                  <a:gd name="connsiteY62" fmla="*/ 519310 h 938748"/>
                  <a:gd name="connsiteX63" fmla="*/ 737198 w 753508"/>
                  <a:gd name="connsiteY63" fmla="*/ 535850 h 938748"/>
                  <a:gd name="connsiteX64" fmla="*/ 737198 w 753508"/>
                  <a:gd name="connsiteY64" fmla="*/ 552519 h 938748"/>
                  <a:gd name="connsiteX65" fmla="*/ 739766 w 753508"/>
                  <a:gd name="connsiteY65" fmla="*/ 568528 h 938748"/>
                  <a:gd name="connsiteX66" fmla="*/ 740053 w 753508"/>
                  <a:gd name="connsiteY66" fmla="*/ 576891 h 938748"/>
                  <a:gd name="connsiteX67" fmla="*/ 732163 w 753508"/>
                  <a:gd name="connsiteY67" fmla="*/ 583332 h 938748"/>
                  <a:gd name="connsiteX68" fmla="*/ 716140 w 753508"/>
                  <a:gd name="connsiteY68" fmla="*/ 591222 h 938748"/>
                  <a:gd name="connsiteX69" fmla="*/ 710732 w 753508"/>
                  <a:gd name="connsiteY69" fmla="*/ 609426 h 938748"/>
                  <a:gd name="connsiteX70" fmla="*/ 699413 w 753508"/>
                  <a:gd name="connsiteY70" fmla="*/ 613916 h 938748"/>
                  <a:gd name="connsiteX71" fmla="*/ 688927 w 753508"/>
                  <a:gd name="connsiteY71" fmla="*/ 620816 h 938748"/>
                  <a:gd name="connsiteX72" fmla="*/ 685125 w 753508"/>
                  <a:gd name="connsiteY72" fmla="*/ 637657 h 938748"/>
                  <a:gd name="connsiteX73" fmla="*/ 693159 w 753508"/>
                  <a:gd name="connsiteY73" fmla="*/ 650008 h 938748"/>
                  <a:gd name="connsiteX74" fmla="*/ 693015 w 753508"/>
                  <a:gd name="connsiteY74" fmla="*/ 658888 h 938748"/>
                  <a:gd name="connsiteX75" fmla="*/ 682802 w 753508"/>
                  <a:gd name="connsiteY75" fmla="*/ 673821 h 938748"/>
                  <a:gd name="connsiteX76" fmla="*/ 686130 w 753508"/>
                  <a:gd name="connsiteY76" fmla="*/ 690261 h 938748"/>
                  <a:gd name="connsiteX77" fmla="*/ 691681 w 753508"/>
                  <a:gd name="connsiteY77" fmla="*/ 696702 h 938748"/>
                  <a:gd name="connsiteX78" fmla="*/ 684336 w 753508"/>
                  <a:gd name="connsiteY78" fmla="*/ 707461 h 938748"/>
                  <a:gd name="connsiteX79" fmla="*/ 684336 w 753508"/>
                  <a:gd name="connsiteY79" fmla="*/ 724718 h 938748"/>
                  <a:gd name="connsiteX80" fmla="*/ 683634 w 753508"/>
                  <a:gd name="connsiteY80" fmla="*/ 726698 h 938748"/>
                  <a:gd name="connsiteX81" fmla="*/ 678455 w 753508"/>
                  <a:gd name="connsiteY81" fmla="*/ 720357 h 938748"/>
                  <a:gd name="connsiteX82" fmla="*/ 663679 w 753508"/>
                  <a:gd name="connsiteY82" fmla="*/ 711148 h 938748"/>
                  <a:gd name="connsiteX83" fmla="*/ 649463 w 753508"/>
                  <a:gd name="connsiteY83" fmla="*/ 705280 h 938748"/>
                  <a:gd name="connsiteX84" fmla="*/ 640670 w 753508"/>
                  <a:gd name="connsiteY84" fmla="*/ 720931 h 938748"/>
                  <a:gd name="connsiteX85" fmla="*/ 635132 w 753508"/>
                  <a:gd name="connsiteY85" fmla="*/ 732479 h 938748"/>
                  <a:gd name="connsiteX86" fmla="*/ 630944 w 753508"/>
                  <a:gd name="connsiteY86" fmla="*/ 733684 h 938748"/>
                  <a:gd name="connsiteX87" fmla="*/ 615523 w 753508"/>
                  <a:gd name="connsiteY87" fmla="*/ 729481 h 938748"/>
                  <a:gd name="connsiteX88" fmla="*/ 601178 w 753508"/>
                  <a:gd name="connsiteY88" fmla="*/ 735090 h 938748"/>
                  <a:gd name="connsiteX89" fmla="*/ 583547 w 753508"/>
                  <a:gd name="connsiteY89" fmla="*/ 743855 h 938748"/>
                  <a:gd name="connsiteX90" fmla="*/ 576992 w 753508"/>
                  <a:gd name="connsiteY90" fmla="*/ 765143 h 938748"/>
                  <a:gd name="connsiteX91" fmla="*/ 578842 w 753508"/>
                  <a:gd name="connsiteY91" fmla="*/ 790232 h 938748"/>
                  <a:gd name="connsiteX92" fmla="*/ 592140 w 753508"/>
                  <a:gd name="connsiteY92" fmla="*/ 800375 h 938748"/>
                  <a:gd name="connsiteX93" fmla="*/ 595210 w 753508"/>
                  <a:gd name="connsiteY93" fmla="*/ 807117 h 938748"/>
                  <a:gd name="connsiteX94" fmla="*/ 595525 w 753508"/>
                  <a:gd name="connsiteY94" fmla="*/ 812611 h 938748"/>
                  <a:gd name="connsiteX95" fmla="*/ 592958 w 753508"/>
                  <a:gd name="connsiteY95" fmla="*/ 814203 h 938748"/>
                  <a:gd name="connsiteX96" fmla="*/ 584437 w 753508"/>
                  <a:gd name="connsiteY96" fmla="*/ 814964 h 938748"/>
                  <a:gd name="connsiteX97" fmla="*/ 574395 w 753508"/>
                  <a:gd name="connsiteY97" fmla="*/ 819741 h 938748"/>
                  <a:gd name="connsiteX98" fmla="*/ 564038 w 753508"/>
                  <a:gd name="connsiteY98" fmla="*/ 825765 h 938748"/>
                  <a:gd name="connsiteX99" fmla="*/ 564038 w 753508"/>
                  <a:gd name="connsiteY99" fmla="*/ 833612 h 938748"/>
                  <a:gd name="connsiteX100" fmla="*/ 562704 w 753508"/>
                  <a:gd name="connsiteY100" fmla="*/ 843654 h 938748"/>
                  <a:gd name="connsiteX101" fmla="*/ 555847 w 753508"/>
                  <a:gd name="connsiteY101" fmla="*/ 853480 h 938748"/>
                  <a:gd name="connsiteX102" fmla="*/ 560982 w 753508"/>
                  <a:gd name="connsiteY102" fmla="*/ 866707 h 938748"/>
                  <a:gd name="connsiteX103" fmla="*/ 573463 w 753508"/>
                  <a:gd name="connsiteY103" fmla="*/ 868141 h 938748"/>
                  <a:gd name="connsiteX104" fmla="*/ 573463 w 753508"/>
                  <a:gd name="connsiteY104" fmla="*/ 870164 h 938748"/>
                  <a:gd name="connsiteX105" fmla="*/ 566878 w 753508"/>
                  <a:gd name="connsiteY105" fmla="*/ 882443 h 938748"/>
                  <a:gd name="connsiteX106" fmla="*/ 560308 w 753508"/>
                  <a:gd name="connsiteY106" fmla="*/ 899858 h 938748"/>
                  <a:gd name="connsiteX107" fmla="*/ 555847 w 753508"/>
                  <a:gd name="connsiteY107" fmla="*/ 906758 h 938748"/>
                  <a:gd name="connsiteX108" fmla="*/ 546522 w 753508"/>
                  <a:gd name="connsiteY108" fmla="*/ 911062 h 938748"/>
                  <a:gd name="connsiteX109" fmla="*/ 530097 w 753508"/>
                  <a:gd name="connsiteY109" fmla="*/ 934545 h 938748"/>
                  <a:gd name="connsiteX110" fmla="*/ 527329 w 753508"/>
                  <a:gd name="connsiteY110" fmla="*/ 938748 h 938748"/>
                  <a:gd name="connsiteX111" fmla="*/ 516340 w 753508"/>
                  <a:gd name="connsiteY111" fmla="*/ 928276 h 938748"/>
                  <a:gd name="connsiteX112" fmla="*/ 504577 w 753508"/>
                  <a:gd name="connsiteY112" fmla="*/ 913156 h 938748"/>
                  <a:gd name="connsiteX113" fmla="*/ 491250 w 753508"/>
                  <a:gd name="connsiteY113" fmla="*/ 908351 h 938748"/>
                  <a:gd name="connsiteX114" fmla="*/ 486258 w 753508"/>
                  <a:gd name="connsiteY114" fmla="*/ 896215 h 938748"/>
                  <a:gd name="connsiteX115" fmla="*/ 468929 w 753508"/>
                  <a:gd name="connsiteY115" fmla="*/ 879359 h 938748"/>
                  <a:gd name="connsiteX116" fmla="*/ 455488 w 753508"/>
                  <a:gd name="connsiteY116" fmla="*/ 862389 h 938748"/>
                  <a:gd name="connsiteX117" fmla="*/ 455488 w 753508"/>
                  <a:gd name="connsiteY117" fmla="*/ 845920 h 938748"/>
                  <a:gd name="connsiteX118" fmla="*/ 446121 w 753508"/>
                  <a:gd name="connsiteY118" fmla="*/ 830585 h 938748"/>
                  <a:gd name="connsiteX119" fmla="*/ 428189 w 753508"/>
                  <a:gd name="connsiteY119" fmla="*/ 824116 h 938748"/>
                  <a:gd name="connsiteX120" fmla="*/ 410602 w 753508"/>
                  <a:gd name="connsiteY120" fmla="*/ 829983 h 938748"/>
                  <a:gd name="connsiteX121" fmla="*/ 394564 w 753508"/>
                  <a:gd name="connsiteY121" fmla="*/ 830342 h 938748"/>
                  <a:gd name="connsiteX122" fmla="*/ 379157 w 753508"/>
                  <a:gd name="connsiteY122" fmla="*/ 831877 h 938748"/>
                  <a:gd name="connsiteX123" fmla="*/ 356750 w 753508"/>
                  <a:gd name="connsiteY123" fmla="*/ 828132 h 938748"/>
                  <a:gd name="connsiteX124" fmla="*/ 344356 w 753508"/>
                  <a:gd name="connsiteY124" fmla="*/ 834889 h 938748"/>
                  <a:gd name="connsiteX125" fmla="*/ 329150 w 753508"/>
                  <a:gd name="connsiteY125" fmla="*/ 829151 h 938748"/>
                  <a:gd name="connsiteX126" fmla="*/ 310817 w 753508"/>
                  <a:gd name="connsiteY126" fmla="*/ 822753 h 938748"/>
                  <a:gd name="connsiteX127" fmla="*/ 292010 w 753508"/>
                  <a:gd name="connsiteY127" fmla="*/ 825249 h 938748"/>
                  <a:gd name="connsiteX128" fmla="*/ 286358 w 753508"/>
                  <a:gd name="connsiteY128" fmla="*/ 817617 h 938748"/>
                  <a:gd name="connsiteX129" fmla="*/ 277622 w 753508"/>
                  <a:gd name="connsiteY129" fmla="*/ 814146 h 938748"/>
                  <a:gd name="connsiteX130" fmla="*/ 267265 w 753508"/>
                  <a:gd name="connsiteY130" fmla="*/ 803932 h 938748"/>
                  <a:gd name="connsiteX131" fmla="*/ 243222 w 753508"/>
                  <a:gd name="connsiteY131" fmla="*/ 798481 h 938748"/>
                  <a:gd name="connsiteX132" fmla="*/ 226898 w 753508"/>
                  <a:gd name="connsiteY132" fmla="*/ 782615 h 938748"/>
                  <a:gd name="connsiteX133" fmla="*/ 214518 w 753508"/>
                  <a:gd name="connsiteY133" fmla="*/ 785011 h 938748"/>
                  <a:gd name="connsiteX134" fmla="*/ 204376 w 753508"/>
                  <a:gd name="connsiteY134" fmla="*/ 791194 h 938748"/>
                  <a:gd name="connsiteX135" fmla="*/ 200402 w 753508"/>
                  <a:gd name="connsiteY135" fmla="*/ 791925 h 938748"/>
                  <a:gd name="connsiteX136" fmla="*/ 194922 w 753508"/>
                  <a:gd name="connsiteY136" fmla="*/ 788525 h 938748"/>
                  <a:gd name="connsiteX137" fmla="*/ 180319 w 753508"/>
                  <a:gd name="connsiteY137" fmla="*/ 779918 h 938748"/>
                  <a:gd name="connsiteX138" fmla="*/ 157280 w 753508"/>
                  <a:gd name="connsiteY138" fmla="*/ 770336 h 938748"/>
                  <a:gd name="connsiteX139" fmla="*/ 144370 w 753508"/>
                  <a:gd name="connsiteY139" fmla="*/ 772086 h 938748"/>
                  <a:gd name="connsiteX140" fmla="*/ 123598 w 753508"/>
                  <a:gd name="connsiteY140" fmla="*/ 781668 h 938748"/>
                  <a:gd name="connsiteX141" fmla="*/ 114446 w 753508"/>
                  <a:gd name="connsiteY141" fmla="*/ 782845 h 938748"/>
                  <a:gd name="connsiteX142" fmla="*/ 104921 w 753508"/>
                  <a:gd name="connsiteY142" fmla="*/ 779646 h 938748"/>
                  <a:gd name="connsiteX143" fmla="*/ 95367 w 753508"/>
                  <a:gd name="connsiteY143" fmla="*/ 775945 h 938748"/>
                  <a:gd name="connsiteX144" fmla="*/ 85684 w 753508"/>
                  <a:gd name="connsiteY144" fmla="*/ 776863 h 938748"/>
                  <a:gd name="connsiteX145" fmla="*/ 78282 w 753508"/>
                  <a:gd name="connsiteY145" fmla="*/ 775070 h 938748"/>
                  <a:gd name="connsiteX146" fmla="*/ 74365 w 753508"/>
                  <a:gd name="connsiteY146" fmla="*/ 771641 h 938748"/>
                  <a:gd name="connsiteX147" fmla="*/ 70822 w 753508"/>
                  <a:gd name="connsiteY147" fmla="*/ 764124 h 938748"/>
                  <a:gd name="connsiteX148" fmla="*/ 62889 w 753508"/>
                  <a:gd name="connsiteY148" fmla="*/ 755517 h 938748"/>
                  <a:gd name="connsiteX149" fmla="*/ 62889 w 753508"/>
                  <a:gd name="connsiteY149" fmla="*/ 755517 h 938748"/>
                  <a:gd name="connsiteX150" fmla="*/ 61627 w 753508"/>
                  <a:gd name="connsiteY150" fmla="*/ 749478 h 938748"/>
                  <a:gd name="connsiteX151" fmla="*/ 65443 w 753508"/>
                  <a:gd name="connsiteY151" fmla="*/ 750554 h 938748"/>
                  <a:gd name="connsiteX152" fmla="*/ 71927 w 753508"/>
                  <a:gd name="connsiteY152" fmla="*/ 760323 h 938748"/>
                  <a:gd name="connsiteX153" fmla="*/ 85110 w 753508"/>
                  <a:gd name="connsiteY153" fmla="*/ 756349 h 938748"/>
                  <a:gd name="connsiteX154" fmla="*/ 88969 w 753508"/>
                  <a:gd name="connsiteY154" fmla="*/ 740125 h 938748"/>
                  <a:gd name="connsiteX155" fmla="*/ 89285 w 753508"/>
                  <a:gd name="connsiteY155" fmla="*/ 718119 h 938748"/>
                  <a:gd name="connsiteX156" fmla="*/ 83661 w 753508"/>
                  <a:gd name="connsiteY156" fmla="*/ 702211 h 938748"/>
                  <a:gd name="connsiteX157" fmla="*/ 74308 w 753508"/>
                  <a:gd name="connsiteY157" fmla="*/ 689300 h 938748"/>
                  <a:gd name="connsiteX158" fmla="*/ 74781 w 753508"/>
                  <a:gd name="connsiteY158" fmla="*/ 674553 h 938748"/>
                  <a:gd name="connsiteX159" fmla="*/ 88854 w 753508"/>
                  <a:gd name="connsiteY159" fmla="*/ 656191 h 938748"/>
                  <a:gd name="connsiteX160" fmla="*/ 85727 w 753508"/>
                  <a:gd name="connsiteY160" fmla="*/ 642520 h 938748"/>
                  <a:gd name="connsiteX161" fmla="*/ 76976 w 753508"/>
                  <a:gd name="connsiteY161" fmla="*/ 625593 h 938748"/>
                  <a:gd name="connsiteX162" fmla="*/ 73562 w 753508"/>
                  <a:gd name="connsiteY162" fmla="*/ 604563 h 938748"/>
                  <a:gd name="connsiteX163" fmla="*/ 81739 w 753508"/>
                  <a:gd name="connsiteY163" fmla="*/ 585484 h 938748"/>
                  <a:gd name="connsiteX164" fmla="*/ 87721 w 753508"/>
                  <a:gd name="connsiteY164" fmla="*/ 570536 h 938748"/>
                  <a:gd name="connsiteX165" fmla="*/ 80118 w 753508"/>
                  <a:gd name="connsiteY165" fmla="*/ 560495 h 938748"/>
                  <a:gd name="connsiteX166" fmla="*/ 82987 w 753508"/>
                  <a:gd name="connsiteY166" fmla="*/ 550094 h 938748"/>
                  <a:gd name="connsiteX167" fmla="*/ 92168 w 753508"/>
                  <a:gd name="connsiteY167" fmla="*/ 529236 h 938748"/>
                  <a:gd name="connsiteX168" fmla="*/ 84995 w 753508"/>
                  <a:gd name="connsiteY168" fmla="*/ 499886 h 938748"/>
                  <a:gd name="connsiteX169" fmla="*/ 67451 w 753508"/>
                  <a:gd name="connsiteY169" fmla="*/ 464497 h 938748"/>
                  <a:gd name="connsiteX170" fmla="*/ 45532 w 753508"/>
                  <a:gd name="connsiteY170" fmla="*/ 443495 h 938748"/>
                  <a:gd name="connsiteX171" fmla="*/ 26280 w 753508"/>
                  <a:gd name="connsiteY171" fmla="*/ 424617 h 93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753508" h="938748">
                    <a:moveTo>
                      <a:pt x="445" y="379100"/>
                    </a:moveTo>
                    <a:lnTo>
                      <a:pt x="0" y="378311"/>
                    </a:lnTo>
                    <a:lnTo>
                      <a:pt x="18362" y="363621"/>
                    </a:lnTo>
                    <a:lnTo>
                      <a:pt x="40296" y="348588"/>
                    </a:lnTo>
                    <a:lnTo>
                      <a:pt x="54139" y="356664"/>
                    </a:lnTo>
                    <a:lnTo>
                      <a:pt x="73777" y="372860"/>
                    </a:lnTo>
                    <a:lnTo>
                      <a:pt x="84163" y="380936"/>
                    </a:lnTo>
                    <a:lnTo>
                      <a:pt x="98021" y="378626"/>
                    </a:lnTo>
                    <a:lnTo>
                      <a:pt x="102640" y="364783"/>
                    </a:lnTo>
                    <a:lnTo>
                      <a:pt x="79515" y="341688"/>
                    </a:lnTo>
                    <a:lnTo>
                      <a:pt x="51829" y="319754"/>
                    </a:lnTo>
                    <a:lnTo>
                      <a:pt x="50682" y="289744"/>
                    </a:lnTo>
                    <a:lnTo>
                      <a:pt x="59920" y="238948"/>
                    </a:lnTo>
                    <a:lnTo>
                      <a:pt x="74925" y="203171"/>
                    </a:lnTo>
                    <a:lnTo>
                      <a:pt x="73763" y="182385"/>
                    </a:lnTo>
                    <a:lnTo>
                      <a:pt x="66834" y="148917"/>
                    </a:lnTo>
                    <a:lnTo>
                      <a:pt x="71453" y="122364"/>
                    </a:lnTo>
                    <a:lnTo>
                      <a:pt x="73777" y="87735"/>
                    </a:lnTo>
                    <a:lnTo>
                      <a:pt x="108407" y="61182"/>
                    </a:lnTo>
                    <a:lnTo>
                      <a:pt x="145345" y="34629"/>
                    </a:lnTo>
                    <a:lnTo>
                      <a:pt x="207689" y="18477"/>
                    </a:lnTo>
                    <a:lnTo>
                      <a:pt x="275786" y="10386"/>
                    </a:lnTo>
                    <a:lnTo>
                      <a:pt x="319639" y="0"/>
                    </a:lnTo>
                    <a:lnTo>
                      <a:pt x="336954" y="2310"/>
                    </a:lnTo>
                    <a:lnTo>
                      <a:pt x="354268" y="31172"/>
                    </a:lnTo>
                    <a:lnTo>
                      <a:pt x="353121" y="63492"/>
                    </a:lnTo>
                    <a:lnTo>
                      <a:pt x="357812" y="88940"/>
                    </a:lnTo>
                    <a:lnTo>
                      <a:pt x="371655" y="112036"/>
                    </a:lnTo>
                    <a:lnTo>
                      <a:pt x="395826" y="142017"/>
                    </a:lnTo>
                    <a:lnTo>
                      <a:pt x="409684" y="152403"/>
                    </a:lnTo>
                    <a:lnTo>
                      <a:pt x="420070" y="160479"/>
                    </a:lnTo>
                    <a:lnTo>
                      <a:pt x="429308" y="157022"/>
                    </a:lnTo>
                    <a:lnTo>
                      <a:pt x="425851" y="142017"/>
                    </a:lnTo>
                    <a:lnTo>
                      <a:pt x="423541" y="129322"/>
                    </a:lnTo>
                    <a:lnTo>
                      <a:pt x="455861" y="125850"/>
                    </a:lnTo>
                    <a:lnTo>
                      <a:pt x="470866" y="125850"/>
                    </a:lnTo>
                    <a:lnTo>
                      <a:pt x="490490" y="154713"/>
                    </a:lnTo>
                    <a:lnTo>
                      <a:pt x="506643" y="192813"/>
                    </a:lnTo>
                    <a:lnTo>
                      <a:pt x="518119" y="220514"/>
                    </a:lnTo>
                    <a:lnTo>
                      <a:pt x="529595" y="237829"/>
                    </a:lnTo>
                    <a:lnTo>
                      <a:pt x="558458" y="238976"/>
                    </a:lnTo>
                    <a:lnTo>
                      <a:pt x="572301" y="243595"/>
                    </a:lnTo>
                    <a:lnTo>
                      <a:pt x="590777" y="257453"/>
                    </a:lnTo>
                    <a:lnTo>
                      <a:pt x="606930" y="279387"/>
                    </a:lnTo>
                    <a:lnTo>
                      <a:pt x="608092" y="319783"/>
                    </a:lnTo>
                    <a:lnTo>
                      <a:pt x="623097" y="333640"/>
                    </a:lnTo>
                    <a:lnTo>
                      <a:pt x="635792" y="331330"/>
                    </a:lnTo>
                    <a:lnTo>
                      <a:pt x="643869" y="317473"/>
                    </a:lnTo>
                    <a:lnTo>
                      <a:pt x="663493" y="317473"/>
                    </a:lnTo>
                    <a:lnTo>
                      <a:pt x="692355" y="324402"/>
                    </a:lnTo>
                    <a:lnTo>
                      <a:pt x="720056" y="329021"/>
                    </a:lnTo>
                    <a:lnTo>
                      <a:pt x="739680" y="339407"/>
                    </a:lnTo>
                    <a:lnTo>
                      <a:pt x="746609" y="354412"/>
                    </a:lnTo>
                    <a:lnTo>
                      <a:pt x="743152" y="391351"/>
                    </a:lnTo>
                    <a:lnTo>
                      <a:pt x="748890" y="424832"/>
                    </a:lnTo>
                    <a:lnTo>
                      <a:pt x="753509" y="456004"/>
                    </a:lnTo>
                    <a:lnTo>
                      <a:pt x="742033" y="457152"/>
                    </a:lnTo>
                    <a:lnTo>
                      <a:pt x="727028" y="459462"/>
                    </a:lnTo>
                    <a:lnTo>
                      <a:pt x="724718" y="471009"/>
                    </a:lnTo>
                    <a:cubicBezTo>
                      <a:pt x="724718" y="471009"/>
                      <a:pt x="729337" y="479086"/>
                      <a:pt x="732809" y="481395"/>
                    </a:cubicBezTo>
                    <a:cubicBezTo>
                      <a:pt x="733870" y="482113"/>
                      <a:pt x="739020" y="483705"/>
                      <a:pt x="745633" y="485570"/>
                    </a:cubicBezTo>
                    <a:lnTo>
                      <a:pt x="743037" y="504677"/>
                    </a:lnTo>
                    <a:lnTo>
                      <a:pt x="744902" y="519310"/>
                    </a:lnTo>
                    <a:lnTo>
                      <a:pt x="737198" y="535850"/>
                    </a:lnTo>
                    <a:lnTo>
                      <a:pt x="737198" y="552519"/>
                    </a:lnTo>
                    <a:lnTo>
                      <a:pt x="739766" y="568528"/>
                    </a:lnTo>
                    <a:lnTo>
                      <a:pt x="740053" y="576891"/>
                    </a:lnTo>
                    <a:lnTo>
                      <a:pt x="732163" y="583332"/>
                    </a:lnTo>
                    <a:lnTo>
                      <a:pt x="716140" y="591222"/>
                    </a:lnTo>
                    <a:lnTo>
                      <a:pt x="710732" y="609426"/>
                    </a:lnTo>
                    <a:lnTo>
                      <a:pt x="699413" y="613916"/>
                    </a:lnTo>
                    <a:lnTo>
                      <a:pt x="688927" y="620816"/>
                    </a:lnTo>
                    <a:lnTo>
                      <a:pt x="685125" y="637657"/>
                    </a:lnTo>
                    <a:lnTo>
                      <a:pt x="693159" y="650008"/>
                    </a:lnTo>
                    <a:lnTo>
                      <a:pt x="693015" y="658888"/>
                    </a:lnTo>
                    <a:lnTo>
                      <a:pt x="682802" y="673821"/>
                    </a:lnTo>
                    <a:lnTo>
                      <a:pt x="686130" y="690261"/>
                    </a:lnTo>
                    <a:lnTo>
                      <a:pt x="691681" y="696702"/>
                    </a:lnTo>
                    <a:lnTo>
                      <a:pt x="684336" y="707461"/>
                    </a:lnTo>
                    <a:lnTo>
                      <a:pt x="684336" y="724718"/>
                    </a:lnTo>
                    <a:lnTo>
                      <a:pt x="683634" y="726698"/>
                    </a:lnTo>
                    <a:lnTo>
                      <a:pt x="678455" y="720357"/>
                    </a:lnTo>
                    <a:lnTo>
                      <a:pt x="663679" y="711148"/>
                    </a:lnTo>
                    <a:lnTo>
                      <a:pt x="649463" y="705280"/>
                    </a:lnTo>
                    <a:lnTo>
                      <a:pt x="640670" y="720931"/>
                    </a:lnTo>
                    <a:lnTo>
                      <a:pt x="635132" y="732479"/>
                    </a:lnTo>
                    <a:lnTo>
                      <a:pt x="630944" y="733684"/>
                    </a:lnTo>
                    <a:lnTo>
                      <a:pt x="615523" y="729481"/>
                    </a:lnTo>
                    <a:lnTo>
                      <a:pt x="601178" y="735090"/>
                    </a:lnTo>
                    <a:lnTo>
                      <a:pt x="583547" y="743855"/>
                    </a:lnTo>
                    <a:lnTo>
                      <a:pt x="576992" y="765143"/>
                    </a:lnTo>
                    <a:lnTo>
                      <a:pt x="578842" y="790232"/>
                    </a:lnTo>
                    <a:lnTo>
                      <a:pt x="592140" y="800375"/>
                    </a:lnTo>
                    <a:lnTo>
                      <a:pt x="595210" y="807117"/>
                    </a:lnTo>
                    <a:lnTo>
                      <a:pt x="595525" y="812611"/>
                    </a:lnTo>
                    <a:lnTo>
                      <a:pt x="592958" y="814203"/>
                    </a:lnTo>
                    <a:lnTo>
                      <a:pt x="584437" y="814964"/>
                    </a:lnTo>
                    <a:lnTo>
                      <a:pt x="574395" y="819741"/>
                    </a:lnTo>
                    <a:lnTo>
                      <a:pt x="564038" y="825765"/>
                    </a:lnTo>
                    <a:lnTo>
                      <a:pt x="564038" y="833612"/>
                    </a:lnTo>
                    <a:lnTo>
                      <a:pt x="562704" y="843654"/>
                    </a:lnTo>
                    <a:lnTo>
                      <a:pt x="555847" y="853480"/>
                    </a:lnTo>
                    <a:lnTo>
                      <a:pt x="560982" y="866707"/>
                    </a:lnTo>
                    <a:lnTo>
                      <a:pt x="573463" y="868141"/>
                    </a:lnTo>
                    <a:lnTo>
                      <a:pt x="573463" y="870164"/>
                    </a:lnTo>
                    <a:lnTo>
                      <a:pt x="566878" y="882443"/>
                    </a:lnTo>
                    <a:lnTo>
                      <a:pt x="560308" y="899858"/>
                    </a:lnTo>
                    <a:lnTo>
                      <a:pt x="555847" y="906758"/>
                    </a:lnTo>
                    <a:lnTo>
                      <a:pt x="546522" y="911062"/>
                    </a:lnTo>
                    <a:lnTo>
                      <a:pt x="530097" y="934545"/>
                    </a:lnTo>
                    <a:lnTo>
                      <a:pt x="527329" y="938748"/>
                    </a:lnTo>
                    <a:lnTo>
                      <a:pt x="516340" y="928276"/>
                    </a:lnTo>
                    <a:lnTo>
                      <a:pt x="504577" y="913156"/>
                    </a:lnTo>
                    <a:lnTo>
                      <a:pt x="491250" y="908351"/>
                    </a:lnTo>
                    <a:lnTo>
                      <a:pt x="486258" y="896215"/>
                    </a:lnTo>
                    <a:lnTo>
                      <a:pt x="468929" y="879359"/>
                    </a:lnTo>
                    <a:lnTo>
                      <a:pt x="455488" y="862389"/>
                    </a:lnTo>
                    <a:lnTo>
                      <a:pt x="455488" y="845920"/>
                    </a:lnTo>
                    <a:lnTo>
                      <a:pt x="446121" y="830585"/>
                    </a:lnTo>
                    <a:lnTo>
                      <a:pt x="428189" y="824116"/>
                    </a:lnTo>
                    <a:lnTo>
                      <a:pt x="410602" y="829983"/>
                    </a:lnTo>
                    <a:lnTo>
                      <a:pt x="394564" y="830342"/>
                    </a:lnTo>
                    <a:lnTo>
                      <a:pt x="379157" y="831877"/>
                    </a:lnTo>
                    <a:lnTo>
                      <a:pt x="356750" y="828132"/>
                    </a:lnTo>
                    <a:lnTo>
                      <a:pt x="344356" y="834889"/>
                    </a:lnTo>
                    <a:lnTo>
                      <a:pt x="329150" y="829151"/>
                    </a:lnTo>
                    <a:lnTo>
                      <a:pt x="310817" y="822753"/>
                    </a:lnTo>
                    <a:lnTo>
                      <a:pt x="292010" y="825249"/>
                    </a:lnTo>
                    <a:lnTo>
                      <a:pt x="286358" y="817617"/>
                    </a:lnTo>
                    <a:lnTo>
                      <a:pt x="277622" y="814146"/>
                    </a:lnTo>
                    <a:lnTo>
                      <a:pt x="267265" y="803932"/>
                    </a:lnTo>
                    <a:lnTo>
                      <a:pt x="243222" y="798481"/>
                    </a:lnTo>
                    <a:lnTo>
                      <a:pt x="226898" y="782615"/>
                    </a:lnTo>
                    <a:lnTo>
                      <a:pt x="214518" y="785011"/>
                    </a:lnTo>
                    <a:lnTo>
                      <a:pt x="204376" y="791194"/>
                    </a:lnTo>
                    <a:lnTo>
                      <a:pt x="200402" y="791925"/>
                    </a:lnTo>
                    <a:lnTo>
                      <a:pt x="194922" y="788525"/>
                    </a:lnTo>
                    <a:lnTo>
                      <a:pt x="180319" y="779918"/>
                    </a:lnTo>
                    <a:lnTo>
                      <a:pt x="157280" y="770336"/>
                    </a:lnTo>
                    <a:lnTo>
                      <a:pt x="144370" y="772086"/>
                    </a:lnTo>
                    <a:lnTo>
                      <a:pt x="123598" y="781668"/>
                    </a:lnTo>
                    <a:lnTo>
                      <a:pt x="114446" y="782845"/>
                    </a:lnTo>
                    <a:lnTo>
                      <a:pt x="104921" y="779646"/>
                    </a:lnTo>
                    <a:lnTo>
                      <a:pt x="95367" y="775945"/>
                    </a:lnTo>
                    <a:lnTo>
                      <a:pt x="85684" y="776863"/>
                    </a:lnTo>
                    <a:lnTo>
                      <a:pt x="78282" y="775070"/>
                    </a:lnTo>
                    <a:lnTo>
                      <a:pt x="74365" y="771641"/>
                    </a:lnTo>
                    <a:lnTo>
                      <a:pt x="70822" y="764124"/>
                    </a:lnTo>
                    <a:lnTo>
                      <a:pt x="62889" y="755517"/>
                    </a:lnTo>
                    <a:lnTo>
                      <a:pt x="62889" y="755517"/>
                    </a:lnTo>
                    <a:lnTo>
                      <a:pt x="61627" y="749478"/>
                    </a:lnTo>
                    <a:lnTo>
                      <a:pt x="65443" y="750554"/>
                    </a:lnTo>
                    <a:lnTo>
                      <a:pt x="71927" y="760323"/>
                    </a:lnTo>
                    <a:lnTo>
                      <a:pt x="85110" y="756349"/>
                    </a:lnTo>
                    <a:lnTo>
                      <a:pt x="88969" y="740125"/>
                    </a:lnTo>
                    <a:lnTo>
                      <a:pt x="89285" y="718119"/>
                    </a:lnTo>
                    <a:lnTo>
                      <a:pt x="83661" y="702211"/>
                    </a:lnTo>
                    <a:lnTo>
                      <a:pt x="74308" y="689300"/>
                    </a:lnTo>
                    <a:lnTo>
                      <a:pt x="74781" y="674553"/>
                    </a:lnTo>
                    <a:lnTo>
                      <a:pt x="88854" y="656191"/>
                    </a:lnTo>
                    <a:lnTo>
                      <a:pt x="85727" y="642520"/>
                    </a:lnTo>
                    <a:lnTo>
                      <a:pt x="76976" y="625593"/>
                    </a:lnTo>
                    <a:lnTo>
                      <a:pt x="73562" y="604563"/>
                    </a:lnTo>
                    <a:lnTo>
                      <a:pt x="81739" y="585484"/>
                    </a:lnTo>
                    <a:lnTo>
                      <a:pt x="87721" y="570536"/>
                    </a:lnTo>
                    <a:lnTo>
                      <a:pt x="80118" y="560495"/>
                    </a:lnTo>
                    <a:lnTo>
                      <a:pt x="82987" y="550094"/>
                    </a:lnTo>
                    <a:lnTo>
                      <a:pt x="92168" y="529236"/>
                    </a:lnTo>
                    <a:lnTo>
                      <a:pt x="84995" y="499886"/>
                    </a:lnTo>
                    <a:lnTo>
                      <a:pt x="67451" y="464497"/>
                    </a:lnTo>
                    <a:lnTo>
                      <a:pt x="45532" y="443495"/>
                    </a:lnTo>
                    <a:lnTo>
                      <a:pt x="26280" y="424617"/>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3" name="Freeform: Shape 246">
                <a:extLst>
                  <a:ext uri="{FF2B5EF4-FFF2-40B4-BE49-F238E27FC236}">
                    <a16:creationId xmlns:a16="http://schemas.microsoft.com/office/drawing/2014/main" id="{B72C13FD-3789-8620-1523-0EACDDB2C852}"/>
                  </a:ext>
                </a:extLst>
              </p:cNvPr>
              <p:cNvSpPr/>
              <p:nvPr/>
            </p:nvSpPr>
            <p:spPr>
              <a:xfrm>
                <a:off x="7409257" y="4216359"/>
                <a:ext cx="2062931" cy="1514008"/>
              </a:xfrm>
              <a:custGeom>
                <a:avLst/>
                <a:gdLst>
                  <a:gd name="connsiteX0" fmla="*/ 1412081 w 1547198"/>
                  <a:gd name="connsiteY0" fmla="*/ 646695 h 1135506"/>
                  <a:gd name="connsiteX1" fmla="*/ 1372689 w 1547198"/>
                  <a:gd name="connsiteY1" fmla="*/ 683677 h 1135506"/>
                  <a:gd name="connsiteX2" fmla="*/ 1369648 w 1547198"/>
                  <a:gd name="connsiteY2" fmla="*/ 686531 h 1135506"/>
                  <a:gd name="connsiteX3" fmla="*/ 1357383 w 1547198"/>
                  <a:gd name="connsiteY3" fmla="*/ 684150 h 1135506"/>
                  <a:gd name="connsiteX4" fmla="*/ 1330830 w 1547198"/>
                  <a:gd name="connsiteY4" fmla="*/ 664526 h 1135506"/>
                  <a:gd name="connsiteX5" fmla="*/ 1326211 w 1547198"/>
                  <a:gd name="connsiteY5" fmla="*/ 641444 h 1135506"/>
                  <a:gd name="connsiteX6" fmla="*/ 1265029 w 1547198"/>
                  <a:gd name="connsiteY6" fmla="*/ 651830 h 1135506"/>
                  <a:gd name="connsiteX7" fmla="*/ 1220014 w 1547198"/>
                  <a:gd name="connsiteY7" fmla="*/ 702627 h 1135506"/>
                  <a:gd name="connsiteX8" fmla="*/ 1147284 w 1547198"/>
                  <a:gd name="connsiteY8" fmla="*/ 755718 h 1135506"/>
                  <a:gd name="connsiteX9" fmla="*/ 1101107 w 1547198"/>
                  <a:gd name="connsiteY9" fmla="*/ 749951 h 1135506"/>
                  <a:gd name="connsiteX10" fmla="*/ 1071097 w 1547198"/>
                  <a:gd name="connsiteY10" fmla="*/ 767266 h 1135506"/>
                  <a:gd name="connsiteX11" fmla="*/ 1036467 w 1547198"/>
                  <a:gd name="connsiteY11" fmla="*/ 814591 h 1135506"/>
                  <a:gd name="connsiteX12" fmla="*/ 996071 w 1547198"/>
                  <a:gd name="connsiteY12" fmla="*/ 876935 h 1135506"/>
                  <a:gd name="connsiteX13" fmla="*/ 991452 w 1547198"/>
                  <a:gd name="connsiteY13" fmla="*/ 948503 h 1135506"/>
                  <a:gd name="connsiteX14" fmla="*/ 986833 w 1547198"/>
                  <a:gd name="connsiteY14" fmla="*/ 1028147 h 1135506"/>
                  <a:gd name="connsiteX15" fmla="*/ 1012224 w 1547198"/>
                  <a:gd name="connsiteY15" fmla="*/ 1075486 h 1135506"/>
                  <a:gd name="connsiteX16" fmla="*/ 1018005 w 1547198"/>
                  <a:gd name="connsiteY16" fmla="*/ 1104335 h 1135506"/>
                  <a:gd name="connsiteX17" fmla="*/ 1014533 w 1547198"/>
                  <a:gd name="connsiteY17" fmla="*/ 1111263 h 1135506"/>
                  <a:gd name="connsiteX18" fmla="*/ 1004147 w 1547198"/>
                  <a:gd name="connsiteY18" fmla="*/ 1111263 h 1135506"/>
                  <a:gd name="connsiteX19" fmla="*/ 954513 w 1547198"/>
                  <a:gd name="connsiteY19" fmla="*/ 1084710 h 1135506"/>
                  <a:gd name="connsiteX20" fmla="*/ 929122 w 1547198"/>
                  <a:gd name="connsiteY20" fmla="*/ 1088182 h 1135506"/>
                  <a:gd name="connsiteX21" fmla="*/ 877164 w 1547198"/>
                  <a:gd name="connsiteY21" fmla="*/ 1106644 h 1135506"/>
                  <a:gd name="connsiteX22" fmla="*/ 867940 w 1547198"/>
                  <a:gd name="connsiteY22" fmla="*/ 1125121 h 1135506"/>
                  <a:gd name="connsiteX23" fmla="*/ 849464 w 1547198"/>
                  <a:gd name="connsiteY23" fmla="*/ 1135507 h 1135506"/>
                  <a:gd name="connsiteX24" fmla="*/ 824073 w 1547198"/>
                  <a:gd name="connsiteY24" fmla="*/ 1123959 h 1135506"/>
                  <a:gd name="connsiteX25" fmla="*/ 775586 w 1547198"/>
                  <a:gd name="connsiteY25" fmla="*/ 1112425 h 1135506"/>
                  <a:gd name="connsiteX26" fmla="*/ 751343 w 1547198"/>
                  <a:gd name="connsiteY26" fmla="*/ 1097420 h 1135506"/>
                  <a:gd name="connsiteX27" fmla="*/ 695927 w 1547198"/>
                  <a:gd name="connsiteY27" fmla="*/ 1103187 h 1135506"/>
                  <a:gd name="connsiteX28" fmla="*/ 663607 w 1547198"/>
                  <a:gd name="connsiteY28" fmla="*/ 1115882 h 1135506"/>
                  <a:gd name="connsiteX29" fmla="*/ 637055 w 1547198"/>
                  <a:gd name="connsiteY29" fmla="*/ 1083563 h 1135506"/>
                  <a:gd name="connsiteX30" fmla="*/ 625521 w 1547198"/>
                  <a:gd name="connsiteY30" fmla="*/ 1057010 h 1135506"/>
                  <a:gd name="connsiteX31" fmla="*/ 607045 w 1547198"/>
                  <a:gd name="connsiteY31" fmla="*/ 1043152 h 1135506"/>
                  <a:gd name="connsiteX32" fmla="*/ 595511 w 1547198"/>
                  <a:gd name="connsiteY32" fmla="*/ 1030457 h 1135506"/>
                  <a:gd name="connsiteX33" fmla="*/ 595511 w 1547198"/>
                  <a:gd name="connsiteY33" fmla="*/ 1014304 h 1135506"/>
                  <a:gd name="connsiteX34" fmla="*/ 562029 w 1547198"/>
                  <a:gd name="connsiteY34" fmla="*/ 999299 h 1135506"/>
                  <a:gd name="connsiteX35" fmla="*/ 532019 w 1547198"/>
                  <a:gd name="connsiteY35" fmla="*/ 994680 h 1135506"/>
                  <a:gd name="connsiteX36" fmla="*/ 512395 w 1547198"/>
                  <a:gd name="connsiteY36" fmla="*/ 993518 h 1135506"/>
                  <a:gd name="connsiteX37" fmla="*/ 491609 w 1547198"/>
                  <a:gd name="connsiteY37" fmla="*/ 978513 h 1135506"/>
                  <a:gd name="connsiteX38" fmla="*/ 483533 w 1547198"/>
                  <a:gd name="connsiteY38" fmla="*/ 950812 h 1135506"/>
                  <a:gd name="connsiteX39" fmla="*/ 448903 w 1547198"/>
                  <a:gd name="connsiteY39" fmla="*/ 938117 h 1135506"/>
                  <a:gd name="connsiteX40" fmla="*/ 413112 w 1547198"/>
                  <a:gd name="connsiteY40" fmla="*/ 942736 h 1135506"/>
                  <a:gd name="connsiteX41" fmla="*/ 392340 w 1547198"/>
                  <a:gd name="connsiteY41" fmla="*/ 925422 h 1135506"/>
                  <a:gd name="connsiteX42" fmla="*/ 357711 w 1547198"/>
                  <a:gd name="connsiteY42" fmla="*/ 913874 h 1135506"/>
                  <a:gd name="connsiteX43" fmla="*/ 306915 w 1547198"/>
                  <a:gd name="connsiteY43" fmla="*/ 891940 h 1135506"/>
                  <a:gd name="connsiteX44" fmla="*/ 289600 w 1547198"/>
                  <a:gd name="connsiteY44" fmla="*/ 885011 h 1135506"/>
                  <a:gd name="connsiteX45" fmla="*/ 271124 w 1547198"/>
                  <a:gd name="connsiteY45" fmla="*/ 902326 h 1135506"/>
                  <a:gd name="connsiteX46" fmla="*/ 271124 w 1547198"/>
                  <a:gd name="connsiteY46" fmla="*/ 930026 h 1135506"/>
                  <a:gd name="connsiteX47" fmla="*/ 251499 w 1547198"/>
                  <a:gd name="connsiteY47" fmla="*/ 942736 h 1135506"/>
                  <a:gd name="connsiteX48" fmla="*/ 185713 w 1547198"/>
                  <a:gd name="connsiteY48" fmla="*/ 934645 h 1135506"/>
                  <a:gd name="connsiteX49" fmla="*/ 171855 w 1547198"/>
                  <a:gd name="connsiteY49" fmla="*/ 949650 h 1135506"/>
                  <a:gd name="connsiteX50" fmla="*/ 157998 w 1547198"/>
                  <a:gd name="connsiteY50" fmla="*/ 936955 h 1135506"/>
                  <a:gd name="connsiteX51" fmla="*/ 154540 w 1547198"/>
                  <a:gd name="connsiteY51" fmla="*/ 919640 h 1135506"/>
                  <a:gd name="connsiteX52" fmla="*/ 129150 w 1547198"/>
                  <a:gd name="connsiteY52" fmla="*/ 925422 h 1135506"/>
                  <a:gd name="connsiteX53" fmla="*/ 78353 w 1547198"/>
                  <a:gd name="connsiteY53" fmla="*/ 923112 h 1135506"/>
                  <a:gd name="connsiteX54" fmla="*/ 58729 w 1547198"/>
                  <a:gd name="connsiteY54" fmla="*/ 926569 h 1135506"/>
                  <a:gd name="connsiteX55" fmla="*/ 22938 w 1547198"/>
                  <a:gd name="connsiteY55" fmla="*/ 885011 h 1135506"/>
                  <a:gd name="connsiteX56" fmla="*/ 0 w 1547198"/>
                  <a:gd name="connsiteY56" fmla="*/ 881123 h 1135506"/>
                  <a:gd name="connsiteX57" fmla="*/ 0 w 1547198"/>
                  <a:gd name="connsiteY57" fmla="*/ 853825 h 1135506"/>
                  <a:gd name="connsiteX58" fmla="*/ 3256 w 1547198"/>
                  <a:gd name="connsiteY58" fmla="*/ 824517 h 1135506"/>
                  <a:gd name="connsiteX59" fmla="*/ 16726 w 1547198"/>
                  <a:gd name="connsiteY59" fmla="*/ 797592 h 1135506"/>
                  <a:gd name="connsiteX60" fmla="*/ 48558 w 1547198"/>
                  <a:gd name="connsiteY60" fmla="*/ 754872 h 1135506"/>
                  <a:gd name="connsiteX61" fmla="*/ 85655 w 1547198"/>
                  <a:gd name="connsiteY61" fmla="*/ 729624 h 1135506"/>
                  <a:gd name="connsiteX62" fmla="*/ 94133 w 1547198"/>
                  <a:gd name="connsiteY62" fmla="*/ 687564 h 1135506"/>
                  <a:gd name="connsiteX63" fmla="*/ 119237 w 1547198"/>
                  <a:gd name="connsiteY63" fmla="*/ 652892 h 1135506"/>
                  <a:gd name="connsiteX64" fmla="*/ 119237 w 1547198"/>
                  <a:gd name="connsiteY64" fmla="*/ 625234 h 1135506"/>
                  <a:gd name="connsiteX65" fmla="*/ 96844 w 1547198"/>
                  <a:gd name="connsiteY65" fmla="*/ 622724 h 1135506"/>
                  <a:gd name="connsiteX66" fmla="*/ 94319 w 1547198"/>
                  <a:gd name="connsiteY66" fmla="*/ 612998 h 1135506"/>
                  <a:gd name="connsiteX67" fmla="*/ 106599 w 1547198"/>
                  <a:gd name="connsiteY67" fmla="*/ 592312 h 1135506"/>
                  <a:gd name="connsiteX68" fmla="*/ 71339 w 1547198"/>
                  <a:gd name="connsiteY68" fmla="*/ 557712 h 1135506"/>
                  <a:gd name="connsiteX69" fmla="*/ 45890 w 1547198"/>
                  <a:gd name="connsiteY69" fmla="*/ 547110 h 1135506"/>
                  <a:gd name="connsiteX70" fmla="*/ 48444 w 1547198"/>
                  <a:gd name="connsiteY70" fmla="*/ 516441 h 1135506"/>
                  <a:gd name="connsiteX71" fmla="*/ 55860 w 1547198"/>
                  <a:gd name="connsiteY71" fmla="*/ 489084 h 1135506"/>
                  <a:gd name="connsiteX72" fmla="*/ 74279 w 1547198"/>
                  <a:gd name="connsiteY72" fmla="*/ 447483 h 1135506"/>
                  <a:gd name="connsiteX73" fmla="*/ 77980 w 1547198"/>
                  <a:gd name="connsiteY73" fmla="*/ 421031 h 1135506"/>
                  <a:gd name="connsiteX74" fmla="*/ 110845 w 1547198"/>
                  <a:gd name="connsiteY74" fmla="*/ 412452 h 1135506"/>
                  <a:gd name="connsiteX75" fmla="*/ 121102 w 1547198"/>
                  <a:gd name="connsiteY75" fmla="*/ 428648 h 1135506"/>
                  <a:gd name="connsiteX76" fmla="*/ 152274 w 1547198"/>
                  <a:gd name="connsiteY76" fmla="*/ 435060 h 1135506"/>
                  <a:gd name="connsiteX77" fmla="*/ 157295 w 1547198"/>
                  <a:gd name="connsiteY77" fmla="*/ 407503 h 1135506"/>
                  <a:gd name="connsiteX78" fmla="*/ 192469 w 1547198"/>
                  <a:gd name="connsiteY78" fmla="*/ 403358 h 1135506"/>
                  <a:gd name="connsiteX79" fmla="*/ 239206 w 1547198"/>
                  <a:gd name="connsiteY79" fmla="*/ 408751 h 1135506"/>
                  <a:gd name="connsiteX80" fmla="*/ 282958 w 1547198"/>
                  <a:gd name="connsiteY80" fmla="*/ 391609 h 1135506"/>
                  <a:gd name="connsiteX81" fmla="*/ 325191 w 1547198"/>
                  <a:gd name="connsiteY81" fmla="*/ 394535 h 1135506"/>
                  <a:gd name="connsiteX82" fmla="*/ 365228 w 1547198"/>
                  <a:gd name="connsiteY82" fmla="*/ 381840 h 1135506"/>
                  <a:gd name="connsiteX83" fmla="*/ 383432 w 1547198"/>
                  <a:gd name="connsiteY83" fmla="*/ 356090 h 1135506"/>
                  <a:gd name="connsiteX84" fmla="*/ 414174 w 1547198"/>
                  <a:gd name="connsiteY84" fmla="*/ 301435 h 1135506"/>
                  <a:gd name="connsiteX85" fmla="*/ 411032 w 1547198"/>
                  <a:gd name="connsiteY85" fmla="*/ 278282 h 1135506"/>
                  <a:gd name="connsiteX86" fmla="*/ 432464 w 1547198"/>
                  <a:gd name="connsiteY86" fmla="*/ 270980 h 1135506"/>
                  <a:gd name="connsiteX87" fmla="*/ 461126 w 1547198"/>
                  <a:gd name="connsiteY87" fmla="*/ 258041 h 1135506"/>
                  <a:gd name="connsiteX88" fmla="*/ 461126 w 1547198"/>
                  <a:gd name="connsiteY88" fmla="*/ 226869 h 1135506"/>
                  <a:gd name="connsiteX89" fmla="*/ 447483 w 1547198"/>
                  <a:gd name="connsiteY89" fmla="*/ 202712 h 1135506"/>
                  <a:gd name="connsiteX90" fmla="*/ 479014 w 1547198"/>
                  <a:gd name="connsiteY90" fmla="*/ 177464 h 1135506"/>
                  <a:gd name="connsiteX91" fmla="*/ 479358 w 1547198"/>
                  <a:gd name="connsiteY91" fmla="*/ 177206 h 1135506"/>
                  <a:gd name="connsiteX92" fmla="*/ 522666 w 1547198"/>
                  <a:gd name="connsiteY92" fmla="*/ 130311 h 1135506"/>
                  <a:gd name="connsiteX93" fmla="*/ 575758 w 1547198"/>
                  <a:gd name="connsiteY93" fmla="*/ 61570 h 1135506"/>
                  <a:gd name="connsiteX94" fmla="*/ 581768 w 1547198"/>
                  <a:gd name="connsiteY94" fmla="*/ 24372 h 1135506"/>
                  <a:gd name="connsiteX95" fmla="*/ 593216 w 1547198"/>
                  <a:gd name="connsiteY95" fmla="*/ 0 h 1135506"/>
                  <a:gd name="connsiteX96" fmla="*/ 622423 w 1547198"/>
                  <a:gd name="connsiteY96" fmla="*/ 3457 h 1135506"/>
                  <a:gd name="connsiteX97" fmla="*/ 656779 w 1547198"/>
                  <a:gd name="connsiteY97" fmla="*/ 27285 h 1135506"/>
                  <a:gd name="connsiteX98" fmla="*/ 672774 w 1547198"/>
                  <a:gd name="connsiteY98" fmla="*/ 53967 h 1135506"/>
                  <a:gd name="connsiteX99" fmla="*/ 718435 w 1547198"/>
                  <a:gd name="connsiteY99" fmla="*/ 36222 h 1135506"/>
                  <a:gd name="connsiteX100" fmla="*/ 763679 w 1547198"/>
                  <a:gd name="connsiteY100" fmla="*/ 41472 h 1135506"/>
                  <a:gd name="connsiteX101" fmla="*/ 772774 w 1547198"/>
                  <a:gd name="connsiteY101" fmla="*/ 79415 h 1135506"/>
                  <a:gd name="connsiteX102" fmla="*/ 780679 w 1547198"/>
                  <a:gd name="connsiteY102" fmla="*/ 104892 h 1135506"/>
                  <a:gd name="connsiteX103" fmla="*/ 769446 w 1547198"/>
                  <a:gd name="connsiteY103" fmla="*/ 159188 h 1135506"/>
                  <a:gd name="connsiteX104" fmla="*/ 807231 w 1547198"/>
                  <a:gd name="connsiteY104" fmla="*/ 176718 h 1135506"/>
                  <a:gd name="connsiteX105" fmla="*/ 849951 w 1547198"/>
                  <a:gd name="connsiteY105" fmla="*/ 185383 h 1135506"/>
                  <a:gd name="connsiteX106" fmla="*/ 890333 w 1547198"/>
                  <a:gd name="connsiteY106" fmla="*/ 173677 h 1135506"/>
                  <a:gd name="connsiteX107" fmla="*/ 920243 w 1547198"/>
                  <a:gd name="connsiteY107" fmla="*/ 112021 h 1135506"/>
                  <a:gd name="connsiteX108" fmla="*/ 939896 w 1547198"/>
                  <a:gd name="connsiteY108" fmla="*/ 78296 h 1135506"/>
                  <a:gd name="connsiteX109" fmla="*/ 957698 w 1547198"/>
                  <a:gd name="connsiteY109" fmla="*/ 69187 h 1135506"/>
                  <a:gd name="connsiteX110" fmla="*/ 980779 w 1547198"/>
                  <a:gd name="connsiteY110" fmla="*/ 91766 h 1135506"/>
                  <a:gd name="connsiteX111" fmla="*/ 997592 w 1547198"/>
                  <a:gd name="connsiteY111" fmla="*/ 146852 h 1135506"/>
                  <a:gd name="connsiteX112" fmla="*/ 1019009 w 1547198"/>
                  <a:gd name="connsiteY112" fmla="*/ 188998 h 1135506"/>
                  <a:gd name="connsiteX113" fmla="*/ 1041502 w 1547198"/>
                  <a:gd name="connsiteY113" fmla="*/ 174279 h 1135506"/>
                  <a:gd name="connsiteX114" fmla="*/ 1054341 w 1547198"/>
                  <a:gd name="connsiteY114" fmla="*/ 130311 h 1135506"/>
                  <a:gd name="connsiteX115" fmla="*/ 1070150 w 1547198"/>
                  <a:gd name="connsiteY115" fmla="*/ 99240 h 1135506"/>
                  <a:gd name="connsiteX116" fmla="*/ 1108451 w 1547198"/>
                  <a:gd name="connsiteY116" fmla="*/ 85512 h 1135506"/>
                  <a:gd name="connsiteX117" fmla="*/ 1130543 w 1547198"/>
                  <a:gd name="connsiteY117" fmla="*/ 67021 h 1135506"/>
                  <a:gd name="connsiteX118" fmla="*/ 1149321 w 1547198"/>
                  <a:gd name="connsiteY118" fmla="*/ 85799 h 1135506"/>
                  <a:gd name="connsiteX119" fmla="*/ 1169174 w 1547198"/>
                  <a:gd name="connsiteY119" fmla="*/ 117831 h 1135506"/>
                  <a:gd name="connsiteX120" fmla="*/ 1223657 w 1547198"/>
                  <a:gd name="connsiteY120" fmla="*/ 111189 h 1135506"/>
                  <a:gd name="connsiteX121" fmla="*/ 1270537 w 1547198"/>
                  <a:gd name="connsiteY121" fmla="*/ 144843 h 1135506"/>
                  <a:gd name="connsiteX122" fmla="*/ 1283089 w 1547198"/>
                  <a:gd name="connsiteY122" fmla="*/ 176991 h 1135506"/>
                  <a:gd name="connsiteX123" fmla="*/ 1283089 w 1547198"/>
                  <a:gd name="connsiteY123" fmla="*/ 228490 h 1135506"/>
                  <a:gd name="connsiteX124" fmla="*/ 1313673 w 1547198"/>
                  <a:gd name="connsiteY124" fmla="*/ 249290 h 1135506"/>
                  <a:gd name="connsiteX125" fmla="*/ 1331519 w 1547198"/>
                  <a:gd name="connsiteY125" fmla="*/ 291437 h 1135506"/>
                  <a:gd name="connsiteX126" fmla="*/ 1318077 w 1547198"/>
                  <a:gd name="connsiteY126" fmla="*/ 322781 h 1135506"/>
                  <a:gd name="connsiteX127" fmla="*/ 1350727 w 1547198"/>
                  <a:gd name="connsiteY127" fmla="*/ 341544 h 1135506"/>
                  <a:gd name="connsiteX128" fmla="*/ 1392629 w 1547198"/>
                  <a:gd name="connsiteY128" fmla="*/ 355832 h 1135506"/>
                  <a:gd name="connsiteX129" fmla="*/ 1420674 w 1547198"/>
                  <a:gd name="connsiteY129" fmla="*/ 339665 h 1135506"/>
                  <a:gd name="connsiteX130" fmla="*/ 1456680 w 1547198"/>
                  <a:gd name="connsiteY130" fmla="*/ 339665 h 1135506"/>
                  <a:gd name="connsiteX131" fmla="*/ 1488025 w 1547198"/>
                  <a:gd name="connsiteY131" fmla="*/ 348057 h 1135506"/>
                  <a:gd name="connsiteX132" fmla="*/ 1510260 w 1547198"/>
                  <a:gd name="connsiteY132" fmla="*/ 363162 h 1135506"/>
                  <a:gd name="connsiteX133" fmla="*/ 1518063 w 1547198"/>
                  <a:gd name="connsiteY133" fmla="*/ 411061 h 1135506"/>
                  <a:gd name="connsiteX134" fmla="*/ 1531046 w 1547198"/>
                  <a:gd name="connsiteY134" fmla="*/ 440597 h 1135506"/>
                  <a:gd name="connsiteX135" fmla="*/ 1547198 w 1547198"/>
                  <a:gd name="connsiteY135" fmla="*/ 471942 h 1135506"/>
                  <a:gd name="connsiteX136" fmla="*/ 1531003 w 1547198"/>
                  <a:gd name="connsiteY136" fmla="*/ 481825 h 1135506"/>
                  <a:gd name="connsiteX137" fmla="*/ 1474669 w 1547198"/>
                  <a:gd name="connsiteY137" fmla="*/ 525880 h 1135506"/>
                  <a:gd name="connsiteX138" fmla="*/ 1479475 w 1547198"/>
                  <a:gd name="connsiteY138" fmla="*/ 554756 h 1135506"/>
                  <a:gd name="connsiteX139" fmla="*/ 1466550 w 1547198"/>
                  <a:gd name="connsiteY139" fmla="*/ 574653 h 1135506"/>
                  <a:gd name="connsiteX140" fmla="*/ 1445950 w 1547198"/>
                  <a:gd name="connsiteY140" fmla="*/ 584953 h 1135506"/>
                  <a:gd name="connsiteX141" fmla="*/ 1429855 w 1547198"/>
                  <a:gd name="connsiteY141" fmla="*/ 606413 h 1135506"/>
                  <a:gd name="connsiteX142" fmla="*/ 1432136 w 1547198"/>
                  <a:gd name="connsiteY142" fmla="*/ 622480 h 1135506"/>
                  <a:gd name="connsiteX143" fmla="*/ 1424518 w 1547198"/>
                  <a:gd name="connsiteY143" fmla="*/ 632005 h 1135506"/>
                  <a:gd name="connsiteX144" fmla="*/ 1412081 w 1547198"/>
                  <a:gd name="connsiteY144" fmla="*/ 646695 h 113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47198" h="1135506">
                    <a:moveTo>
                      <a:pt x="1412081" y="646695"/>
                    </a:moveTo>
                    <a:lnTo>
                      <a:pt x="1372689" y="683677"/>
                    </a:lnTo>
                    <a:lnTo>
                      <a:pt x="1369648" y="686531"/>
                    </a:lnTo>
                    <a:lnTo>
                      <a:pt x="1357383" y="684150"/>
                    </a:lnTo>
                    <a:lnTo>
                      <a:pt x="1330830" y="664526"/>
                    </a:lnTo>
                    <a:lnTo>
                      <a:pt x="1326211" y="641444"/>
                    </a:lnTo>
                    <a:lnTo>
                      <a:pt x="1265029" y="651830"/>
                    </a:lnTo>
                    <a:lnTo>
                      <a:pt x="1220014" y="702627"/>
                    </a:lnTo>
                    <a:lnTo>
                      <a:pt x="1147284" y="755718"/>
                    </a:lnTo>
                    <a:lnTo>
                      <a:pt x="1101107" y="749951"/>
                    </a:lnTo>
                    <a:lnTo>
                      <a:pt x="1071097" y="767266"/>
                    </a:lnTo>
                    <a:lnTo>
                      <a:pt x="1036467" y="814591"/>
                    </a:lnTo>
                    <a:lnTo>
                      <a:pt x="996071" y="876935"/>
                    </a:lnTo>
                    <a:lnTo>
                      <a:pt x="991452" y="948503"/>
                    </a:lnTo>
                    <a:lnTo>
                      <a:pt x="986833" y="1028147"/>
                    </a:lnTo>
                    <a:lnTo>
                      <a:pt x="1012224" y="1075486"/>
                    </a:lnTo>
                    <a:lnTo>
                      <a:pt x="1018005" y="1104335"/>
                    </a:lnTo>
                    <a:lnTo>
                      <a:pt x="1014533" y="1111263"/>
                    </a:lnTo>
                    <a:lnTo>
                      <a:pt x="1004147" y="1111263"/>
                    </a:lnTo>
                    <a:lnTo>
                      <a:pt x="954513" y="1084710"/>
                    </a:lnTo>
                    <a:lnTo>
                      <a:pt x="929122" y="1088182"/>
                    </a:lnTo>
                    <a:lnTo>
                      <a:pt x="877164" y="1106644"/>
                    </a:lnTo>
                    <a:lnTo>
                      <a:pt x="867940" y="1125121"/>
                    </a:lnTo>
                    <a:lnTo>
                      <a:pt x="849464" y="1135507"/>
                    </a:lnTo>
                    <a:lnTo>
                      <a:pt x="824073" y="1123959"/>
                    </a:lnTo>
                    <a:lnTo>
                      <a:pt x="775586" y="1112425"/>
                    </a:lnTo>
                    <a:lnTo>
                      <a:pt x="751343" y="1097420"/>
                    </a:lnTo>
                    <a:lnTo>
                      <a:pt x="695927" y="1103187"/>
                    </a:lnTo>
                    <a:lnTo>
                      <a:pt x="663607" y="1115882"/>
                    </a:lnTo>
                    <a:lnTo>
                      <a:pt x="637055" y="1083563"/>
                    </a:lnTo>
                    <a:lnTo>
                      <a:pt x="625521" y="1057010"/>
                    </a:lnTo>
                    <a:lnTo>
                      <a:pt x="607045" y="1043152"/>
                    </a:lnTo>
                    <a:lnTo>
                      <a:pt x="595511" y="1030457"/>
                    </a:lnTo>
                    <a:lnTo>
                      <a:pt x="595511" y="1014304"/>
                    </a:lnTo>
                    <a:lnTo>
                      <a:pt x="562029" y="999299"/>
                    </a:lnTo>
                    <a:lnTo>
                      <a:pt x="532019" y="994680"/>
                    </a:lnTo>
                    <a:lnTo>
                      <a:pt x="512395" y="993518"/>
                    </a:lnTo>
                    <a:lnTo>
                      <a:pt x="491609" y="978513"/>
                    </a:lnTo>
                    <a:lnTo>
                      <a:pt x="483533" y="950812"/>
                    </a:lnTo>
                    <a:lnTo>
                      <a:pt x="448903" y="938117"/>
                    </a:lnTo>
                    <a:lnTo>
                      <a:pt x="413112" y="942736"/>
                    </a:lnTo>
                    <a:lnTo>
                      <a:pt x="392340" y="925422"/>
                    </a:lnTo>
                    <a:lnTo>
                      <a:pt x="357711" y="913874"/>
                    </a:lnTo>
                    <a:lnTo>
                      <a:pt x="306915" y="891940"/>
                    </a:lnTo>
                    <a:lnTo>
                      <a:pt x="289600" y="885011"/>
                    </a:lnTo>
                    <a:lnTo>
                      <a:pt x="271124" y="902326"/>
                    </a:lnTo>
                    <a:lnTo>
                      <a:pt x="271124" y="930026"/>
                    </a:lnTo>
                    <a:lnTo>
                      <a:pt x="251499" y="942736"/>
                    </a:lnTo>
                    <a:lnTo>
                      <a:pt x="185713" y="934645"/>
                    </a:lnTo>
                    <a:lnTo>
                      <a:pt x="171855" y="949650"/>
                    </a:lnTo>
                    <a:lnTo>
                      <a:pt x="157998" y="936955"/>
                    </a:lnTo>
                    <a:lnTo>
                      <a:pt x="154540" y="919640"/>
                    </a:lnTo>
                    <a:lnTo>
                      <a:pt x="129150" y="925422"/>
                    </a:lnTo>
                    <a:lnTo>
                      <a:pt x="78353" y="923112"/>
                    </a:lnTo>
                    <a:lnTo>
                      <a:pt x="58729" y="926569"/>
                    </a:lnTo>
                    <a:lnTo>
                      <a:pt x="22938" y="885011"/>
                    </a:lnTo>
                    <a:lnTo>
                      <a:pt x="0" y="881123"/>
                    </a:lnTo>
                    <a:lnTo>
                      <a:pt x="0" y="853825"/>
                    </a:lnTo>
                    <a:lnTo>
                      <a:pt x="3256" y="824517"/>
                    </a:lnTo>
                    <a:lnTo>
                      <a:pt x="16726" y="797592"/>
                    </a:lnTo>
                    <a:lnTo>
                      <a:pt x="48558" y="754872"/>
                    </a:lnTo>
                    <a:lnTo>
                      <a:pt x="85655" y="729624"/>
                    </a:lnTo>
                    <a:lnTo>
                      <a:pt x="94133" y="687564"/>
                    </a:lnTo>
                    <a:lnTo>
                      <a:pt x="119237" y="652892"/>
                    </a:lnTo>
                    <a:lnTo>
                      <a:pt x="119237" y="625234"/>
                    </a:lnTo>
                    <a:lnTo>
                      <a:pt x="96844" y="622724"/>
                    </a:lnTo>
                    <a:lnTo>
                      <a:pt x="94319" y="612998"/>
                    </a:lnTo>
                    <a:lnTo>
                      <a:pt x="106599" y="592312"/>
                    </a:lnTo>
                    <a:lnTo>
                      <a:pt x="71339" y="557712"/>
                    </a:lnTo>
                    <a:lnTo>
                      <a:pt x="45890" y="547110"/>
                    </a:lnTo>
                    <a:lnTo>
                      <a:pt x="48444" y="516441"/>
                    </a:lnTo>
                    <a:lnTo>
                      <a:pt x="55860" y="489084"/>
                    </a:lnTo>
                    <a:lnTo>
                      <a:pt x="74279" y="447483"/>
                    </a:lnTo>
                    <a:lnTo>
                      <a:pt x="77980" y="421031"/>
                    </a:lnTo>
                    <a:lnTo>
                      <a:pt x="110845" y="412452"/>
                    </a:lnTo>
                    <a:lnTo>
                      <a:pt x="121102" y="428648"/>
                    </a:lnTo>
                    <a:lnTo>
                      <a:pt x="152274" y="435060"/>
                    </a:lnTo>
                    <a:lnTo>
                      <a:pt x="157295" y="407503"/>
                    </a:lnTo>
                    <a:lnTo>
                      <a:pt x="192469" y="403358"/>
                    </a:lnTo>
                    <a:lnTo>
                      <a:pt x="239206" y="408751"/>
                    </a:lnTo>
                    <a:lnTo>
                      <a:pt x="282958" y="391609"/>
                    </a:lnTo>
                    <a:lnTo>
                      <a:pt x="325191" y="394535"/>
                    </a:lnTo>
                    <a:lnTo>
                      <a:pt x="365228" y="381840"/>
                    </a:lnTo>
                    <a:lnTo>
                      <a:pt x="383432" y="356090"/>
                    </a:lnTo>
                    <a:lnTo>
                      <a:pt x="414174" y="301435"/>
                    </a:lnTo>
                    <a:lnTo>
                      <a:pt x="411032" y="278282"/>
                    </a:lnTo>
                    <a:lnTo>
                      <a:pt x="432464" y="270980"/>
                    </a:lnTo>
                    <a:lnTo>
                      <a:pt x="461126" y="258041"/>
                    </a:lnTo>
                    <a:lnTo>
                      <a:pt x="461126" y="226869"/>
                    </a:lnTo>
                    <a:lnTo>
                      <a:pt x="447483" y="202712"/>
                    </a:lnTo>
                    <a:lnTo>
                      <a:pt x="479014" y="177464"/>
                    </a:lnTo>
                    <a:lnTo>
                      <a:pt x="479358" y="177206"/>
                    </a:lnTo>
                    <a:lnTo>
                      <a:pt x="522666" y="130311"/>
                    </a:lnTo>
                    <a:lnTo>
                      <a:pt x="575758" y="61570"/>
                    </a:lnTo>
                    <a:lnTo>
                      <a:pt x="581768" y="24372"/>
                    </a:lnTo>
                    <a:lnTo>
                      <a:pt x="593216" y="0"/>
                    </a:lnTo>
                    <a:lnTo>
                      <a:pt x="622423" y="3457"/>
                    </a:lnTo>
                    <a:lnTo>
                      <a:pt x="656779" y="27285"/>
                    </a:lnTo>
                    <a:lnTo>
                      <a:pt x="672774" y="53967"/>
                    </a:lnTo>
                    <a:lnTo>
                      <a:pt x="718435" y="36222"/>
                    </a:lnTo>
                    <a:lnTo>
                      <a:pt x="763679" y="41472"/>
                    </a:lnTo>
                    <a:lnTo>
                      <a:pt x="772774" y="79415"/>
                    </a:lnTo>
                    <a:lnTo>
                      <a:pt x="780679" y="104892"/>
                    </a:lnTo>
                    <a:lnTo>
                      <a:pt x="769446" y="159188"/>
                    </a:lnTo>
                    <a:lnTo>
                      <a:pt x="807231" y="176718"/>
                    </a:lnTo>
                    <a:lnTo>
                      <a:pt x="849951" y="185383"/>
                    </a:lnTo>
                    <a:lnTo>
                      <a:pt x="890333" y="173677"/>
                    </a:lnTo>
                    <a:lnTo>
                      <a:pt x="920243" y="112021"/>
                    </a:lnTo>
                    <a:lnTo>
                      <a:pt x="939896" y="78296"/>
                    </a:lnTo>
                    <a:lnTo>
                      <a:pt x="957698" y="69187"/>
                    </a:lnTo>
                    <a:lnTo>
                      <a:pt x="980779" y="91766"/>
                    </a:lnTo>
                    <a:lnTo>
                      <a:pt x="997592" y="146852"/>
                    </a:lnTo>
                    <a:lnTo>
                      <a:pt x="1019009" y="188998"/>
                    </a:lnTo>
                    <a:lnTo>
                      <a:pt x="1041502" y="174279"/>
                    </a:lnTo>
                    <a:lnTo>
                      <a:pt x="1054341" y="130311"/>
                    </a:lnTo>
                    <a:lnTo>
                      <a:pt x="1070150" y="99240"/>
                    </a:lnTo>
                    <a:lnTo>
                      <a:pt x="1108451" y="85512"/>
                    </a:lnTo>
                    <a:lnTo>
                      <a:pt x="1130543" y="67021"/>
                    </a:lnTo>
                    <a:lnTo>
                      <a:pt x="1149321" y="85799"/>
                    </a:lnTo>
                    <a:lnTo>
                      <a:pt x="1169174" y="117831"/>
                    </a:lnTo>
                    <a:lnTo>
                      <a:pt x="1223657" y="111189"/>
                    </a:lnTo>
                    <a:lnTo>
                      <a:pt x="1270537" y="144843"/>
                    </a:lnTo>
                    <a:lnTo>
                      <a:pt x="1283089" y="176991"/>
                    </a:lnTo>
                    <a:lnTo>
                      <a:pt x="1283089" y="228490"/>
                    </a:lnTo>
                    <a:lnTo>
                      <a:pt x="1313673" y="249290"/>
                    </a:lnTo>
                    <a:lnTo>
                      <a:pt x="1331519" y="291437"/>
                    </a:lnTo>
                    <a:lnTo>
                      <a:pt x="1318077" y="322781"/>
                    </a:lnTo>
                    <a:lnTo>
                      <a:pt x="1350727" y="341544"/>
                    </a:lnTo>
                    <a:lnTo>
                      <a:pt x="1392629" y="355832"/>
                    </a:lnTo>
                    <a:lnTo>
                      <a:pt x="1420674" y="339665"/>
                    </a:lnTo>
                    <a:lnTo>
                      <a:pt x="1456680" y="339665"/>
                    </a:lnTo>
                    <a:lnTo>
                      <a:pt x="1488025" y="348057"/>
                    </a:lnTo>
                    <a:lnTo>
                      <a:pt x="1510260" y="363162"/>
                    </a:lnTo>
                    <a:lnTo>
                      <a:pt x="1518063" y="411061"/>
                    </a:lnTo>
                    <a:lnTo>
                      <a:pt x="1531046" y="440597"/>
                    </a:lnTo>
                    <a:lnTo>
                      <a:pt x="1547198" y="471942"/>
                    </a:lnTo>
                    <a:lnTo>
                      <a:pt x="1531003" y="481825"/>
                    </a:lnTo>
                    <a:lnTo>
                      <a:pt x="1474669" y="525880"/>
                    </a:lnTo>
                    <a:lnTo>
                      <a:pt x="1479475" y="554756"/>
                    </a:lnTo>
                    <a:lnTo>
                      <a:pt x="1466550" y="574653"/>
                    </a:lnTo>
                    <a:lnTo>
                      <a:pt x="1445950" y="584953"/>
                    </a:lnTo>
                    <a:lnTo>
                      <a:pt x="1429855" y="606413"/>
                    </a:lnTo>
                    <a:lnTo>
                      <a:pt x="1432136" y="622480"/>
                    </a:lnTo>
                    <a:lnTo>
                      <a:pt x="1424518" y="632005"/>
                    </a:lnTo>
                    <a:lnTo>
                      <a:pt x="1412081" y="646695"/>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4" name="Freeform: Shape 247">
                <a:extLst>
                  <a:ext uri="{FF2B5EF4-FFF2-40B4-BE49-F238E27FC236}">
                    <a16:creationId xmlns:a16="http://schemas.microsoft.com/office/drawing/2014/main" id="{DECEC2CB-1DFA-A1D4-E738-A3C379E0DEA5}"/>
                  </a:ext>
                </a:extLst>
              </p:cNvPr>
              <p:cNvSpPr/>
              <p:nvPr/>
            </p:nvSpPr>
            <p:spPr>
              <a:xfrm>
                <a:off x="8817667" y="2397600"/>
                <a:ext cx="1573435" cy="1221232"/>
              </a:xfrm>
              <a:custGeom>
                <a:avLst/>
                <a:gdLst>
                  <a:gd name="connsiteX0" fmla="*/ 37828 w 1180076"/>
                  <a:gd name="connsiteY0" fmla="*/ 85555 h 915924"/>
                  <a:gd name="connsiteX1" fmla="*/ 34457 w 1180076"/>
                  <a:gd name="connsiteY1" fmla="*/ 79458 h 915924"/>
                  <a:gd name="connsiteX2" fmla="*/ 34758 w 1180076"/>
                  <a:gd name="connsiteY2" fmla="*/ 74451 h 915924"/>
                  <a:gd name="connsiteX3" fmla="*/ 42189 w 1180076"/>
                  <a:gd name="connsiteY3" fmla="*/ 70048 h 915924"/>
                  <a:gd name="connsiteX4" fmla="*/ 56362 w 1180076"/>
                  <a:gd name="connsiteY4" fmla="*/ 55860 h 915924"/>
                  <a:gd name="connsiteX5" fmla="*/ 57424 w 1180076"/>
                  <a:gd name="connsiteY5" fmla="*/ 34830 h 915924"/>
                  <a:gd name="connsiteX6" fmla="*/ 52833 w 1180076"/>
                  <a:gd name="connsiteY6" fmla="*/ 25118 h 915924"/>
                  <a:gd name="connsiteX7" fmla="*/ 57998 w 1180076"/>
                  <a:gd name="connsiteY7" fmla="*/ 16569 h 915924"/>
                  <a:gd name="connsiteX8" fmla="*/ 60709 w 1180076"/>
                  <a:gd name="connsiteY8" fmla="*/ 11519 h 915924"/>
                  <a:gd name="connsiteX9" fmla="*/ 67939 w 1180076"/>
                  <a:gd name="connsiteY9" fmla="*/ 13484 h 915924"/>
                  <a:gd name="connsiteX10" fmla="*/ 82557 w 1180076"/>
                  <a:gd name="connsiteY10" fmla="*/ 7173 h 915924"/>
                  <a:gd name="connsiteX11" fmla="*/ 94664 w 1180076"/>
                  <a:gd name="connsiteY11" fmla="*/ 2969 h 915924"/>
                  <a:gd name="connsiteX12" fmla="*/ 113657 w 1180076"/>
                  <a:gd name="connsiteY12" fmla="*/ 5222 h 915924"/>
                  <a:gd name="connsiteX13" fmla="*/ 129795 w 1180076"/>
                  <a:gd name="connsiteY13" fmla="*/ 3974 h 915924"/>
                  <a:gd name="connsiteX14" fmla="*/ 144241 w 1180076"/>
                  <a:gd name="connsiteY14" fmla="*/ 0 h 915924"/>
                  <a:gd name="connsiteX15" fmla="*/ 151327 w 1180076"/>
                  <a:gd name="connsiteY15" fmla="*/ 932 h 915924"/>
                  <a:gd name="connsiteX16" fmla="*/ 162875 w 1180076"/>
                  <a:gd name="connsiteY16" fmla="*/ 2453 h 915924"/>
                  <a:gd name="connsiteX17" fmla="*/ 165041 w 1180076"/>
                  <a:gd name="connsiteY17" fmla="*/ 2740 h 915924"/>
                  <a:gd name="connsiteX18" fmla="*/ 185770 w 1180076"/>
                  <a:gd name="connsiteY18" fmla="*/ 8765 h 915924"/>
                  <a:gd name="connsiteX19" fmla="*/ 200761 w 1180076"/>
                  <a:gd name="connsiteY19" fmla="*/ 33123 h 915924"/>
                  <a:gd name="connsiteX20" fmla="*/ 205236 w 1180076"/>
                  <a:gd name="connsiteY20" fmla="*/ 46550 h 915924"/>
                  <a:gd name="connsiteX21" fmla="*/ 199671 w 1180076"/>
                  <a:gd name="connsiteY21" fmla="*/ 62688 h 915924"/>
                  <a:gd name="connsiteX22" fmla="*/ 195152 w 1180076"/>
                  <a:gd name="connsiteY22" fmla="*/ 84278 h 915924"/>
                  <a:gd name="connsiteX23" fmla="*/ 211749 w 1180076"/>
                  <a:gd name="connsiteY23" fmla="*/ 88969 h 915924"/>
                  <a:gd name="connsiteX24" fmla="*/ 222522 w 1180076"/>
                  <a:gd name="connsiteY24" fmla="*/ 106140 h 915924"/>
                  <a:gd name="connsiteX25" fmla="*/ 233353 w 1180076"/>
                  <a:gd name="connsiteY25" fmla="*/ 110128 h 915924"/>
                  <a:gd name="connsiteX26" fmla="*/ 246737 w 1180076"/>
                  <a:gd name="connsiteY26" fmla="*/ 97318 h 915924"/>
                  <a:gd name="connsiteX27" fmla="*/ 249262 w 1180076"/>
                  <a:gd name="connsiteY27" fmla="*/ 109755 h 915924"/>
                  <a:gd name="connsiteX28" fmla="*/ 261369 w 1180076"/>
                  <a:gd name="connsiteY28" fmla="*/ 125692 h 915924"/>
                  <a:gd name="connsiteX29" fmla="*/ 264927 w 1180076"/>
                  <a:gd name="connsiteY29" fmla="*/ 141859 h 915924"/>
                  <a:gd name="connsiteX30" fmla="*/ 271339 w 1180076"/>
                  <a:gd name="connsiteY30" fmla="*/ 163693 h 915924"/>
                  <a:gd name="connsiteX31" fmla="*/ 279774 w 1180076"/>
                  <a:gd name="connsiteY31" fmla="*/ 172128 h 915924"/>
                  <a:gd name="connsiteX32" fmla="*/ 282829 w 1180076"/>
                  <a:gd name="connsiteY32" fmla="*/ 173734 h 915924"/>
                  <a:gd name="connsiteX33" fmla="*/ 284121 w 1180076"/>
                  <a:gd name="connsiteY33" fmla="*/ 186344 h 915924"/>
                  <a:gd name="connsiteX34" fmla="*/ 292355 w 1180076"/>
                  <a:gd name="connsiteY34" fmla="*/ 200574 h 915924"/>
                  <a:gd name="connsiteX35" fmla="*/ 309497 w 1180076"/>
                  <a:gd name="connsiteY35" fmla="*/ 195080 h 915924"/>
                  <a:gd name="connsiteX36" fmla="*/ 327429 w 1180076"/>
                  <a:gd name="connsiteY36" fmla="*/ 202554 h 915924"/>
                  <a:gd name="connsiteX37" fmla="*/ 343811 w 1180076"/>
                  <a:gd name="connsiteY37" fmla="*/ 195869 h 915924"/>
                  <a:gd name="connsiteX38" fmla="*/ 363162 w 1180076"/>
                  <a:gd name="connsiteY38" fmla="*/ 190102 h 915924"/>
                  <a:gd name="connsiteX39" fmla="*/ 371382 w 1180076"/>
                  <a:gd name="connsiteY39" fmla="*/ 188094 h 915924"/>
                  <a:gd name="connsiteX40" fmla="*/ 381797 w 1180076"/>
                  <a:gd name="connsiteY40" fmla="*/ 201951 h 915924"/>
                  <a:gd name="connsiteX41" fmla="*/ 405194 w 1180076"/>
                  <a:gd name="connsiteY41" fmla="*/ 189557 h 915924"/>
                  <a:gd name="connsiteX42" fmla="*/ 434888 w 1180076"/>
                  <a:gd name="connsiteY42" fmla="*/ 186473 h 915924"/>
                  <a:gd name="connsiteX43" fmla="*/ 461169 w 1180076"/>
                  <a:gd name="connsiteY43" fmla="*/ 187793 h 915924"/>
                  <a:gd name="connsiteX44" fmla="*/ 473046 w 1180076"/>
                  <a:gd name="connsiteY44" fmla="*/ 171167 h 915924"/>
                  <a:gd name="connsiteX45" fmla="*/ 483059 w 1180076"/>
                  <a:gd name="connsiteY45" fmla="*/ 161154 h 915924"/>
                  <a:gd name="connsiteX46" fmla="*/ 501536 w 1180076"/>
                  <a:gd name="connsiteY46" fmla="*/ 165902 h 915924"/>
                  <a:gd name="connsiteX47" fmla="*/ 515494 w 1180076"/>
                  <a:gd name="connsiteY47" fmla="*/ 170292 h 915924"/>
                  <a:gd name="connsiteX48" fmla="*/ 527845 w 1180076"/>
                  <a:gd name="connsiteY48" fmla="*/ 179343 h 915924"/>
                  <a:gd name="connsiteX49" fmla="*/ 539479 w 1180076"/>
                  <a:gd name="connsiteY49" fmla="*/ 188998 h 915924"/>
                  <a:gd name="connsiteX50" fmla="*/ 539479 w 1180076"/>
                  <a:gd name="connsiteY50" fmla="*/ 198308 h 915924"/>
                  <a:gd name="connsiteX51" fmla="*/ 543912 w 1180076"/>
                  <a:gd name="connsiteY51" fmla="*/ 213628 h 915924"/>
                  <a:gd name="connsiteX52" fmla="*/ 559849 w 1180076"/>
                  <a:gd name="connsiteY52" fmla="*/ 216999 h 915924"/>
                  <a:gd name="connsiteX53" fmla="*/ 568485 w 1180076"/>
                  <a:gd name="connsiteY53" fmla="*/ 223770 h 915924"/>
                  <a:gd name="connsiteX54" fmla="*/ 573090 w 1180076"/>
                  <a:gd name="connsiteY54" fmla="*/ 235146 h 915924"/>
                  <a:gd name="connsiteX55" fmla="*/ 573090 w 1180076"/>
                  <a:gd name="connsiteY55" fmla="*/ 249735 h 915924"/>
                  <a:gd name="connsiteX56" fmla="*/ 566964 w 1180076"/>
                  <a:gd name="connsiteY56" fmla="*/ 261670 h 915924"/>
                  <a:gd name="connsiteX57" fmla="*/ 569719 w 1180076"/>
                  <a:gd name="connsiteY57" fmla="*/ 278913 h 915924"/>
                  <a:gd name="connsiteX58" fmla="*/ 574424 w 1180076"/>
                  <a:gd name="connsiteY58" fmla="*/ 290648 h 915924"/>
                  <a:gd name="connsiteX59" fmla="*/ 590304 w 1180076"/>
                  <a:gd name="connsiteY59" fmla="*/ 297003 h 915924"/>
                  <a:gd name="connsiteX60" fmla="*/ 601565 w 1180076"/>
                  <a:gd name="connsiteY60" fmla="*/ 308550 h 915924"/>
                  <a:gd name="connsiteX61" fmla="*/ 622423 w 1180076"/>
                  <a:gd name="connsiteY61" fmla="*/ 319840 h 915924"/>
                  <a:gd name="connsiteX62" fmla="*/ 631345 w 1180076"/>
                  <a:gd name="connsiteY62" fmla="*/ 317143 h 915924"/>
                  <a:gd name="connsiteX63" fmla="*/ 645561 w 1180076"/>
                  <a:gd name="connsiteY63" fmla="*/ 324373 h 915924"/>
                  <a:gd name="connsiteX64" fmla="*/ 655273 w 1180076"/>
                  <a:gd name="connsiteY64" fmla="*/ 336653 h 915924"/>
                  <a:gd name="connsiteX65" fmla="*/ 665616 w 1180076"/>
                  <a:gd name="connsiteY65" fmla="*/ 344327 h 915924"/>
                  <a:gd name="connsiteX66" fmla="*/ 678455 w 1180076"/>
                  <a:gd name="connsiteY66" fmla="*/ 343122 h 915924"/>
                  <a:gd name="connsiteX67" fmla="*/ 690864 w 1180076"/>
                  <a:gd name="connsiteY67" fmla="*/ 336193 h 915924"/>
                  <a:gd name="connsiteX68" fmla="*/ 702598 w 1180076"/>
                  <a:gd name="connsiteY68" fmla="*/ 317000 h 915924"/>
                  <a:gd name="connsiteX69" fmla="*/ 725005 w 1180076"/>
                  <a:gd name="connsiteY69" fmla="*/ 310028 h 915924"/>
                  <a:gd name="connsiteX70" fmla="*/ 735477 w 1180076"/>
                  <a:gd name="connsiteY70" fmla="*/ 318463 h 915924"/>
                  <a:gd name="connsiteX71" fmla="*/ 748502 w 1180076"/>
                  <a:gd name="connsiteY71" fmla="*/ 307288 h 915924"/>
                  <a:gd name="connsiteX72" fmla="*/ 763393 w 1180076"/>
                  <a:gd name="connsiteY72" fmla="*/ 315149 h 915924"/>
                  <a:gd name="connsiteX73" fmla="*/ 787693 w 1180076"/>
                  <a:gd name="connsiteY73" fmla="*/ 302023 h 915924"/>
                  <a:gd name="connsiteX74" fmla="*/ 787693 w 1180076"/>
                  <a:gd name="connsiteY74" fmla="*/ 280620 h 915924"/>
                  <a:gd name="connsiteX75" fmla="*/ 789759 w 1180076"/>
                  <a:gd name="connsiteY75" fmla="*/ 270909 h 915924"/>
                  <a:gd name="connsiteX76" fmla="*/ 789759 w 1180076"/>
                  <a:gd name="connsiteY76" fmla="*/ 259676 h 915924"/>
                  <a:gd name="connsiteX77" fmla="*/ 797893 w 1180076"/>
                  <a:gd name="connsiteY77" fmla="*/ 249778 h 915924"/>
                  <a:gd name="connsiteX78" fmla="*/ 804291 w 1180076"/>
                  <a:gd name="connsiteY78" fmla="*/ 240310 h 915924"/>
                  <a:gd name="connsiteX79" fmla="*/ 814476 w 1180076"/>
                  <a:gd name="connsiteY79" fmla="*/ 243710 h 915924"/>
                  <a:gd name="connsiteX80" fmla="*/ 830557 w 1180076"/>
                  <a:gd name="connsiteY80" fmla="*/ 237599 h 915924"/>
                  <a:gd name="connsiteX81" fmla="*/ 833383 w 1180076"/>
                  <a:gd name="connsiteY81" fmla="*/ 214102 h 915924"/>
                  <a:gd name="connsiteX82" fmla="*/ 847484 w 1180076"/>
                  <a:gd name="connsiteY82" fmla="*/ 200804 h 915924"/>
                  <a:gd name="connsiteX83" fmla="*/ 850496 w 1180076"/>
                  <a:gd name="connsiteY83" fmla="*/ 197318 h 915924"/>
                  <a:gd name="connsiteX84" fmla="*/ 855934 w 1180076"/>
                  <a:gd name="connsiteY84" fmla="*/ 198910 h 915924"/>
                  <a:gd name="connsiteX85" fmla="*/ 871613 w 1180076"/>
                  <a:gd name="connsiteY85" fmla="*/ 197390 h 915924"/>
                  <a:gd name="connsiteX86" fmla="*/ 890405 w 1180076"/>
                  <a:gd name="connsiteY86" fmla="*/ 173103 h 915924"/>
                  <a:gd name="connsiteX87" fmla="*/ 898668 w 1180076"/>
                  <a:gd name="connsiteY87" fmla="*/ 173663 h 915924"/>
                  <a:gd name="connsiteX88" fmla="*/ 901135 w 1180076"/>
                  <a:gd name="connsiteY88" fmla="*/ 175441 h 915924"/>
                  <a:gd name="connsiteX89" fmla="*/ 905152 w 1180076"/>
                  <a:gd name="connsiteY89" fmla="*/ 187176 h 915924"/>
                  <a:gd name="connsiteX90" fmla="*/ 919152 w 1180076"/>
                  <a:gd name="connsiteY90" fmla="*/ 200115 h 915924"/>
                  <a:gd name="connsiteX91" fmla="*/ 935233 w 1180076"/>
                  <a:gd name="connsiteY91" fmla="*/ 201550 h 915924"/>
                  <a:gd name="connsiteX92" fmla="*/ 950511 w 1180076"/>
                  <a:gd name="connsiteY92" fmla="*/ 198322 h 915924"/>
                  <a:gd name="connsiteX93" fmla="*/ 974267 w 1180076"/>
                  <a:gd name="connsiteY93" fmla="*/ 200962 h 915924"/>
                  <a:gd name="connsiteX94" fmla="*/ 990663 w 1180076"/>
                  <a:gd name="connsiteY94" fmla="*/ 215751 h 915924"/>
                  <a:gd name="connsiteX95" fmla="*/ 1000877 w 1180076"/>
                  <a:gd name="connsiteY95" fmla="*/ 226754 h 915924"/>
                  <a:gd name="connsiteX96" fmla="*/ 1022366 w 1180076"/>
                  <a:gd name="connsiteY96" fmla="*/ 215393 h 915924"/>
                  <a:gd name="connsiteX97" fmla="*/ 1026225 w 1180076"/>
                  <a:gd name="connsiteY97" fmla="*/ 204878 h 915924"/>
                  <a:gd name="connsiteX98" fmla="*/ 1028994 w 1180076"/>
                  <a:gd name="connsiteY98" fmla="*/ 199742 h 915924"/>
                  <a:gd name="connsiteX99" fmla="*/ 1030069 w 1180076"/>
                  <a:gd name="connsiteY99" fmla="*/ 199441 h 915924"/>
                  <a:gd name="connsiteX100" fmla="*/ 1031877 w 1180076"/>
                  <a:gd name="connsiteY100" fmla="*/ 200144 h 915924"/>
                  <a:gd name="connsiteX101" fmla="*/ 1038748 w 1180076"/>
                  <a:gd name="connsiteY101" fmla="*/ 210573 h 915924"/>
                  <a:gd name="connsiteX102" fmla="*/ 1052147 w 1180076"/>
                  <a:gd name="connsiteY102" fmla="*/ 221174 h 915924"/>
                  <a:gd name="connsiteX103" fmla="*/ 1078198 w 1180076"/>
                  <a:gd name="connsiteY103" fmla="*/ 240425 h 915924"/>
                  <a:gd name="connsiteX104" fmla="*/ 1147772 w 1180076"/>
                  <a:gd name="connsiteY104" fmla="*/ 292670 h 915924"/>
                  <a:gd name="connsiteX105" fmla="*/ 1152921 w 1180076"/>
                  <a:gd name="connsiteY105" fmla="*/ 308335 h 915924"/>
                  <a:gd name="connsiteX106" fmla="*/ 1145548 w 1180076"/>
                  <a:gd name="connsiteY106" fmla="*/ 321934 h 915924"/>
                  <a:gd name="connsiteX107" fmla="*/ 1147829 w 1180076"/>
                  <a:gd name="connsiteY107" fmla="*/ 339479 h 915924"/>
                  <a:gd name="connsiteX108" fmla="*/ 1160367 w 1180076"/>
                  <a:gd name="connsiteY108" fmla="*/ 350653 h 915924"/>
                  <a:gd name="connsiteX109" fmla="*/ 1174152 w 1180076"/>
                  <a:gd name="connsiteY109" fmla="*/ 362818 h 915924"/>
                  <a:gd name="connsiteX110" fmla="*/ 1180077 w 1180076"/>
                  <a:gd name="connsiteY110" fmla="*/ 383002 h 915924"/>
                  <a:gd name="connsiteX111" fmla="*/ 1146065 w 1180076"/>
                  <a:gd name="connsiteY111" fmla="*/ 392871 h 915924"/>
                  <a:gd name="connsiteX112" fmla="*/ 1131059 w 1180076"/>
                  <a:gd name="connsiteY112" fmla="*/ 409038 h 915924"/>
                  <a:gd name="connsiteX113" fmla="*/ 1124131 w 1180076"/>
                  <a:gd name="connsiteY113" fmla="*/ 432120 h 915924"/>
                  <a:gd name="connsiteX114" fmla="*/ 1146065 w 1180076"/>
                  <a:gd name="connsiteY114" fmla="*/ 436739 h 915924"/>
                  <a:gd name="connsiteX115" fmla="*/ 1148374 w 1180076"/>
                  <a:gd name="connsiteY115" fmla="*/ 448287 h 915924"/>
                  <a:gd name="connsiteX116" fmla="*/ 1140298 w 1180076"/>
                  <a:gd name="connsiteY116" fmla="*/ 459820 h 915924"/>
                  <a:gd name="connsiteX117" fmla="*/ 1124131 w 1180076"/>
                  <a:gd name="connsiteY117" fmla="*/ 478297 h 915924"/>
                  <a:gd name="connsiteX118" fmla="*/ 1112583 w 1180076"/>
                  <a:gd name="connsiteY118" fmla="*/ 502540 h 915924"/>
                  <a:gd name="connsiteX119" fmla="*/ 1096430 w 1180076"/>
                  <a:gd name="connsiteY119" fmla="*/ 527931 h 915924"/>
                  <a:gd name="connsiteX120" fmla="*/ 1074496 w 1180076"/>
                  <a:gd name="connsiteY120" fmla="*/ 547555 h 915924"/>
                  <a:gd name="connsiteX121" fmla="*/ 1036395 w 1180076"/>
                  <a:gd name="connsiteY121" fmla="*/ 590261 h 915924"/>
                  <a:gd name="connsiteX122" fmla="*/ 1014476 w 1180076"/>
                  <a:gd name="connsiteY122" fmla="*/ 599499 h 915924"/>
                  <a:gd name="connsiteX123" fmla="*/ 990233 w 1180076"/>
                  <a:gd name="connsiteY123" fmla="*/ 629509 h 915924"/>
                  <a:gd name="connsiteX124" fmla="*/ 978685 w 1180076"/>
                  <a:gd name="connsiteY124" fmla="*/ 676848 h 915924"/>
                  <a:gd name="connsiteX125" fmla="*/ 912884 w 1180076"/>
                  <a:gd name="connsiteY125" fmla="*/ 739178 h 915924"/>
                  <a:gd name="connsiteX126" fmla="*/ 889802 w 1180076"/>
                  <a:gd name="connsiteY126" fmla="*/ 766879 h 915924"/>
                  <a:gd name="connsiteX127" fmla="*/ 889802 w 1180076"/>
                  <a:gd name="connsiteY127" fmla="*/ 793431 h 915924"/>
                  <a:gd name="connsiteX128" fmla="*/ 884021 w 1180076"/>
                  <a:gd name="connsiteY128" fmla="*/ 817675 h 915924"/>
                  <a:gd name="connsiteX129" fmla="*/ 885915 w 1180076"/>
                  <a:gd name="connsiteY129" fmla="*/ 827889 h 915924"/>
                  <a:gd name="connsiteX130" fmla="*/ 840656 w 1180076"/>
                  <a:gd name="connsiteY130" fmla="*/ 856665 h 915924"/>
                  <a:gd name="connsiteX131" fmla="*/ 821118 w 1180076"/>
                  <a:gd name="connsiteY131" fmla="*/ 883863 h 915924"/>
                  <a:gd name="connsiteX132" fmla="*/ 796946 w 1180076"/>
                  <a:gd name="connsiteY132" fmla="*/ 887421 h 915924"/>
                  <a:gd name="connsiteX133" fmla="*/ 789501 w 1180076"/>
                  <a:gd name="connsiteY133" fmla="*/ 876992 h 915924"/>
                  <a:gd name="connsiteX134" fmla="*/ 763823 w 1180076"/>
                  <a:gd name="connsiteY134" fmla="*/ 860940 h 915924"/>
                  <a:gd name="connsiteX135" fmla="*/ 736137 w 1180076"/>
                  <a:gd name="connsiteY135" fmla="*/ 883089 h 915924"/>
                  <a:gd name="connsiteX136" fmla="*/ 700719 w 1180076"/>
                  <a:gd name="connsiteY136" fmla="*/ 876935 h 915924"/>
                  <a:gd name="connsiteX137" fmla="*/ 682615 w 1180076"/>
                  <a:gd name="connsiteY137" fmla="*/ 844830 h 915924"/>
                  <a:gd name="connsiteX138" fmla="*/ 659103 w 1180076"/>
                  <a:gd name="connsiteY138" fmla="*/ 807734 h 915924"/>
                  <a:gd name="connsiteX139" fmla="*/ 627214 w 1180076"/>
                  <a:gd name="connsiteY139" fmla="*/ 776863 h 915924"/>
                  <a:gd name="connsiteX140" fmla="*/ 604592 w 1180076"/>
                  <a:gd name="connsiteY140" fmla="*/ 789659 h 915924"/>
                  <a:gd name="connsiteX141" fmla="*/ 566577 w 1180076"/>
                  <a:gd name="connsiteY141" fmla="*/ 787808 h 915924"/>
                  <a:gd name="connsiteX142" fmla="*/ 545332 w 1180076"/>
                  <a:gd name="connsiteY142" fmla="*/ 822552 h 915924"/>
                  <a:gd name="connsiteX143" fmla="*/ 520830 w 1180076"/>
                  <a:gd name="connsiteY143" fmla="*/ 876920 h 915924"/>
                  <a:gd name="connsiteX144" fmla="*/ 515580 w 1180076"/>
                  <a:gd name="connsiteY144" fmla="*/ 907547 h 915924"/>
                  <a:gd name="connsiteX145" fmla="*/ 510645 w 1180076"/>
                  <a:gd name="connsiteY145" fmla="*/ 915925 h 915924"/>
                  <a:gd name="connsiteX146" fmla="*/ 504305 w 1180076"/>
                  <a:gd name="connsiteY146" fmla="*/ 910847 h 915924"/>
                  <a:gd name="connsiteX147" fmla="*/ 500560 w 1180076"/>
                  <a:gd name="connsiteY147" fmla="*/ 889401 h 915924"/>
                  <a:gd name="connsiteX148" fmla="*/ 468255 w 1180076"/>
                  <a:gd name="connsiteY148" fmla="*/ 877279 h 915924"/>
                  <a:gd name="connsiteX149" fmla="*/ 410588 w 1180076"/>
                  <a:gd name="connsiteY149" fmla="*/ 876332 h 915924"/>
                  <a:gd name="connsiteX150" fmla="*/ 385440 w 1180076"/>
                  <a:gd name="connsiteY150" fmla="*/ 905969 h 915924"/>
                  <a:gd name="connsiteX151" fmla="*/ 339966 w 1180076"/>
                  <a:gd name="connsiteY151" fmla="*/ 913400 h 915924"/>
                  <a:gd name="connsiteX152" fmla="*/ 303903 w 1180076"/>
                  <a:gd name="connsiteY152" fmla="*/ 905682 h 915924"/>
                  <a:gd name="connsiteX153" fmla="*/ 272487 w 1180076"/>
                  <a:gd name="connsiteY153" fmla="*/ 900188 h 915924"/>
                  <a:gd name="connsiteX154" fmla="*/ 269890 w 1180076"/>
                  <a:gd name="connsiteY154" fmla="*/ 880779 h 915924"/>
                  <a:gd name="connsiteX155" fmla="*/ 286531 w 1180076"/>
                  <a:gd name="connsiteY155" fmla="*/ 864956 h 915924"/>
                  <a:gd name="connsiteX156" fmla="*/ 296228 w 1180076"/>
                  <a:gd name="connsiteY156" fmla="*/ 833957 h 915924"/>
                  <a:gd name="connsiteX157" fmla="*/ 289400 w 1180076"/>
                  <a:gd name="connsiteY157" fmla="*/ 789099 h 915924"/>
                  <a:gd name="connsiteX158" fmla="*/ 259275 w 1180076"/>
                  <a:gd name="connsiteY158" fmla="*/ 773104 h 915924"/>
                  <a:gd name="connsiteX159" fmla="*/ 228002 w 1180076"/>
                  <a:gd name="connsiteY159" fmla="*/ 742678 h 915924"/>
                  <a:gd name="connsiteX160" fmla="*/ 214145 w 1180076"/>
                  <a:gd name="connsiteY160" fmla="*/ 708924 h 915924"/>
                  <a:gd name="connsiteX161" fmla="*/ 193359 w 1180076"/>
                  <a:gd name="connsiteY161" fmla="*/ 673606 h 915924"/>
                  <a:gd name="connsiteX162" fmla="*/ 165472 w 1180076"/>
                  <a:gd name="connsiteY162" fmla="*/ 689673 h 915924"/>
                  <a:gd name="connsiteX163" fmla="*/ 141687 w 1180076"/>
                  <a:gd name="connsiteY163" fmla="*/ 702713 h 915924"/>
                  <a:gd name="connsiteX164" fmla="*/ 125563 w 1180076"/>
                  <a:gd name="connsiteY164" fmla="*/ 688267 h 915924"/>
                  <a:gd name="connsiteX165" fmla="*/ 99340 w 1180076"/>
                  <a:gd name="connsiteY165" fmla="*/ 695770 h 915924"/>
                  <a:gd name="connsiteX166" fmla="*/ 59690 w 1180076"/>
                  <a:gd name="connsiteY166" fmla="*/ 684193 h 915924"/>
                  <a:gd name="connsiteX167" fmla="*/ 32894 w 1180076"/>
                  <a:gd name="connsiteY167" fmla="*/ 661528 h 915924"/>
                  <a:gd name="connsiteX168" fmla="*/ 39664 w 1180076"/>
                  <a:gd name="connsiteY168" fmla="*/ 632880 h 915924"/>
                  <a:gd name="connsiteX169" fmla="*/ 39664 w 1180076"/>
                  <a:gd name="connsiteY169" fmla="*/ 612639 h 915924"/>
                  <a:gd name="connsiteX170" fmla="*/ 43681 w 1180076"/>
                  <a:gd name="connsiteY170" fmla="*/ 602067 h 915924"/>
                  <a:gd name="connsiteX171" fmla="*/ 48673 w 1180076"/>
                  <a:gd name="connsiteY171" fmla="*/ 559519 h 915924"/>
                  <a:gd name="connsiteX172" fmla="*/ 33740 w 1180076"/>
                  <a:gd name="connsiteY172" fmla="*/ 530513 h 915924"/>
                  <a:gd name="connsiteX173" fmla="*/ 32219 w 1180076"/>
                  <a:gd name="connsiteY173" fmla="*/ 486545 h 915924"/>
                  <a:gd name="connsiteX174" fmla="*/ 23497 w 1180076"/>
                  <a:gd name="connsiteY174" fmla="*/ 442290 h 915924"/>
                  <a:gd name="connsiteX175" fmla="*/ 3959 w 1180076"/>
                  <a:gd name="connsiteY175" fmla="*/ 428304 h 915924"/>
                  <a:gd name="connsiteX176" fmla="*/ 1535 w 1180076"/>
                  <a:gd name="connsiteY176" fmla="*/ 407561 h 915924"/>
                  <a:gd name="connsiteX177" fmla="*/ 13929 w 1180076"/>
                  <a:gd name="connsiteY177" fmla="*/ 383977 h 915924"/>
                  <a:gd name="connsiteX178" fmla="*/ 4734 w 1180076"/>
                  <a:gd name="connsiteY178" fmla="*/ 356449 h 915924"/>
                  <a:gd name="connsiteX179" fmla="*/ 1635 w 1180076"/>
                  <a:gd name="connsiteY179" fmla="*/ 336997 h 915924"/>
                  <a:gd name="connsiteX180" fmla="*/ 2310 w 1180076"/>
                  <a:gd name="connsiteY180" fmla="*/ 335950 h 915924"/>
                  <a:gd name="connsiteX181" fmla="*/ 10888 w 1180076"/>
                  <a:gd name="connsiteY181" fmla="*/ 336896 h 915924"/>
                  <a:gd name="connsiteX182" fmla="*/ 23555 w 1180076"/>
                  <a:gd name="connsiteY182" fmla="*/ 331560 h 915924"/>
                  <a:gd name="connsiteX183" fmla="*/ 23139 w 1180076"/>
                  <a:gd name="connsiteY183" fmla="*/ 313872 h 915924"/>
                  <a:gd name="connsiteX184" fmla="*/ 11118 w 1180076"/>
                  <a:gd name="connsiteY184" fmla="*/ 274366 h 915924"/>
                  <a:gd name="connsiteX185" fmla="*/ 1076 w 1180076"/>
                  <a:gd name="connsiteY185" fmla="*/ 261469 h 915924"/>
                  <a:gd name="connsiteX186" fmla="*/ 0 w 1180076"/>
                  <a:gd name="connsiteY186" fmla="*/ 253838 h 915924"/>
                  <a:gd name="connsiteX187" fmla="*/ 588 w 1180076"/>
                  <a:gd name="connsiteY187" fmla="*/ 253364 h 915924"/>
                  <a:gd name="connsiteX188" fmla="*/ 17989 w 1180076"/>
                  <a:gd name="connsiteY188" fmla="*/ 253364 h 915924"/>
                  <a:gd name="connsiteX189" fmla="*/ 47425 w 1180076"/>
                  <a:gd name="connsiteY189" fmla="*/ 244140 h 915924"/>
                  <a:gd name="connsiteX190" fmla="*/ 47038 w 1180076"/>
                  <a:gd name="connsiteY190" fmla="*/ 226539 h 915924"/>
                  <a:gd name="connsiteX191" fmla="*/ 45489 w 1180076"/>
                  <a:gd name="connsiteY191" fmla="*/ 209841 h 915924"/>
                  <a:gd name="connsiteX192" fmla="*/ 66232 w 1180076"/>
                  <a:gd name="connsiteY192" fmla="*/ 187420 h 915924"/>
                  <a:gd name="connsiteX193" fmla="*/ 78569 w 1180076"/>
                  <a:gd name="connsiteY193" fmla="*/ 158600 h 915924"/>
                  <a:gd name="connsiteX194" fmla="*/ 78569 w 1180076"/>
                  <a:gd name="connsiteY194" fmla="*/ 137470 h 915924"/>
                  <a:gd name="connsiteX195" fmla="*/ 62660 w 1180076"/>
                  <a:gd name="connsiteY195" fmla="*/ 112194 h 915924"/>
                  <a:gd name="connsiteX196" fmla="*/ 48946 w 1180076"/>
                  <a:gd name="connsiteY196" fmla="*/ 94692 h 915924"/>
                  <a:gd name="connsiteX197" fmla="*/ 37828 w 1180076"/>
                  <a:gd name="connsiteY197" fmla="*/ 85555 h 91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180076" h="915924">
                    <a:moveTo>
                      <a:pt x="37828" y="85555"/>
                    </a:moveTo>
                    <a:lnTo>
                      <a:pt x="34457" y="79458"/>
                    </a:lnTo>
                    <a:lnTo>
                      <a:pt x="34758" y="74451"/>
                    </a:lnTo>
                    <a:lnTo>
                      <a:pt x="42189" y="70048"/>
                    </a:lnTo>
                    <a:lnTo>
                      <a:pt x="56362" y="55860"/>
                    </a:lnTo>
                    <a:lnTo>
                      <a:pt x="57424" y="34830"/>
                    </a:lnTo>
                    <a:lnTo>
                      <a:pt x="52833" y="25118"/>
                    </a:lnTo>
                    <a:lnTo>
                      <a:pt x="57998" y="16569"/>
                    </a:lnTo>
                    <a:lnTo>
                      <a:pt x="60709" y="11519"/>
                    </a:lnTo>
                    <a:lnTo>
                      <a:pt x="67939" y="13484"/>
                    </a:lnTo>
                    <a:lnTo>
                      <a:pt x="82557" y="7173"/>
                    </a:lnTo>
                    <a:lnTo>
                      <a:pt x="94664" y="2969"/>
                    </a:lnTo>
                    <a:lnTo>
                      <a:pt x="113657" y="5222"/>
                    </a:lnTo>
                    <a:lnTo>
                      <a:pt x="129795" y="3974"/>
                    </a:lnTo>
                    <a:lnTo>
                      <a:pt x="144241" y="0"/>
                    </a:lnTo>
                    <a:lnTo>
                      <a:pt x="151327" y="932"/>
                    </a:lnTo>
                    <a:lnTo>
                      <a:pt x="162875" y="2453"/>
                    </a:lnTo>
                    <a:lnTo>
                      <a:pt x="165041" y="2740"/>
                    </a:lnTo>
                    <a:lnTo>
                      <a:pt x="185770" y="8765"/>
                    </a:lnTo>
                    <a:lnTo>
                      <a:pt x="200761" y="33123"/>
                    </a:lnTo>
                    <a:lnTo>
                      <a:pt x="205236" y="46550"/>
                    </a:lnTo>
                    <a:lnTo>
                      <a:pt x="199671" y="62688"/>
                    </a:lnTo>
                    <a:lnTo>
                      <a:pt x="195152" y="84278"/>
                    </a:lnTo>
                    <a:lnTo>
                      <a:pt x="211749" y="88969"/>
                    </a:lnTo>
                    <a:lnTo>
                      <a:pt x="222522" y="106140"/>
                    </a:lnTo>
                    <a:lnTo>
                      <a:pt x="233353" y="110128"/>
                    </a:lnTo>
                    <a:lnTo>
                      <a:pt x="246737" y="97318"/>
                    </a:lnTo>
                    <a:lnTo>
                      <a:pt x="249262" y="109755"/>
                    </a:lnTo>
                    <a:lnTo>
                      <a:pt x="261369" y="125692"/>
                    </a:lnTo>
                    <a:lnTo>
                      <a:pt x="264927" y="141859"/>
                    </a:lnTo>
                    <a:lnTo>
                      <a:pt x="271339" y="163693"/>
                    </a:lnTo>
                    <a:lnTo>
                      <a:pt x="279774" y="172128"/>
                    </a:lnTo>
                    <a:lnTo>
                      <a:pt x="282829" y="173734"/>
                    </a:lnTo>
                    <a:lnTo>
                      <a:pt x="284121" y="186344"/>
                    </a:lnTo>
                    <a:lnTo>
                      <a:pt x="292355" y="200574"/>
                    </a:lnTo>
                    <a:lnTo>
                      <a:pt x="309497" y="195080"/>
                    </a:lnTo>
                    <a:lnTo>
                      <a:pt x="327429" y="202554"/>
                    </a:lnTo>
                    <a:lnTo>
                      <a:pt x="343811" y="195869"/>
                    </a:lnTo>
                    <a:lnTo>
                      <a:pt x="363162" y="190102"/>
                    </a:lnTo>
                    <a:lnTo>
                      <a:pt x="371382" y="188094"/>
                    </a:lnTo>
                    <a:lnTo>
                      <a:pt x="381797" y="201951"/>
                    </a:lnTo>
                    <a:lnTo>
                      <a:pt x="405194" y="189557"/>
                    </a:lnTo>
                    <a:lnTo>
                      <a:pt x="434888" y="186473"/>
                    </a:lnTo>
                    <a:lnTo>
                      <a:pt x="461169" y="187793"/>
                    </a:lnTo>
                    <a:lnTo>
                      <a:pt x="473046" y="171167"/>
                    </a:lnTo>
                    <a:lnTo>
                      <a:pt x="483059" y="161154"/>
                    </a:lnTo>
                    <a:lnTo>
                      <a:pt x="501536" y="165902"/>
                    </a:lnTo>
                    <a:lnTo>
                      <a:pt x="515494" y="170292"/>
                    </a:lnTo>
                    <a:lnTo>
                      <a:pt x="527845" y="179343"/>
                    </a:lnTo>
                    <a:lnTo>
                      <a:pt x="539479" y="188998"/>
                    </a:lnTo>
                    <a:lnTo>
                      <a:pt x="539479" y="198308"/>
                    </a:lnTo>
                    <a:lnTo>
                      <a:pt x="543912" y="213628"/>
                    </a:lnTo>
                    <a:lnTo>
                      <a:pt x="559849" y="216999"/>
                    </a:lnTo>
                    <a:lnTo>
                      <a:pt x="568485" y="223770"/>
                    </a:lnTo>
                    <a:lnTo>
                      <a:pt x="573090" y="235146"/>
                    </a:lnTo>
                    <a:lnTo>
                      <a:pt x="573090" y="249735"/>
                    </a:lnTo>
                    <a:lnTo>
                      <a:pt x="566964" y="261670"/>
                    </a:lnTo>
                    <a:lnTo>
                      <a:pt x="569719" y="278913"/>
                    </a:lnTo>
                    <a:lnTo>
                      <a:pt x="574424" y="290648"/>
                    </a:lnTo>
                    <a:lnTo>
                      <a:pt x="590304" y="297003"/>
                    </a:lnTo>
                    <a:lnTo>
                      <a:pt x="601565" y="308550"/>
                    </a:lnTo>
                    <a:lnTo>
                      <a:pt x="622423" y="319840"/>
                    </a:lnTo>
                    <a:lnTo>
                      <a:pt x="631345" y="317143"/>
                    </a:lnTo>
                    <a:lnTo>
                      <a:pt x="645561" y="324373"/>
                    </a:lnTo>
                    <a:lnTo>
                      <a:pt x="655273" y="336653"/>
                    </a:lnTo>
                    <a:lnTo>
                      <a:pt x="665616" y="344327"/>
                    </a:lnTo>
                    <a:lnTo>
                      <a:pt x="678455" y="343122"/>
                    </a:lnTo>
                    <a:lnTo>
                      <a:pt x="690864" y="336193"/>
                    </a:lnTo>
                    <a:lnTo>
                      <a:pt x="702598" y="317000"/>
                    </a:lnTo>
                    <a:lnTo>
                      <a:pt x="725005" y="310028"/>
                    </a:lnTo>
                    <a:lnTo>
                      <a:pt x="735477" y="318463"/>
                    </a:lnTo>
                    <a:lnTo>
                      <a:pt x="748502" y="307288"/>
                    </a:lnTo>
                    <a:lnTo>
                      <a:pt x="763393" y="315149"/>
                    </a:lnTo>
                    <a:lnTo>
                      <a:pt x="787693" y="302023"/>
                    </a:lnTo>
                    <a:lnTo>
                      <a:pt x="787693" y="280620"/>
                    </a:lnTo>
                    <a:lnTo>
                      <a:pt x="789759" y="270909"/>
                    </a:lnTo>
                    <a:lnTo>
                      <a:pt x="789759" y="259676"/>
                    </a:lnTo>
                    <a:lnTo>
                      <a:pt x="797893" y="249778"/>
                    </a:lnTo>
                    <a:lnTo>
                      <a:pt x="804291" y="240310"/>
                    </a:lnTo>
                    <a:lnTo>
                      <a:pt x="814476" y="243710"/>
                    </a:lnTo>
                    <a:lnTo>
                      <a:pt x="830557" y="237599"/>
                    </a:lnTo>
                    <a:lnTo>
                      <a:pt x="833383" y="214102"/>
                    </a:lnTo>
                    <a:lnTo>
                      <a:pt x="847484" y="200804"/>
                    </a:lnTo>
                    <a:lnTo>
                      <a:pt x="850496" y="197318"/>
                    </a:lnTo>
                    <a:lnTo>
                      <a:pt x="855934" y="198910"/>
                    </a:lnTo>
                    <a:lnTo>
                      <a:pt x="871613" y="197390"/>
                    </a:lnTo>
                    <a:lnTo>
                      <a:pt x="890405" y="173103"/>
                    </a:lnTo>
                    <a:lnTo>
                      <a:pt x="898668" y="173663"/>
                    </a:lnTo>
                    <a:lnTo>
                      <a:pt x="901135" y="175441"/>
                    </a:lnTo>
                    <a:lnTo>
                      <a:pt x="905152" y="187176"/>
                    </a:lnTo>
                    <a:lnTo>
                      <a:pt x="919152" y="200115"/>
                    </a:lnTo>
                    <a:lnTo>
                      <a:pt x="935233" y="201550"/>
                    </a:lnTo>
                    <a:lnTo>
                      <a:pt x="950511" y="198322"/>
                    </a:lnTo>
                    <a:lnTo>
                      <a:pt x="974267" y="200962"/>
                    </a:lnTo>
                    <a:lnTo>
                      <a:pt x="990663" y="215751"/>
                    </a:lnTo>
                    <a:lnTo>
                      <a:pt x="1000877" y="226754"/>
                    </a:lnTo>
                    <a:lnTo>
                      <a:pt x="1022366" y="215393"/>
                    </a:lnTo>
                    <a:lnTo>
                      <a:pt x="1026225" y="204878"/>
                    </a:lnTo>
                    <a:lnTo>
                      <a:pt x="1028994" y="199742"/>
                    </a:lnTo>
                    <a:lnTo>
                      <a:pt x="1030069" y="199441"/>
                    </a:lnTo>
                    <a:lnTo>
                      <a:pt x="1031877" y="200144"/>
                    </a:lnTo>
                    <a:lnTo>
                      <a:pt x="1038748" y="210573"/>
                    </a:lnTo>
                    <a:lnTo>
                      <a:pt x="1052147" y="221174"/>
                    </a:lnTo>
                    <a:lnTo>
                      <a:pt x="1078198" y="240425"/>
                    </a:lnTo>
                    <a:lnTo>
                      <a:pt x="1147772" y="292670"/>
                    </a:lnTo>
                    <a:lnTo>
                      <a:pt x="1152921" y="308335"/>
                    </a:lnTo>
                    <a:lnTo>
                      <a:pt x="1145548" y="321934"/>
                    </a:lnTo>
                    <a:lnTo>
                      <a:pt x="1147829" y="339479"/>
                    </a:lnTo>
                    <a:lnTo>
                      <a:pt x="1160367" y="350653"/>
                    </a:lnTo>
                    <a:lnTo>
                      <a:pt x="1174152" y="362818"/>
                    </a:lnTo>
                    <a:lnTo>
                      <a:pt x="1180077" y="383002"/>
                    </a:lnTo>
                    <a:lnTo>
                      <a:pt x="1146065" y="392871"/>
                    </a:lnTo>
                    <a:lnTo>
                      <a:pt x="1131059" y="409038"/>
                    </a:lnTo>
                    <a:lnTo>
                      <a:pt x="1124131" y="432120"/>
                    </a:lnTo>
                    <a:lnTo>
                      <a:pt x="1146065" y="436739"/>
                    </a:lnTo>
                    <a:lnTo>
                      <a:pt x="1148374" y="448287"/>
                    </a:lnTo>
                    <a:lnTo>
                      <a:pt x="1140298" y="459820"/>
                    </a:lnTo>
                    <a:lnTo>
                      <a:pt x="1124131" y="478297"/>
                    </a:lnTo>
                    <a:lnTo>
                      <a:pt x="1112583" y="502540"/>
                    </a:lnTo>
                    <a:lnTo>
                      <a:pt x="1096430" y="527931"/>
                    </a:lnTo>
                    <a:lnTo>
                      <a:pt x="1074496" y="547555"/>
                    </a:lnTo>
                    <a:lnTo>
                      <a:pt x="1036395" y="590261"/>
                    </a:lnTo>
                    <a:lnTo>
                      <a:pt x="1014476" y="599499"/>
                    </a:lnTo>
                    <a:lnTo>
                      <a:pt x="990233" y="629509"/>
                    </a:lnTo>
                    <a:lnTo>
                      <a:pt x="978685" y="676848"/>
                    </a:lnTo>
                    <a:lnTo>
                      <a:pt x="912884" y="739178"/>
                    </a:lnTo>
                    <a:lnTo>
                      <a:pt x="889802" y="766879"/>
                    </a:lnTo>
                    <a:lnTo>
                      <a:pt x="889802" y="793431"/>
                    </a:lnTo>
                    <a:lnTo>
                      <a:pt x="884021" y="817675"/>
                    </a:lnTo>
                    <a:lnTo>
                      <a:pt x="885915" y="827889"/>
                    </a:lnTo>
                    <a:lnTo>
                      <a:pt x="840656" y="856665"/>
                    </a:lnTo>
                    <a:lnTo>
                      <a:pt x="821118" y="883863"/>
                    </a:lnTo>
                    <a:lnTo>
                      <a:pt x="796946" y="887421"/>
                    </a:lnTo>
                    <a:lnTo>
                      <a:pt x="789501" y="876992"/>
                    </a:lnTo>
                    <a:lnTo>
                      <a:pt x="763823" y="860940"/>
                    </a:lnTo>
                    <a:lnTo>
                      <a:pt x="736137" y="883089"/>
                    </a:lnTo>
                    <a:lnTo>
                      <a:pt x="700719" y="876935"/>
                    </a:lnTo>
                    <a:lnTo>
                      <a:pt x="682615" y="844830"/>
                    </a:lnTo>
                    <a:lnTo>
                      <a:pt x="659103" y="807734"/>
                    </a:lnTo>
                    <a:lnTo>
                      <a:pt x="627214" y="776863"/>
                    </a:lnTo>
                    <a:lnTo>
                      <a:pt x="604592" y="789659"/>
                    </a:lnTo>
                    <a:lnTo>
                      <a:pt x="566577" y="787808"/>
                    </a:lnTo>
                    <a:lnTo>
                      <a:pt x="545332" y="822552"/>
                    </a:lnTo>
                    <a:lnTo>
                      <a:pt x="520830" y="876920"/>
                    </a:lnTo>
                    <a:lnTo>
                      <a:pt x="515580" y="907547"/>
                    </a:lnTo>
                    <a:lnTo>
                      <a:pt x="510645" y="915925"/>
                    </a:lnTo>
                    <a:lnTo>
                      <a:pt x="504305" y="910847"/>
                    </a:lnTo>
                    <a:lnTo>
                      <a:pt x="500560" y="889401"/>
                    </a:lnTo>
                    <a:lnTo>
                      <a:pt x="468255" y="877279"/>
                    </a:lnTo>
                    <a:lnTo>
                      <a:pt x="410588" y="876332"/>
                    </a:lnTo>
                    <a:lnTo>
                      <a:pt x="385440" y="905969"/>
                    </a:lnTo>
                    <a:lnTo>
                      <a:pt x="339966" y="913400"/>
                    </a:lnTo>
                    <a:lnTo>
                      <a:pt x="303903" y="905682"/>
                    </a:lnTo>
                    <a:lnTo>
                      <a:pt x="272487" y="900188"/>
                    </a:lnTo>
                    <a:lnTo>
                      <a:pt x="269890" y="880779"/>
                    </a:lnTo>
                    <a:lnTo>
                      <a:pt x="286531" y="864956"/>
                    </a:lnTo>
                    <a:lnTo>
                      <a:pt x="296228" y="833957"/>
                    </a:lnTo>
                    <a:lnTo>
                      <a:pt x="289400" y="789099"/>
                    </a:lnTo>
                    <a:lnTo>
                      <a:pt x="259275" y="773104"/>
                    </a:lnTo>
                    <a:lnTo>
                      <a:pt x="228002" y="742678"/>
                    </a:lnTo>
                    <a:lnTo>
                      <a:pt x="214145" y="708924"/>
                    </a:lnTo>
                    <a:lnTo>
                      <a:pt x="193359" y="673606"/>
                    </a:lnTo>
                    <a:lnTo>
                      <a:pt x="165472" y="689673"/>
                    </a:lnTo>
                    <a:lnTo>
                      <a:pt x="141687" y="702713"/>
                    </a:lnTo>
                    <a:lnTo>
                      <a:pt x="125563" y="688267"/>
                    </a:lnTo>
                    <a:lnTo>
                      <a:pt x="99340" y="695770"/>
                    </a:lnTo>
                    <a:lnTo>
                      <a:pt x="59690" y="684193"/>
                    </a:lnTo>
                    <a:lnTo>
                      <a:pt x="32894" y="661528"/>
                    </a:lnTo>
                    <a:lnTo>
                      <a:pt x="39664" y="632880"/>
                    </a:lnTo>
                    <a:lnTo>
                      <a:pt x="39664" y="612639"/>
                    </a:lnTo>
                    <a:lnTo>
                      <a:pt x="43681" y="602067"/>
                    </a:lnTo>
                    <a:lnTo>
                      <a:pt x="48673" y="559519"/>
                    </a:lnTo>
                    <a:lnTo>
                      <a:pt x="33740" y="530513"/>
                    </a:lnTo>
                    <a:lnTo>
                      <a:pt x="32219" y="486545"/>
                    </a:lnTo>
                    <a:lnTo>
                      <a:pt x="23497" y="442290"/>
                    </a:lnTo>
                    <a:lnTo>
                      <a:pt x="3959" y="428304"/>
                    </a:lnTo>
                    <a:lnTo>
                      <a:pt x="1535" y="407561"/>
                    </a:lnTo>
                    <a:lnTo>
                      <a:pt x="13929" y="383977"/>
                    </a:lnTo>
                    <a:lnTo>
                      <a:pt x="4734" y="356449"/>
                    </a:lnTo>
                    <a:lnTo>
                      <a:pt x="1635" y="336997"/>
                    </a:lnTo>
                    <a:lnTo>
                      <a:pt x="2310" y="335950"/>
                    </a:lnTo>
                    <a:lnTo>
                      <a:pt x="10888" y="336896"/>
                    </a:lnTo>
                    <a:lnTo>
                      <a:pt x="23555" y="331560"/>
                    </a:lnTo>
                    <a:lnTo>
                      <a:pt x="23139" y="313872"/>
                    </a:lnTo>
                    <a:lnTo>
                      <a:pt x="11118" y="274366"/>
                    </a:lnTo>
                    <a:lnTo>
                      <a:pt x="1076" y="261469"/>
                    </a:lnTo>
                    <a:lnTo>
                      <a:pt x="0" y="253838"/>
                    </a:lnTo>
                    <a:lnTo>
                      <a:pt x="588" y="253364"/>
                    </a:lnTo>
                    <a:lnTo>
                      <a:pt x="17989" y="253364"/>
                    </a:lnTo>
                    <a:lnTo>
                      <a:pt x="47425" y="244140"/>
                    </a:lnTo>
                    <a:lnTo>
                      <a:pt x="47038" y="226539"/>
                    </a:lnTo>
                    <a:lnTo>
                      <a:pt x="45489" y="209841"/>
                    </a:lnTo>
                    <a:lnTo>
                      <a:pt x="66232" y="187420"/>
                    </a:lnTo>
                    <a:lnTo>
                      <a:pt x="78569" y="158600"/>
                    </a:lnTo>
                    <a:lnTo>
                      <a:pt x="78569" y="137470"/>
                    </a:lnTo>
                    <a:lnTo>
                      <a:pt x="62660" y="112194"/>
                    </a:lnTo>
                    <a:lnTo>
                      <a:pt x="48946" y="94692"/>
                    </a:lnTo>
                    <a:lnTo>
                      <a:pt x="37828" y="85555"/>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6" name="Freeform: Shape 248">
                <a:extLst>
                  <a:ext uri="{FF2B5EF4-FFF2-40B4-BE49-F238E27FC236}">
                    <a16:creationId xmlns:a16="http://schemas.microsoft.com/office/drawing/2014/main" id="{E60C5A48-44D5-FDDB-6B6D-5A1D908AB03F}"/>
                  </a:ext>
                </a:extLst>
              </p:cNvPr>
              <p:cNvSpPr/>
              <p:nvPr/>
            </p:nvSpPr>
            <p:spPr>
              <a:xfrm>
                <a:off x="8441900" y="3273900"/>
                <a:ext cx="1976189" cy="1499376"/>
              </a:xfrm>
              <a:custGeom>
                <a:avLst/>
                <a:gdLst>
                  <a:gd name="connsiteX0" fmla="*/ 1192428 w 1482142"/>
                  <a:gd name="connsiteY0" fmla="*/ 727386 h 1124532"/>
                  <a:gd name="connsiteX1" fmla="*/ 1192428 w 1482142"/>
                  <a:gd name="connsiteY1" fmla="*/ 763020 h 1124532"/>
                  <a:gd name="connsiteX2" fmla="*/ 1211493 w 1482142"/>
                  <a:gd name="connsiteY2" fmla="*/ 773190 h 1124532"/>
                  <a:gd name="connsiteX3" fmla="*/ 1232006 w 1482142"/>
                  <a:gd name="connsiteY3" fmla="*/ 804506 h 1124532"/>
                  <a:gd name="connsiteX4" fmla="*/ 1235463 w 1482142"/>
                  <a:gd name="connsiteY4" fmla="*/ 821778 h 1124532"/>
                  <a:gd name="connsiteX5" fmla="*/ 1230686 w 1482142"/>
                  <a:gd name="connsiteY5" fmla="*/ 823685 h 1124532"/>
                  <a:gd name="connsiteX6" fmla="*/ 1214132 w 1482142"/>
                  <a:gd name="connsiteY6" fmla="*/ 815968 h 1124532"/>
                  <a:gd name="connsiteX7" fmla="*/ 1174325 w 1482142"/>
                  <a:gd name="connsiteY7" fmla="*/ 820946 h 1124532"/>
                  <a:gd name="connsiteX8" fmla="*/ 1146710 w 1482142"/>
                  <a:gd name="connsiteY8" fmla="*/ 837744 h 1124532"/>
                  <a:gd name="connsiteX9" fmla="*/ 1146366 w 1482142"/>
                  <a:gd name="connsiteY9" fmla="*/ 837959 h 1124532"/>
                  <a:gd name="connsiteX10" fmla="*/ 1121821 w 1482142"/>
                  <a:gd name="connsiteY10" fmla="*/ 858042 h 1124532"/>
                  <a:gd name="connsiteX11" fmla="*/ 1087852 w 1482142"/>
                  <a:gd name="connsiteY11" fmla="*/ 864096 h 1124532"/>
                  <a:gd name="connsiteX12" fmla="*/ 1074697 w 1482142"/>
                  <a:gd name="connsiteY12" fmla="*/ 896387 h 1124532"/>
                  <a:gd name="connsiteX13" fmla="*/ 1054542 w 1482142"/>
                  <a:gd name="connsiteY13" fmla="*/ 908049 h 1124532"/>
                  <a:gd name="connsiteX14" fmla="*/ 1022438 w 1482142"/>
                  <a:gd name="connsiteY14" fmla="*/ 925335 h 1124532"/>
                  <a:gd name="connsiteX15" fmla="*/ 1015236 w 1482142"/>
                  <a:gd name="connsiteY15" fmla="*/ 951286 h 1124532"/>
                  <a:gd name="connsiteX16" fmla="*/ 1029524 w 1482142"/>
                  <a:gd name="connsiteY16" fmla="*/ 969647 h 1124532"/>
                  <a:gd name="connsiteX17" fmla="*/ 1024016 w 1482142"/>
                  <a:gd name="connsiteY17" fmla="*/ 973650 h 1124532"/>
                  <a:gd name="connsiteX18" fmla="*/ 989358 w 1482142"/>
                  <a:gd name="connsiteY18" fmla="*/ 962504 h 1124532"/>
                  <a:gd name="connsiteX19" fmla="*/ 980249 w 1482142"/>
                  <a:gd name="connsiteY19" fmla="*/ 985284 h 1124532"/>
                  <a:gd name="connsiteX20" fmla="*/ 977078 w 1482142"/>
                  <a:gd name="connsiteY20" fmla="*/ 1000117 h 1124532"/>
                  <a:gd name="connsiteX21" fmla="*/ 959893 w 1482142"/>
                  <a:gd name="connsiteY21" fmla="*/ 1015868 h 1124532"/>
                  <a:gd name="connsiteX22" fmla="*/ 988325 w 1482142"/>
                  <a:gd name="connsiteY22" fmla="*/ 1041445 h 1124532"/>
                  <a:gd name="connsiteX23" fmla="*/ 1018608 w 1482142"/>
                  <a:gd name="connsiteY23" fmla="*/ 1056034 h 1124532"/>
                  <a:gd name="connsiteX24" fmla="*/ 1031446 w 1482142"/>
                  <a:gd name="connsiteY24" fmla="*/ 1078786 h 1124532"/>
                  <a:gd name="connsiteX25" fmla="*/ 1025249 w 1482142"/>
                  <a:gd name="connsiteY25" fmla="*/ 1097377 h 1124532"/>
                  <a:gd name="connsiteX26" fmla="*/ 1001164 w 1482142"/>
                  <a:gd name="connsiteY26" fmla="*/ 1101953 h 1124532"/>
                  <a:gd name="connsiteX27" fmla="*/ 992571 w 1482142"/>
                  <a:gd name="connsiteY27" fmla="*/ 1124532 h 1124532"/>
                  <a:gd name="connsiteX28" fmla="*/ 963981 w 1482142"/>
                  <a:gd name="connsiteY28" fmla="*/ 1118077 h 1124532"/>
                  <a:gd name="connsiteX29" fmla="*/ 942908 w 1482142"/>
                  <a:gd name="connsiteY29" fmla="*/ 1085313 h 1124532"/>
                  <a:gd name="connsiteX30" fmla="*/ 910043 w 1482142"/>
                  <a:gd name="connsiteY30" fmla="*/ 1082974 h 1124532"/>
                  <a:gd name="connsiteX31" fmla="*/ 891466 w 1482142"/>
                  <a:gd name="connsiteY31" fmla="*/ 1062203 h 1124532"/>
                  <a:gd name="connsiteX32" fmla="*/ 865501 w 1482142"/>
                  <a:gd name="connsiteY32" fmla="*/ 1045318 h 1124532"/>
                  <a:gd name="connsiteX33" fmla="*/ 820831 w 1482142"/>
                  <a:gd name="connsiteY33" fmla="*/ 1058602 h 1124532"/>
                  <a:gd name="connsiteX34" fmla="*/ 792399 w 1482142"/>
                  <a:gd name="connsiteY34" fmla="*/ 1060567 h 1124532"/>
                  <a:gd name="connsiteX35" fmla="*/ 784423 w 1482142"/>
                  <a:gd name="connsiteY35" fmla="*/ 1037758 h 1124532"/>
                  <a:gd name="connsiteX36" fmla="*/ 740957 w 1482142"/>
                  <a:gd name="connsiteY36" fmla="*/ 1037758 h 1124532"/>
                  <a:gd name="connsiteX37" fmla="*/ 737127 w 1482142"/>
                  <a:gd name="connsiteY37" fmla="*/ 1056967 h 1124532"/>
                  <a:gd name="connsiteX38" fmla="*/ 718406 w 1482142"/>
                  <a:gd name="connsiteY38" fmla="*/ 1044257 h 1124532"/>
                  <a:gd name="connsiteX39" fmla="*/ 683720 w 1482142"/>
                  <a:gd name="connsiteY39" fmla="*/ 1034961 h 1124532"/>
                  <a:gd name="connsiteX40" fmla="*/ 643094 w 1482142"/>
                  <a:gd name="connsiteY40" fmla="*/ 1034961 h 1124532"/>
                  <a:gd name="connsiteX41" fmla="*/ 616914 w 1482142"/>
                  <a:gd name="connsiteY41" fmla="*/ 1050067 h 1124532"/>
                  <a:gd name="connsiteX42" fmla="*/ 581023 w 1482142"/>
                  <a:gd name="connsiteY42" fmla="*/ 1037816 h 1124532"/>
                  <a:gd name="connsiteX43" fmla="*/ 558257 w 1482142"/>
                  <a:gd name="connsiteY43" fmla="*/ 1024733 h 1124532"/>
                  <a:gd name="connsiteX44" fmla="*/ 569575 w 1482142"/>
                  <a:gd name="connsiteY44" fmla="*/ 998309 h 1124532"/>
                  <a:gd name="connsiteX45" fmla="*/ 548502 w 1482142"/>
                  <a:gd name="connsiteY45" fmla="*/ 948503 h 1124532"/>
                  <a:gd name="connsiteX46" fmla="*/ 520156 w 1482142"/>
                  <a:gd name="connsiteY46" fmla="*/ 929223 h 1124532"/>
                  <a:gd name="connsiteX47" fmla="*/ 520156 w 1482142"/>
                  <a:gd name="connsiteY47" fmla="*/ 881669 h 1124532"/>
                  <a:gd name="connsiteX48" fmla="*/ 505567 w 1482142"/>
                  <a:gd name="connsiteY48" fmla="*/ 844299 h 1124532"/>
                  <a:gd name="connsiteX49" fmla="*/ 452246 w 1482142"/>
                  <a:gd name="connsiteY49" fmla="*/ 806027 h 1124532"/>
                  <a:gd name="connsiteX50" fmla="*/ 400632 w 1482142"/>
                  <a:gd name="connsiteY50" fmla="*/ 812324 h 1124532"/>
                  <a:gd name="connsiteX51" fmla="*/ 383934 w 1482142"/>
                  <a:gd name="connsiteY51" fmla="*/ 785427 h 1124532"/>
                  <a:gd name="connsiteX52" fmla="*/ 356750 w 1482142"/>
                  <a:gd name="connsiteY52" fmla="*/ 758243 h 1124532"/>
                  <a:gd name="connsiteX53" fmla="*/ 328131 w 1482142"/>
                  <a:gd name="connsiteY53" fmla="*/ 782185 h 1124532"/>
                  <a:gd name="connsiteX54" fmla="*/ 287449 w 1482142"/>
                  <a:gd name="connsiteY54" fmla="*/ 796760 h 1124532"/>
                  <a:gd name="connsiteX55" fmla="*/ 269072 w 1482142"/>
                  <a:gd name="connsiteY55" fmla="*/ 832881 h 1124532"/>
                  <a:gd name="connsiteX56" fmla="*/ 257137 w 1482142"/>
                  <a:gd name="connsiteY56" fmla="*/ 873793 h 1124532"/>
                  <a:gd name="connsiteX57" fmla="*/ 248989 w 1482142"/>
                  <a:gd name="connsiteY57" fmla="*/ 879115 h 1124532"/>
                  <a:gd name="connsiteX58" fmla="*/ 233869 w 1482142"/>
                  <a:gd name="connsiteY58" fmla="*/ 849349 h 1124532"/>
                  <a:gd name="connsiteX59" fmla="*/ 216483 w 1482142"/>
                  <a:gd name="connsiteY59" fmla="*/ 792427 h 1124532"/>
                  <a:gd name="connsiteX60" fmla="*/ 185340 w 1482142"/>
                  <a:gd name="connsiteY60" fmla="*/ 761958 h 1124532"/>
                  <a:gd name="connsiteX61" fmla="*/ 157151 w 1482142"/>
                  <a:gd name="connsiteY61" fmla="*/ 776418 h 1124532"/>
                  <a:gd name="connsiteX62" fmla="*/ 135662 w 1482142"/>
                  <a:gd name="connsiteY62" fmla="*/ 813242 h 1124532"/>
                  <a:gd name="connsiteX63" fmla="*/ 107704 w 1482142"/>
                  <a:gd name="connsiteY63" fmla="*/ 870867 h 1124532"/>
                  <a:gd name="connsiteX64" fmla="*/ 74982 w 1482142"/>
                  <a:gd name="connsiteY64" fmla="*/ 880363 h 1124532"/>
                  <a:gd name="connsiteX65" fmla="*/ 36365 w 1482142"/>
                  <a:gd name="connsiteY65" fmla="*/ 872531 h 1124532"/>
                  <a:gd name="connsiteX66" fmla="*/ 8119 w 1482142"/>
                  <a:gd name="connsiteY66" fmla="*/ 859405 h 1124532"/>
                  <a:gd name="connsiteX67" fmla="*/ 18104 w 1482142"/>
                  <a:gd name="connsiteY67" fmla="*/ 811148 h 1124532"/>
                  <a:gd name="connsiteX68" fmla="*/ 9468 w 1482142"/>
                  <a:gd name="connsiteY68" fmla="*/ 783375 h 1124532"/>
                  <a:gd name="connsiteX69" fmla="*/ 14 w 1482142"/>
                  <a:gd name="connsiteY69" fmla="*/ 743898 h 1124532"/>
                  <a:gd name="connsiteX70" fmla="*/ 0 w 1482142"/>
                  <a:gd name="connsiteY70" fmla="*/ 743883 h 1124532"/>
                  <a:gd name="connsiteX71" fmla="*/ 22823 w 1482142"/>
                  <a:gd name="connsiteY71" fmla="*/ 702856 h 1124532"/>
                  <a:gd name="connsiteX72" fmla="*/ 40324 w 1482142"/>
                  <a:gd name="connsiteY72" fmla="*/ 641602 h 1124532"/>
                  <a:gd name="connsiteX73" fmla="*/ 78325 w 1482142"/>
                  <a:gd name="connsiteY73" fmla="*/ 599556 h 1124532"/>
                  <a:gd name="connsiteX74" fmla="*/ 78741 w 1482142"/>
                  <a:gd name="connsiteY74" fmla="*/ 599112 h 1124532"/>
                  <a:gd name="connsiteX75" fmla="*/ 93502 w 1482142"/>
                  <a:gd name="connsiteY75" fmla="*/ 573807 h 1124532"/>
                  <a:gd name="connsiteX76" fmla="*/ 118376 w 1482142"/>
                  <a:gd name="connsiteY76" fmla="*/ 578326 h 1124532"/>
                  <a:gd name="connsiteX77" fmla="*/ 133611 w 1482142"/>
                  <a:gd name="connsiteY77" fmla="*/ 563622 h 1124532"/>
                  <a:gd name="connsiteX78" fmla="*/ 137599 w 1482142"/>
                  <a:gd name="connsiteY78" fmla="*/ 528017 h 1124532"/>
                  <a:gd name="connsiteX79" fmla="*/ 133884 w 1482142"/>
                  <a:gd name="connsiteY79" fmla="*/ 476016 h 1124532"/>
                  <a:gd name="connsiteX80" fmla="*/ 136466 w 1482142"/>
                  <a:gd name="connsiteY80" fmla="*/ 436983 h 1124532"/>
                  <a:gd name="connsiteX81" fmla="*/ 121231 w 1482142"/>
                  <a:gd name="connsiteY81" fmla="*/ 390691 h 1124532"/>
                  <a:gd name="connsiteX82" fmla="*/ 126682 w 1482142"/>
                  <a:gd name="connsiteY82" fmla="*/ 384379 h 1124532"/>
                  <a:gd name="connsiteX83" fmla="*/ 162617 w 1482142"/>
                  <a:gd name="connsiteY83" fmla="*/ 344212 h 1124532"/>
                  <a:gd name="connsiteX84" fmla="*/ 168871 w 1482142"/>
                  <a:gd name="connsiteY84" fmla="*/ 303472 h 1124532"/>
                  <a:gd name="connsiteX85" fmla="*/ 164037 w 1482142"/>
                  <a:gd name="connsiteY85" fmla="*/ 258070 h 1124532"/>
                  <a:gd name="connsiteX86" fmla="*/ 151126 w 1482142"/>
                  <a:gd name="connsiteY86" fmla="*/ 209511 h 1124532"/>
                  <a:gd name="connsiteX87" fmla="*/ 122264 w 1482142"/>
                  <a:gd name="connsiteY87" fmla="*/ 181696 h 1124532"/>
                  <a:gd name="connsiteX88" fmla="*/ 97762 w 1482142"/>
                  <a:gd name="connsiteY88" fmla="*/ 161426 h 1124532"/>
                  <a:gd name="connsiteX89" fmla="*/ 85770 w 1482142"/>
                  <a:gd name="connsiteY89" fmla="*/ 144355 h 1124532"/>
                  <a:gd name="connsiteX90" fmla="*/ 130699 w 1482142"/>
                  <a:gd name="connsiteY90" fmla="*/ 102209 h 1124532"/>
                  <a:gd name="connsiteX91" fmla="*/ 180577 w 1482142"/>
                  <a:gd name="connsiteY91" fmla="*/ 95768 h 1124532"/>
                  <a:gd name="connsiteX92" fmla="*/ 191695 w 1482142"/>
                  <a:gd name="connsiteY92" fmla="*/ 54971 h 1124532"/>
                  <a:gd name="connsiteX93" fmla="*/ 224086 w 1482142"/>
                  <a:gd name="connsiteY93" fmla="*/ 29250 h 1124532"/>
                  <a:gd name="connsiteX94" fmla="*/ 252604 w 1482142"/>
                  <a:gd name="connsiteY94" fmla="*/ 17128 h 1124532"/>
                  <a:gd name="connsiteX95" fmla="*/ 291766 w 1482142"/>
                  <a:gd name="connsiteY95" fmla="*/ 0 h 1124532"/>
                  <a:gd name="connsiteX96" fmla="*/ 301866 w 1482142"/>
                  <a:gd name="connsiteY96" fmla="*/ 8535 h 1124532"/>
                  <a:gd name="connsiteX97" fmla="*/ 311749 w 1482142"/>
                  <a:gd name="connsiteY97" fmla="*/ 16913 h 1124532"/>
                  <a:gd name="connsiteX98" fmla="*/ 335921 w 1482142"/>
                  <a:gd name="connsiteY98" fmla="*/ 37369 h 1124532"/>
                  <a:gd name="connsiteX99" fmla="*/ 381137 w 1482142"/>
                  <a:gd name="connsiteY99" fmla="*/ 50552 h 1124532"/>
                  <a:gd name="connsiteX100" fmla="*/ 404433 w 1482142"/>
                  <a:gd name="connsiteY100" fmla="*/ 43911 h 1124532"/>
                  <a:gd name="connsiteX101" fmla="*/ 421906 w 1482142"/>
                  <a:gd name="connsiteY101" fmla="*/ 59532 h 1124532"/>
                  <a:gd name="connsiteX102" fmla="*/ 452891 w 1482142"/>
                  <a:gd name="connsiteY102" fmla="*/ 42533 h 1124532"/>
                  <a:gd name="connsiteX103" fmla="*/ 471038 w 1482142"/>
                  <a:gd name="connsiteY103" fmla="*/ 32090 h 1124532"/>
                  <a:gd name="connsiteX104" fmla="*/ 485613 w 1482142"/>
                  <a:gd name="connsiteY104" fmla="*/ 56850 h 1124532"/>
                  <a:gd name="connsiteX105" fmla="*/ 500058 w 1482142"/>
                  <a:gd name="connsiteY105" fmla="*/ 92053 h 1124532"/>
                  <a:gd name="connsiteX106" fmla="*/ 534214 w 1482142"/>
                  <a:gd name="connsiteY106" fmla="*/ 125305 h 1124532"/>
                  <a:gd name="connsiteX107" fmla="*/ 560681 w 1482142"/>
                  <a:gd name="connsiteY107" fmla="*/ 139363 h 1124532"/>
                  <a:gd name="connsiteX108" fmla="*/ 566233 w 1482142"/>
                  <a:gd name="connsiteY108" fmla="*/ 175843 h 1124532"/>
                  <a:gd name="connsiteX109" fmla="*/ 558242 w 1482142"/>
                  <a:gd name="connsiteY109" fmla="*/ 201435 h 1124532"/>
                  <a:gd name="connsiteX110" fmla="*/ 539507 w 1482142"/>
                  <a:gd name="connsiteY110" fmla="*/ 219237 h 1124532"/>
                  <a:gd name="connsiteX111" fmla="*/ 543983 w 1482142"/>
                  <a:gd name="connsiteY111" fmla="*/ 252877 h 1124532"/>
                  <a:gd name="connsiteX112" fmla="*/ 583418 w 1482142"/>
                  <a:gd name="connsiteY112" fmla="*/ 259777 h 1124532"/>
                  <a:gd name="connsiteX113" fmla="*/ 621519 w 1482142"/>
                  <a:gd name="connsiteY113" fmla="*/ 267939 h 1124532"/>
                  <a:gd name="connsiteX114" fmla="*/ 673305 w 1482142"/>
                  <a:gd name="connsiteY114" fmla="*/ 259461 h 1124532"/>
                  <a:gd name="connsiteX115" fmla="*/ 697677 w 1482142"/>
                  <a:gd name="connsiteY115" fmla="*/ 230742 h 1124532"/>
                  <a:gd name="connsiteX116" fmla="*/ 747885 w 1482142"/>
                  <a:gd name="connsiteY116" fmla="*/ 231574 h 1124532"/>
                  <a:gd name="connsiteX117" fmla="*/ 772143 w 1482142"/>
                  <a:gd name="connsiteY117" fmla="*/ 240669 h 1124532"/>
                  <a:gd name="connsiteX118" fmla="*/ 775500 w 1482142"/>
                  <a:gd name="connsiteY118" fmla="*/ 259892 h 1124532"/>
                  <a:gd name="connsiteX119" fmla="*/ 795655 w 1482142"/>
                  <a:gd name="connsiteY119" fmla="*/ 276030 h 1124532"/>
                  <a:gd name="connsiteX120" fmla="*/ 808422 w 1482142"/>
                  <a:gd name="connsiteY120" fmla="*/ 254354 h 1124532"/>
                  <a:gd name="connsiteX121" fmla="*/ 813787 w 1482142"/>
                  <a:gd name="connsiteY121" fmla="*/ 223082 h 1124532"/>
                  <a:gd name="connsiteX122" fmla="*/ 837213 w 1482142"/>
                  <a:gd name="connsiteY122" fmla="*/ 171037 h 1124532"/>
                  <a:gd name="connsiteX123" fmla="*/ 854685 w 1482142"/>
                  <a:gd name="connsiteY123" fmla="*/ 142448 h 1124532"/>
                  <a:gd name="connsiteX124" fmla="*/ 889185 w 1482142"/>
                  <a:gd name="connsiteY124" fmla="*/ 144112 h 1124532"/>
                  <a:gd name="connsiteX125" fmla="*/ 907217 w 1482142"/>
                  <a:gd name="connsiteY125" fmla="*/ 133927 h 1124532"/>
                  <a:gd name="connsiteX126" fmla="*/ 931920 w 1482142"/>
                  <a:gd name="connsiteY126" fmla="*/ 157854 h 1124532"/>
                  <a:gd name="connsiteX127" fmla="*/ 954470 w 1482142"/>
                  <a:gd name="connsiteY127" fmla="*/ 193416 h 1124532"/>
                  <a:gd name="connsiteX128" fmla="*/ 975185 w 1482142"/>
                  <a:gd name="connsiteY128" fmla="*/ 230139 h 1124532"/>
                  <a:gd name="connsiteX129" fmla="*/ 1021104 w 1482142"/>
                  <a:gd name="connsiteY129" fmla="*/ 238130 h 1124532"/>
                  <a:gd name="connsiteX130" fmla="*/ 1046480 w 1482142"/>
                  <a:gd name="connsiteY130" fmla="*/ 217846 h 1124532"/>
                  <a:gd name="connsiteX131" fmla="*/ 1063264 w 1482142"/>
                  <a:gd name="connsiteY131" fmla="*/ 228332 h 1124532"/>
                  <a:gd name="connsiteX132" fmla="*/ 1073492 w 1482142"/>
                  <a:gd name="connsiteY132" fmla="*/ 242634 h 1124532"/>
                  <a:gd name="connsiteX133" fmla="*/ 1109456 w 1482142"/>
                  <a:gd name="connsiteY133" fmla="*/ 237355 h 1124532"/>
                  <a:gd name="connsiteX134" fmla="*/ 1130557 w 1482142"/>
                  <a:gd name="connsiteY134" fmla="*/ 207976 h 1124532"/>
                  <a:gd name="connsiteX135" fmla="*/ 1170007 w 1482142"/>
                  <a:gd name="connsiteY135" fmla="*/ 182901 h 1124532"/>
                  <a:gd name="connsiteX136" fmla="*/ 1171627 w 1482142"/>
                  <a:gd name="connsiteY136" fmla="*/ 191623 h 1124532"/>
                  <a:gd name="connsiteX137" fmla="*/ 1177394 w 1482142"/>
                  <a:gd name="connsiteY137" fmla="*/ 225090 h 1124532"/>
                  <a:gd name="connsiteX138" fmla="*/ 1146222 w 1482142"/>
                  <a:gd name="connsiteY138" fmla="*/ 245876 h 1124532"/>
                  <a:gd name="connsiteX139" fmla="*/ 1128908 w 1482142"/>
                  <a:gd name="connsiteY139" fmla="*/ 271267 h 1124532"/>
                  <a:gd name="connsiteX140" fmla="*/ 1128908 w 1482142"/>
                  <a:gd name="connsiteY140" fmla="*/ 292053 h 1124532"/>
                  <a:gd name="connsiteX141" fmla="*/ 1141617 w 1482142"/>
                  <a:gd name="connsiteY141" fmla="*/ 296672 h 1124532"/>
                  <a:gd name="connsiteX142" fmla="*/ 1150841 w 1482142"/>
                  <a:gd name="connsiteY142" fmla="*/ 283963 h 1124532"/>
                  <a:gd name="connsiteX143" fmla="*/ 1169318 w 1482142"/>
                  <a:gd name="connsiteY143" fmla="*/ 285125 h 1124532"/>
                  <a:gd name="connsiteX144" fmla="*/ 1190090 w 1482142"/>
                  <a:gd name="connsiteY144" fmla="*/ 285125 h 1124532"/>
                  <a:gd name="connsiteX145" fmla="*/ 1201637 w 1482142"/>
                  <a:gd name="connsiteY145" fmla="*/ 278196 h 1124532"/>
                  <a:gd name="connsiteX146" fmla="*/ 1233957 w 1482142"/>
                  <a:gd name="connsiteY146" fmla="*/ 252805 h 1124532"/>
                  <a:gd name="connsiteX147" fmla="*/ 1231648 w 1482142"/>
                  <a:gd name="connsiteY147" fmla="*/ 236638 h 1124532"/>
                  <a:gd name="connsiteX148" fmla="*/ 1227029 w 1482142"/>
                  <a:gd name="connsiteY148" fmla="*/ 207775 h 1124532"/>
                  <a:gd name="connsiteX149" fmla="*/ 1224719 w 1482142"/>
                  <a:gd name="connsiteY149" fmla="*/ 188151 h 1124532"/>
                  <a:gd name="connsiteX150" fmla="*/ 1262820 w 1482142"/>
                  <a:gd name="connsiteY150" fmla="*/ 171999 h 1124532"/>
                  <a:gd name="connsiteX151" fmla="*/ 1306687 w 1482142"/>
                  <a:gd name="connsiteY151" fmla="*/ 158141 h 1124532"/>
                  <a:gd name="connsiteX152" fmla="*/ 1345936 w 1482142"/>
                  <a:gd name="connsiteY152" fmla="*/ 159303 h 1124532"/>
                  <a:gd name="connsiteX153" fmla="*/ 1362088 w 1482142"/>
                  <a:gd name="connsiteY153" fmla="*/ 167379 h 1124532"/>
                  <a:gd name="connsiteX154" fmla="*/ 1358631 w 1482142"/>
                  <a:gd name="connsiteY154" fmla="*/ 190461 h 1124532"/>
                  <a:gd name="connsiteX155" fmla="*/ 1366707 w 1482142"/>
                  <a:gd name="connsiteY155" fmla="*/ 210085 h 1124532"/>
                  <a:gd name="connsiteX156" fmla="*/ 1367869 w 1482142"/>
                  <a:gd name="connsiteY156" fmla="*/ 225090 h 1124532"/>
                  <a:gd name="connsiteX157" fmla="*/ 1358631 w 1482142"/>
                  <a:gd name="connsiteY157" fmla="*/ 259734 h 1124532"/>
                  <a:gd name="connsiteX158" fmla="*/ 1365560 w 1482142"/>
                  <a:gd name="connsiteY158" fmla="*/ 296672 h 1124532"/>
                  <a:gd name="connsiteX159" fmla="*/ 1390951 w 1482142"/>
                  <a:gd name="connsiteY159" fmla="*/ 319754 h 1124532"/>
                  <a:gd name="connsiteX160" fmla="*/ 1412884 w 1482142"/>
                  <a:gd name="connsiteY160" fmla="*/ 334759 h 1124532"/>
                  <a:gd name="connsiteX161" fmla="*/ 1426742 w 1482142"/>
                  <a:gd name="connsiteY161" fmla="*/ 376317 h 1124532"/>
                  <a:gd name="connsiteX162" fmla="*/ 1408265 w 1482142"/>
                  <a:gd name="connsiteY162" fmla="*/ 397089 h 1124532"/>
                  <a:gd name="connsiteX163" fmla="*/ 1373636 w 1482142"/>
                  <a:gd name="connsiteY163" fmla="*/ 414403 h 1124532"/>
                  <a:gd name="connsiteX164" fmla="*/ 1367869 w 1482142"/>
                  <a:gd name="connsiteY164" fmla="*/ 455961 h 1124532"/>
                  <a:gd name="connsiteX165" fmla="*/ 1410575 w 1482142"/>
                  <a:gd name="connsiteY165" fmla="*/ 491753 h 1124532"/>
                  <a:gd name="connsiteX166" fmla="*/ 1418651 w 1482142"/>
                  <a:gd name="connsiteY166" fmla="*/ 525234 h 1124532"/>
                  <a:gd name="connsiteX167" fmla="*/ 1432509 w 1482142"/>
                  <a:gd name="connsiteY167" fmla="*/ 556392 h 1124532"/>
                  <a:gd name="connsiteX168" fmla="*/ 1482143 w 1482142"/>
                  <a:gd name="connsiteY168" fmla="*/ 585254 h 1124532"/>
                  <a:gd name="connsiteX169" fmla="*/ 1479834 w 1482142"/>
                  <a:gd name="connsiteY169" fmla="*/ 608350 h 1124532"/>
                  <a:gd name="connsiteX170" fmla="*/ 1470609 w 1482142"/>
                  <a:gd name="connsiteY170" fmla="*/ 645289 h 1124532"/>
                  <a:gd name="connsiteX171" fmla="*/ 1462519 w 1482142"/>
                  <a:gd name="connsiteY171" fmla="*/ 662604 h 1124532"/>
                  <a:gd name="connsiteX172" fmla="*/ 1424432 w 1482142"/>
                  <a:gd name="connsiteY172" fmla="*/ 681066 h 1124532"/>
                  <a:gd name="connsiteX173" fmla="*/ 1371327 w 1482142"/>
                  <a:gd name="connsiteY173" fmla="*/ 698380 h 1124532"/>
                  <a:gd name="connsiteX174" fmla="*/ 1334388 w 1482142"/>
                  <a:gd name="connsiteY174" fmla="*/ 707619 h 1124532"/>
                  <a:gd name="connsiteX175" fmla="*/ 1323486 w 1482142"/>
                  <a:gd name="connsiteY175" fmla="*/ 717072 h 1124532"/>
                  <a:gd name="connsiteX176" fmla="*/ 1317274 w 1482142"/>
                  <a:gd name="connsiteY176" fmla="*/ 716857 h 1124532"/>
                  <a:gd name="connsiteX177" fmla="*/ 1280522 w 1482142"/>
                  <a:gd name="connsiteY177" fmla="*/ 715580 h 1124532"/>
                  <a:gd name="connsiteX178" fmla="*/ 1272115 w 1482142"/>
                  <a:gd name="connsiteY178" fmla="*/ 728807 h 1124532"/>
                  <a:gd name="connsiteX179" fmla="*/ 1253567 w 1482142"/>
                  <a:gd name="connsiteY179" fmla="*/ 731345 h 1124532"/>
                  <a:gd name="connsiteX180" fmla="*/ 1245907 w 1482142"/>
                  <a:gd name="connsiteY180" fmla="*/ 714920 h 1124532"/>
                  <a:gd name="connsiteX181" fmla="*/ 1218852 w 1482142"/>
                  <a:gd name="connsiteY181" fmla="*/ 712066 h 1124532"/>
                  <a:gd name="connsiteX182" fmla="*/ 1192428 w 1482142"/>
                  <a:gd name="connsiteY182" fmla="*/ 727386 h 11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482142" h="1124532">
                    <a:moveTo>
                      <a:pt x="1192428" y="727386"/>
                    </a:moveTo>
                    <a:lnTo>
                      <a:pt x="1192428" y="763020"/>
                    </a:lnTo>
                    <a:lnTo>
                      <a:pt x="1211493" y="773190"/>
                    </a:lnTo>
                    <a:lnTo>
                      <a:pt x="1232006" y="804506"/>
                    </a:lnTo>
                    <a:lnTo>
                      <a:pt x="1235463" y="821778"/>
                    </a:lnTo>
                    <a:lnTo>
                      <a:pt x="1230686" y="823685"/>
                    </a:lnTo>
                    <a:lnTo>
                      <a:pt x="1214132" y="815968"/>
                    </a:lnTo>
                    <a:lnTo>
                      <a:pt x="1174325" y="820946"/>
                    </a:lnTo>
                    <a:lnTo>
                      <a:pt x="1146710" y="837744"/>
                    </a:lnTo>
                    <a:lnTo>
                      <a:pt x="1146366" y="837959"/>
                    </a:lnTo>
                    <a:lnTo>
                      <a:pt x="1121821" y="858042"/>
                    </a:lnTo>
                    <a:lnTo>
                      <a:pt x="1087852" y="864096"/>
                    </a:lnTo>
                    <a:lnTo>
                      <a:pt x="1074697" y="896387"/>
                    </a:lnTo>
                    <a:lnTo>
                      <a:pt x="1054542" y="908049"/>
                    </a:lnTo>
                    <a:lnTo>
                      <a:pt x="1022438" y="925335"/>
                    </a:lnTo>
                    <a:lnTo>
                      <a:pt x="1015236" y="951286"/>
                    </a:lnTo>
                    <a:lnTo>
                      <a:pt x="1029524" y="969647"/>
                    </a:lnTo>
                    <a:lnTo>
                      <a:pt x="1024016" y="973650"/>
                    </a:lnTo>
                    <a:lnTo>
                      <a:pt x="989358" y="962504"/>
                    </a:lnTo>
                    <a:lnTo>
                      <a:pt x="980249" y="985284"/>
                    </a:lnTo>
                    <a:lnTo>
                      <a:pt x="977078" y="1000117"/>
                    </a:lnTo>
                    <a:lnTo>
                      <a:pt x="959893" y="1015868"/>
                    </a:lnTo>
                    <a:lnTo>
                      <a:pt x="988325" y="1041445"/>
                    </a:lnTo>
                    <a:lnTo>
                      <a:pt x="1018608" y="1056034"/>
                    </a:lnTo>
                    <a:lnTo>
                      <a:pt x="1031446" y="1078786"/>
                    </a:lnTo>
                    <a:lnTo>
                      <a:pt x="1025249" y="1097377"/>
                    </a:lnTo>
                    <a:lnTo>
                      <a:pt x="1001164" y="1101953"/>
                    </a:lnTo>
                    <a:lnTo>
                      <a:pt x="992571" y="1124532"/>
                    </a:lnTo>
                    <a:lnTo>
                      <a:pt x="963981" y="1118077"/>
                    </a:lnTo>
                    <a:lnTo>
                      <a:pt x="942908" y="1085313"/>
                    </a:lnTo>
                    <a:lnTo>
                      <a:pt x="910043" y="1082974"/>
                    </a:lnTo>
                    <a:lnTo>
                      <a:pt x="891466" y="1062203"/>
                    </a:lnTo>
                    <a:lnTo>
                      <a:pt x="865501" y="1045318"/>
                    </a:lnTo>
                    <a:lnTo>
                      <a:pt x="820831" y="1058602"/>
                    </a:lnTo>
                    <a:lnTo>
                      <a:pt x="792399" y="1060567"/>
                    </a:lnTo>
                    <a:lnTo>
                      <a:pt x="784423" y="1037758"/>
                    </a:lnTo>
                    <a:lnTo>
                      <a:pt x="740957" y="1037758"/>
                    </a:lnTo>
                    <a:lnTo>
                      <a:pt x="737127" y="1056967"/>
                    </a:lnTo>
                    <a:lnTo>
                      <a:pt x="718406" y="1044257"/>
                    </a:lnTo>
                    <a:lnTo>
                      <a:pt x="683720" y="1034961"/>
                    </a:lnTo>
                    <a:lnTo>
                      <a:pt x="643094" y="1034961"/>
                    </a:lnTo>
                    <a:lnTo>
                      <a:pt x="616914" y="1050067"/>
                    </a:lnTo>
                    <a:lnTo>
                      <a:pt x="581023" y="1037816"/>
                    </a:lnTo>
                    <a:lnTo>
                      <a:pt x="558257" y="1024733"/>
                    </a:lnTo>
                    <a:lnTo>
                      <a:pt x="569575" y="998309"/>
                    </a:lnTo>
                    <a:lnTo>
                      <a:pt x="548502" y="948503"/>
                    </a:lnTo>
                    <a:lnTo>
                      <a:pt x="520156" y="929223"/>
                    </a:lnTo>
                    <a:lnTo>
                      <a:pt x="520156" y="881669"/>
                    </a:lnTo>
                    <a:lnTo>
                      <a:pt x="505567" y="844299"/>
                    </a:lnTo>
                    <a:lnTo>
                      <a:pt x="452246" y="806027"/>
                    </a:lnTo>
                    <a:lnTo>
                      <a:pt x="400632" y="812324"/>
                    </a:lnTo>
                    <a:lnTo>
                      <a:pt x="383934" y="785427"/>
                    </a:lnTo>
                    <a:lnTo>
                      <a:pt x="356750" y="758243"/>
                    </a:lnTo>
                    <a:lnTo>
                      <a:pt x="328131" y="782185"/>
                    </a:lnTo>
                    <a:lnTo>
                      <a:pt x="287449" y="796760"/>
                    </a:lnTo>
                    <a:lnTo>
                      <a:pt x="269072" y="832881"/>
                    </a:lnTo>
                    <a:lnTo>
                      <a:pt x="257137" y="873793"/>
                    </a:lnTo>
                    <a:lnTo>
                      <a:pt x="248989" y="879115"/>
                    </a:lnTo>
                    <a:lnTo>
                      <a:pt x="233869" y="849349"/>
                    </a:lnTo>
                    <a:lnTo>
                      <a:pt x="216483" y="792427"/>
                    </a:lnTo>
                    <a:lnTo>
                      <a:pt x="185340" y="761958"/>
                    </a:lnTo>
                    <a:lnTo>
                      <a:pt x="157151" y="776418"/>
                    </a:lnTo>
                    <a:lnTo>
                      <a:pt x="135662" y="813242"/>
                    </a:lnTo>
                    <a:lnTo>
                      <a:pt x="107704" y="870867"/>
                    </a:lnTo>
                    <a:lnTo>
                      <a:pt x="74982" y="880363"/>
                    </a:lnTo>
                    <a:lnTo>
                      <a:pt x="36365" y="872531"/>
                    </a:lnTo>
                    <a:lnTo>
                      <a:pt x="8119" y="859405"/>
                    </a:lnTo>
                    <a:lnTo>
                      <a:pt x="18104" y="811148"/>
                    </a:lnTo>
                    <a:lnTo>
                      <a:pt x="9468" y="783375"/>
                    </a:lnTo>
                    <a:lnTo>
                      <a:pt x="14" y="743898"/>
                    </a:lnTo>
                    <a:lnTo>
                      <a:pt x="0" y="743883"/>
                    </a:lnTo>
                    <a:lnTo>
                      <a:pt x="22823" y="702856"/>
                    </a:lnTo>
                    <a:lnTo>
                      <a:pt x="40324" y="641602"/>
                    </a:lnTo>
                    <a:lnTo>
                      <a:pt x="78325" y="599556"/>
                    </a:lnTo>
                    <a:lnTo>
                      <a:pt x="78741" y="599112"/>
                    </a:lnTo>
                    <a:lnTo>
                      <a:pt x="93502" y="573807"/>
                    </a:lnTo>
                    <a:lnTo>
                      <a:pt x="118376" y="578326"/>
                    </a:lnTo>
                    <a:lnTo>
                      <a:pt x="133611" y="563622"/>
                    </a:lnTo>
                    <a:lnTo>
                      <a:pt x="137599" y="528017"/>
                    </a:lnTo>
                    <a:lnTo>
                      <a:pt x="133884" y="476016"/>
                    </a:lnTo>
                    <a:lnTo>
                      <a:pt x="136466" y="436983"/>
                    </a:lnTo>
                    <a:lnTo>
                      <a:pt x="121231" y="390691"/>
                    </a:lnTo>
                    <a:lnTo>
                      <a:pt x="126682" y="384379"/>
                    </a:lnTo>
                    <a:lnTo>
                      <a:pt x="162617" y="344212"/>
                    </a:lnTo>
                    <a:lnTo>
                      <a:pt x="168871" y="303472"/>
                    </a:lnTo>
                    <a:lnTo>
                      <a:pt x="164037" y="258070"/>
                    </a:lnTo>
                    <a:lnTo>
                      <a:pt x="151126" y="209511"/>
                    </a:lnTo>
                    <a:lnTo>
                      <a:pt x="122264" y="181696"/>
                    </a:lnTo>
                    <a:lnTo>
                      <a:pt x="97762" y="161426"/>
                    </a:lnTo>
                    <a:lnTo>
                      <a:pt x="85770" y="144355"/>
                    </a:lnTo>
                    <a:lnTo>
                      <a:pt x="130699" y="102209"/>
                    </a:lnTo>
                    <a:lnTo>
                      <a:pt x="180577" y="95768"/>
                    </a:lnTo>
                    <a:lnTo>
                      <a:pt x="191695" y="54971"/>
                    </a:lnTo>
                    <a:lnTo>
                      <a:pt x="224086" y="29250"/>
                    </a:lnTo>
                    <a:lnTo>
                      <a:pt x="252604" y="17128"/>
                    </a:lnTo>
                    <a:lnTo>
                      <a:pt x="291766" y="0"/>
                    </a:lnTo>
                    <a:lnTo>
                      <a:pt x="301866" y="8535"/>
                    </a:lnTo>
                    <a:lnTo>
                      <a:pt x="311749" y="16913"/>
                    </a:lnTo>
                    <a:lnTo>
                      <a:pt x="335921" y="37369"/>
                    </a:lnTo>
                    <a:lnTo>
                      <a:pt x="381137" y="50552"/>
                    </a:lnTo>
                    <a:lnTo>
                      <a:pt x="404433" y="43911"/>
                    </a:lnTo>
                    <a:lnTo>
                      <a:pt x="421906" y="59532"/>
                    </a:lnTo>
                    <a:lnTo>
                      <a:pt x="452891" y="42533"/>
                    </a:lnTo>
                    <a:lnTo>
                      <a:pt x="471038" y="32090"/>
                    </a:lnTo>
                    <a:lnTo>
                      <a:pt x="485613" y="56850"/>
                    </a:lnTo>
                    <a:lnTo>
                      <a:pt x="500058" y="92053"/>
                    </a:lnTo>
                    <a:lnTo>
                      <a:pt x="534214" y="125305"/>
                    </a:lnTo>
                    <a:lnTo>
                      <a:pt x="560681" y="139363"/>
                    </a:lnTo>
                    <a:lnTo>
                      <a:pt x="566233" y="175843"/>
                    </a:lnTo>
                    <a:lnTo>
                      <a:pt x="558242" y="201435"/>
                    </a:lnTo>
                    <a:lnTo>
                      <a:pt x="539507" y="219237"/>
                    </a:lnTo>
                    <a:lnTo>
                      <a:pt x="543983" y="252877"/>
                    </a:lnTo>
                    <a:lnTo>
                      <a:pt x="583418" y="259777"/>
                    </a:lnTo>
                    <a:lnTo>
                      <a:pt x="621519" y="267939"/>
                    </a:lnTo>
                    <a:lnTo>
                      <a:pt x="673305" y="259461"/>
                    </a:lnTo>
                    <a:lnTo>
                      <a:pt x="697677" y="230742"/>
                    </a:lnTo>
                    <a:lnTo>
                      <a:pt x="747885" y="231574"/>
                    </a:lnTo>
                    <a:lnTo>
                      <a:pt x="772143" y="240669"/>
                    </a:lnTo>
                    <a:lnTo>
                      <a:pt x="775500" y="259892"/>
                    </a:lnTo>
                    <a:lnTo>
                      <a:pt x="795655" y="276030"/>
                    </a:lnTo>
                    <a:lnTo>
                      <a:pt x="808422" y="254354"/>
                    </a:lnTo>
                    <a:lnTo>
                      <a:pt x="813787" y="223082"/>
                    </a:lnTo>
                    <a:lnTo>
                      <a:pt x="837213" y="171037"/>
                    </a:lnTo>
                    <a:lnTo>
                      <a:pt x="854685" y="142448"/>
                    </a:lnTo>
                    <a:lnTo>
                      <a:pt x="889185" y="144112"/>
                    </a:lnTo>
                    <a:lnTo>
                      <a:pt x="907217" y="133927"/>
                    </a:lnTo>
                    <a:lnTo>
                      <a:pt x="931920" y="157854"/>
                    </a:lnTo>
                    <a:lnTo>
                      <a:pt x="954470" y="193416"/>
                    </a:lnTo>
                    <a:lnTo>
                      <a:pt x="975185" y="230139"/>
                    </a:lnTo>
                    <a:lnTo>
                      <a:pt x="1021104" y="238130"/>
                    </a:lnTo>
                    <a:lnTo>
                      <a:pt x="1046480" y="217846"/>
                    </a:lnTo>
                    <a:lnTo>
                      <a:pt x="1063264" y="228332"/>
                    </a:lnTo>
                    <a:lnTo>
                      <a:pt x="1073492" y="242634"/>
                    </a:lnTo>
                    <a:lnTo>
                      <a:pt x="1109456" y="237355"/>
                    </a:lnTo>
                    <a:lnTo>
                      <a:pt x="1130557" y="207976"/>
                    </a:lnTo>
                    <a:lnTo>
                      <a:pt x="1170007" y="182901"/>
                    </a:lnTo>
                    <a:lnTo>
                      <a:pt x="1171627" y="191623"/>
                    </a:lnTo>
                    <a:lnTo>
                      <a:pt x="1177394" y="225090"/>
                    </a:lnTo>
                    <a:lnTo>
                      <a:pt x="1146222" y="245876"/>
                    </a:lnTo>
                    <a:lnTo>
                      <a:pt x="1128908" y="271267"/>
                    </a:lnTo>
                    <a:lnTo>
                      <a:pt x="1128908" y="292053"/>
                    </a:lnTo>
                    <a:lnTo>
                      <a:pt x="1141617" y="296672"/>
                    </a:lnTo>
                    <a:lnTo>
                      <a:pt x="1150841" y="283963"/>
                    </a:lnTo>
                    <a:lnTo>
                      <a:pt x="1169318" y="285125"/>
                    </a:lnTo>
                    <a:lnTo>
                      <a:pt x="1190090" y="285125"/>
                    </a:lnTo>
                    <a:lnTo>
                      <a:pt x="1201637" y="278196"/>
                    </a:lnTo>
                    <a:lnTo>
                      <a:pt x="1233957" y="252805"/>
                    </a:lnTo>
                    <a:lnTo>
                      <a:pt x="1231648" y="236638"/>
                    </a:lnTo>
                    <a:lnTo>
                      <a:pt x="1227029" y="207775"/>
                    </a:lnTo>
                    <a:lnTo>
                      <a:pt x="1224719" y="188151"/>
                    </a:lnTo>
                    <a:lnTo>
                      <a:pt x="1262820" y="171999"/>
                    </a:lnTo>
                    <a:lnTo>
                      <a:pt x="1306687" y="158141"/>
                    </a:lnTo>
                    <a:lnTo>
                      <a:pt x="1345936" y="159303"/>
                    </a:lnTo>
                    <a:lnTo>
                      <a:pt x="1362088" y="167379"/>
                    </a:lnTo>
                    <a:lnTo>
                      <a:pt x="1358631" y="190461"/>
                    </a:lnTo>
                    <a:lnTo>
                      <a:pt x="1366707" y="210085"/>
                    </a:lnTo>
                    <a:lnTo>
                      <a:pt x="1367869" y="225090"/>
                    </a:lnTo>
                    <a:lnTo>
                      <a:pt x="1358631" y="259734"/>
                    </a:lnTo>
                    <a:lnTo>
                      <a:pt x="1365560" y="296672"/>
                    </a:lnTo>
                    <a:lnTo>
                      <a:pt x="1390951" y="319754"/>
                    </a:lnTo>
                    <a:lnTo>
                      <a:pt x="1412884" y="334759"/>
                    </a:lnTo>
                    <a:lnTo>
                      <a:pt x="1426742" y="376317"/>
                    </a:lnTo>
                    <a:lnTo>
                      <a:pt x="1408265" y="397089"/>
                    </a:lnTo>
                    <a:lnTo>
                      <a:pt x="1373636" y="414403"/>
                    </a:lnTo>
                    <a:lnTo>
                      <a:pt x="1367869" y="455961"/>
                    </a:lnTo>
                    <a:lnTo>
                      <a:pt x="1410575" y="491753"/>
                    </a:lnTo>
                    <a:lnTo>
                      <a:pt x="1418651" y="525234"/>
                    </a:lnTo>
                    <a:lnTo>
                      <a:pt x="1432509" y="556392"/>
                    </a:lnTo>
                    <a:lnTo>
                      <a:pt x="1482143" y="585254"/>
                    </a:lnTo>
                    <a:lnTo>
                      <a:pt x="1479834" y="608350"/>
                    </a:lnTo>
                    <a:lnTo>
                      <a:pt x="1470609" y="645289"/>
                    </a:lnTo>
                    <a:lnTo>
                      <a:pt x="1462519" y="662604"/>
                    </a:lnTo>
                    <a:lnTo>
                      <a:pt x="1424432" y="681066"/>
                    </a:lnTo>
                    <a:lnTo>
                      <a:pt x="1371327" y="698380"/>
                    </a:lnTo>
                    <a:lnTo>
                      <a:pt x="1334388" y="707619"/>
                    </a:lnTo>
                    <a:lnTo>
                      <a:pt x="1323486" y="717072"/>
                    </a:lnTo>
                    <a:lnTo>
                      <a:pt x="1317274" y="716857"/>
                    </a:lnTo>
                    <a:lnTo>
                      <a:pt x="1280522" y="715580"/>
                    </a:lnTo>
                    <a:lnTo>
                      <a:pt x="1272115" y="728807"/>
                    </a:lnTo>
                    <a:lnTo>
                      <a:pt x="1253567" y="731345"/>
                    </a:lnTo>
                    <a:lnTo>
                      <a:pt x="1245907" y="714920"/>
                    </a:lnTo>
                    <a:lnTo>
                      <a:pt x="1218852" y="712066"/>
                    </a:lnTo>
                    <a:lnTo>
                      <a:pt x="1192428" y="727386"/>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7" name="Freeform: Shape 249">
                <a:extLst>
                  <a:ext uri="{FF2B5EF4-FFF2-40B4-BE49-F238E27FC236}">
                    <a16:creationId xmlns:a16="http://schemas.microsoft.com/office/drawing/2014/main" id="{97637426-2336-5E34-6780-504282FBB6CE}"/>
                  </a:ext>
                </a:extLst>
              </p:cNvPr>
              <p:cNvSpPr/>
              <p:nvPr/>
            </p:nvSpPr>
            <p:spPr>
              <a:xfrm>
                <a:off x="9254161" y="4239215"/>
                <a:ext cx="1357856" cy="1152395"/>
              </a:xfrm>
              <a:custGeom>
                <a:avLst/>
                <a:gdLst>
                  <a:gd name="connsiteX0" fmla="*/ 1008007 w 1018392"/>
                  <a:gd name="connsiteY0" fmla="*/ 391121 h 864296"/>
                  <a:gd name="connsiteX1" fmla="*/ 1018392 w 1018392"/>
                  <a:gd name="connsiteY1" fmla="*/ 414202 h 864296"/>
                  <a:gd name="connsiteX2" fmla="*/ 1006916 w 1018392"/>
                  <a:gd name="connsiteY2" fmla="*/ 459232 h 864296"/>
                  <a:gd name="connsiteX3" fmla="*/ 980277 w 1018392"/>
                  <a:gd name="connsiteY3" fmla="*/ 492699 h 864296"/>
                  <a:gd name="connsiteX4" fmla="*/ 977967 w 1018392"/>
                  <a:gd name="connsiteY4" fmla="*/ 527329 h 864296"/>
                  <a:gd name="connsiteX5" fmla="*/ 968729 w 1018392"/>
                  <a:gd name="connsiteY5" fmla="*/ 550424 h 864296"/>
                  <a:gd name="connsiteX6" fmla="*/ 954886 w 1018392"/>
                  <a:gd name="connsiteY6" fmla="*/ 561900 h 864296"/>
                  <a:gd name="connsiteX7" fmla="*/ 928333 w 1018392"/>
                  <a:gd name="connsiteY7" fmla="*/ 552676 h 864296"/>
                  <a:gd name="connsiteX8" fmla="*/ 916857 w 1018392"/>
                  <a:gd name="connsiteY8" fmla="*/ 567681 h 864296"/>
                  <a:gd name="connsiteX9" fmla="*/ 913400 w 1018392"/>
                  <a:gd name="connsiteY9" fmla="*/ 591925 h 864296"/>
                  <a:gd name="connsiteX10" fmla="*/ 876461 w 1018392"/>
                  <a:gd name="connsiteY10" fmla="*/ 594234 h 864296"/>
                  <a:gd name="connsiteX11" fmla="*/ 857985 w 1018392"/>
                  <a:gd name="connsiteY11" fmla="*/ 616168 h 864296"/>
                  <a:gd name="connsiteX12" fmla="*/ 856837 w 1018392"/>
                  <a:gd name="connsiteY12" fmla="*/ 647326 h 864296"/>
                  <a:gd name="connsiteX13" fmla="*/ 801422 w 1018392"/>
                  <a:gd name="connsiteY13" fmla="*/ 647326 h 864296"/>
                  <a:gd name="connsiteX14" fmla="*/ 786417 w 1018392"/>
                  <a:gd name="connsiteY14" fmla="*/ 680808 h 864296"/>
                  <a:gd name="connsiteX15" fmla="*/ 761025 w 1018392"/>
                  <a:gd name="connsiteY15" fmla="*/ 703889 h 864296"/>
                  <a:gd name="connsiteX16" fmla="*/ 724087 w 1018392"/>
                  <a:gd name="connsiteY16" fmla="*/ 713127 h 864296"/>
                  <a:gd name="connsiteX17" fmla="*/ 710229 w 1018392"/>
                  <a:gd name="connsiteY17" fmla="*/ 740828 h 864296"/>
                  <a:gd name="connsiteX18" fmla="*/ 688296 w 1018392"/>
                  <a:gd name="connsiteY18" fmla="*/ 748918 h 864296"/>
                  <a:gd name="connsiteX19" fmla="*/ 683676 w 1018392"/>
                  <a:gd name="connsiteY19" fmla="*/ 761614 h 864296"/>
                  <a:gd name="connsiteX20" fmla="*/ 694062 w 1018392"/>
                  <a:gd name="connsiteY20" fmla="*/ 766233 h 864296"/>
                  <a:gd name="connsiteX21" fmla="*/ 719468 w 1018392"/>
                  <a:gd name="connsiteY21" fmla="*/ 766233 h 864296"/>
                  <a:gd name="connsiteX22" fmla="*/ 721777 w 1018392"/>
                  <a:gd name="connsiteY22" fmla="*/ 777709 h 864296"/>
                  <a:gd name="connsiteX23" fmla="*/ 713686 w 1018392"/>
                  <a:gd name="connsiteY23" fmla="*/ 793876 h 864296"/>
                  <a:gd name="connsiteX24" fmla="*/ 695224 w 1018392"/>
                  <a:gd name="connsiteY24" fmla="*/ 806572 h 864296"/>
                  <a:gd name="connsiteX25" fmla="*/ 664052 w 1018392"/>
                  <a:gd name="connsiteY25" fmla="*/ 806572 h 864296"/>
                  <a:gd name="connsiteX26" fmla="*/ 628189 w 1018392"/>
                  <a:gd name="connsiteY26" fmla="*/ 821577 h 864296"/>
                  <a:gd name="connsiteX27" fmla="*/ 624732 w 1018392"/>
                  <a:gd name="connsiteY27" fmla="*/ 838891 h 864296"/>
                  <a:gd name="connsiteX28" fmla="*/ 605108 w 1018392"/>
                  <a:gd name="connsiteY28" fmla="*/ 845820 h 864296"/>
                  <a:gd name="connsiteX29" fmla="*/ 586646 w 1018392"/>
                  <a:gd name="connsiteY29" fmla="*/ 833125 h 864296"/>
                  <a:gd name="connsiteX30" fmla="*/ 554312 w 1018392"/>
                  <a:gd name="connsiteY30" fmla="*/ 833125 h 864296"/>
                  <a:gd name="connsiteX31" fmla="*/ 552002 w 1018392"/>
                  <a:gd name="connsiteY31" fmla="*/ 855058 h 864296"/>
                  <a:gd name="connsiteX32" fmla="*/ 541616 w 1018392"/>
                  <a:gd name="connsiteY32" fmla="*/ 864297 h 864296"/>
                  <a:gd name="connsiteX33" fmla="*/ 527773 w 1018392"/>
                  <a:gd name="connsiteY33" fmla="*/ 851587 h 864296"/>
                  <a:gd name="connsiteX34" fmla="*/ 498911 w 1018392"/>
                  <a:gd name="connsiteY34" fmla="*/ 842363 h 864296"/>
                  <a:gd name="connsiteX35" fmla="*/ 486215 w 1018392"/>
                  <a:gd name="connsiteY35" fmla="*/ 857368 h 864296"/>
                  <a:gd name="connsiteX36" fmla="*/ 464281 w 1018392"/>
                  <a:gd name="connsiteY36" fmla="*/ 857368 h 864296"/>
                  <a:gd name="connsiteX37" fmla="*/ 443495 w 1018392"/>
                  <a:gd name="connsiteY37" fmla="*/ 834272 h 864296"/>
                  <a:gd name="connsiteX38" fmla="*/ 413485 w 1018392"/>
                  <a:gd name="connsiteY38" fmla="*/ 804262 h 864296"/>
                  <a:gd name="connsiteX39" fmla="*/ 392713 w 1018392"/>
                  <a:gd name="connsiteY39" fmla="*/ 797333 h 864296"/>
                  <a:gd name="connsiteX40" fmla="*/ 378856 w 1018392"/>
                  <a:gd name="connsiteY40" fmla="*/ 805424 h 864296"/>
                  <a:gd name="connsiteX41" fmla="*/ 341917 w 1018392"/>
                  <a:gd name="connsiteY41" fmla="*/ 790534 h 864296"/>
                  <a:gd name="connsiteX42" fmla="*/ 317674 w 1018392"/>
                  <a:gd name="connsiteY42" fmla="*/ 777824 h 864296"/>
                  <a:gd name="connsiteX43" fmla="*/ 321131 w 1018392"/>
                  <a:gd name="connsiteY43" fmla="*/ 748976 h 864296"/>
                  <a:gd name="connsiteX44" fmla="*/ 310745 w 1018392"/>
                  <a:gd name="connsiteY44" fmla="*/ 718951 h 864296"/>
                  <a:gd name="connsiteX45" fmla="*/ 256492 w 1018392"/>
                  <a:gd name="connsiteY45" fmla="*/ 736266 h 864296"/>
                  <a:gd name="connsiteX46" fmla="*/ 223010 w 1018392"/>
                  <a:gd name="connsiteY46" fmla="*/ 730528 h 864296"/>
                  <a:gd name="connsiteX47" fmla="*/ 217272 w 1018392"/>
                  <a:gd name="connsiteY47" fmla="*/ 710904 h 864296"/>
                  <a:gd name="connsiteX48" fmla="*/ 227658 w 1018392"/>
                  <a:gd name="connsiteY48" fmla="*/ 706285 h 864296"/>
                  <a:gd name="connsiteX49" fmla="*/ 241501 w 1018392"/>
                  <a:gd name="connsiteY49" fmla="*/ 706285 h 864296"/>
                  <a:gd name="connsiteX50" fmla="*/ 264582 w 1018392"/>
                  <a:gd name="connsiteY50" fmla="*/ 701666 h 864296"/>
                  <a:gd name="connsiteX51" fmla="*/ 280749 w 1018392"/>
                  <a:gd name="connsiteY51" fmla="*/ 687822 h 864296"/>
                  <a:gd name="connsiteX52" fmla="*/ 264582 w 1018392"/>
                  <a:gd name="connsiteY52" fmla="*/ 672817 h 864296"/>
                  <a:gd name="connsiteX53" fmla="*/ 249577 w 1018392"/>
                  <a:gd name="connsiteY53" fmla="*/ 660108 h 864296"/>
                  <a:gd name="connsiteX54" fmla="*/ 224186 w 1018392"/>
                  <a:gd name="connsiteY54" fmla="*/ 645102 h 864296"/>
                  <a:gd name="connsiteX55" fmla="*/ 205710 w 1018392"/>
                  <a:gd name="connsiteY55" fmla="*/ 663579 h 864296"/>
                  <a:gd name="connsiteX56" fmla="*/ 211448 w 1018392"/>
                  <a:gd name="connsiteY56" fmla="*/ 675055 h 864296"/>
                  <a:gd name="connsiteX57" fmla="*/ 205710 w 1018392"/>
                  <a:gd name="connsiteY57" fmla="*/ 686531 h 864296"/>
                  <a:gd name="connsiteX58" fmla="*/ 194234 w 1018392"/>
                  <a:gd name="connsiteY58" fmla="*/ 691150 h 864296"/>
                  <a:gd name="connsiteX59" fmla="*/ 174609 w 1018392"/>
                  <a:gd name="connsiteY59" fmla="*/ 694622 h 864296"/>
                  <a:gd name="connsiteX60" fmla="*/ 174609 w 1018392"/>
                  <a:gd name="connsiteY60" fmla="*/ 717703 h 864296"/>
                  <a:gd name="connsiteX61" fmla="*/ 150366 w 1018392"/>
                  <a:gd name="connsiteY61" fmla="*/ 720013 h 864296"/>
                  <a:gd name="connsiteX62" fmla="*/ 106499 w 1018392"/>
                  <a:gd name="connsiteY62" fmla="*/ 718851 h 864296"/>
                  <a:gd name="connsiteX63" fmla="*/ 85727 w 1018392"/>
                  <a:gd name="connsiteY63" fmla="*/ 713113 h 864296"/>
                  <a:gd name="connsiteX64" fmla="*/ 85727 w 1018392"/>
                  <a:gd name="connsiteY64" fmla="*/ 688869 h 864296"/>
                  <a:gd name="connsiteX65" fmla="*/ 51083 w 1018392"/>
                  <a:gd name="connsiteY65" fmla="*/ 681941 h 864296"/>
                  <a:gd name="connsiteX66" fmla="*/ 0 w 1018392"/>
                  <a:gd name="connsiteY66" fmla="*/ 672028 h 864296"/>
                  <a:gd name="connsiteX67" fmla="*/ 36595 w 1018392"/>
                  <a:gd name="connsiteY67" fmla="*/ 637672 h 864296"/>
                  <a:gd name="connsiteX68" fmla="*/ 49749 w 1018392"/>
                  <a:gd name="connsiteY68" fmla="*/ 622179 h 864296"/>
                  <a:gd name="connsiteX69" fmla="*/ 60651 w 1018392"/>
                  <a:gd name="connsiteY69" fmla="*/ 608565 h 864296"/>
                  <a:gd name="connsiteX70" fmla="*/ 58313 w 1018392"/>
                  <a:gd name="connsiteY70" fmla="*/ 592298 h 864296"/>
                  <a:gd name="connsiteX71" fmla="*/ 69918 w 1018392"/>
                  <a:gd name="connsiteY71" fmla="*/ 576834 h 864296"/>
                  <a:gd name="connsiteX72" fmla="*/ 90877 w 1018392"/>
                  <a:gd name="connsiteY72" fmla="*/ 566347 h 864296"/>
                  <a:gd name="connsiteX73" fmla="*/ 107962 w 1018392"/>
                  <a:gd name="connsiteY73" fmla="*/ 540081 h 864296"/>
                  <a:gd name="connsiteX74" fmla="*/ 103543 w 1018392"/>
                  <a:gd name="connsiteY74" fmla="*/ 513543 h 864296"/>
                  <a:gd name="connsiteX75" fmla="*/ 153751 w 1018392"/>
                  <a:gd name="connsiteY75" fmla="*/ 474295 h 864296"/>
                  <a:gd name="connsiteX76" fmla="*/ 178827 w 1018392"/>
                  <a:gd name="connsiteY76" fmla="*/ 458974 h 864296"/>
                  <a:gd name="connsiteX77" fmla="*/ 157854 w 1018392"/>
                  <a:gd name="connsiteY77" fmla="*/ 418592 h 864296"/>
                  <a:gd name="connsiteX78" fmla="*/ 145532 w 1018392"/>
                  <a:gd name="connsiteY78" fmla="*/ 390576 h 864296"/>
                  <a:gd name="connsiteX79" fmla="*/ 137742 w 1018392"/>
                  <a:gd name="connsiteY79" fmla="*/ 342692 h 864296"/>
                  <a:gd name="connsiteX80" fmla="*/ 137742 w 1018392"/>
                  <a:gd name="connsiteY80" fmla="*/ 342692 h 864296"/>
                  <a:gd name="connsiteX81" fmla="*/ 141228 w 1018392"/>
                  <a:gd name="connsiteY81" fmla="*/ 325277 h 864296"/>
                  <a:gd name="connsiteX82" fmla="*/ 167049 w 1018392"/>
                  <a:gd name="connsiteY82" fmla="*/ 325277 h 864296"/>
                  <a:gd name="connsiteX83" fmla="*/ 175241 w 1018392"/>
                  <a:gd name="connsiteY83" fmla="*/ 348659 h 864296"/>
                  <a:gd name="connsiteX84" fmla="*/ 213743 w 1018392"/>
                  <a:gd name="connsiteY84" fmla="*/ 346006 h 864296"/>
                  <a:gd name="connsiteX85" fmla="*/ 254512 w 1018392"/>
                  <a:gd name="connsiteY85" fmla="*/ 333884 h 864296"/>
                  <a:gd name="connsiteX86" fmla="*/ 274724 w 1018392"/>
                  <a:gd name="connsiteY86" fmla="*/ 347010 h 864296"/>
                  <a:gd name="connsiteX87" fmla="*/ 295381 w 1018392"/>
                  <a:gd name="connsiteY87" fmla="*/ 370120 h 864296"/>
                  <a:gd name="connsiteX88" fmla="*/ 327156 w 1018392"/>
                  <a:gd name="connsiteY88" fmla="*/ 372386 h 864296"/>
                  <a:gd name="connsiteX89" fmla="*/ 347655 w 1018392"/>
                  <a:gd name="connsiteY89" fmla="*/ 404276 h 864296"/>
                  <a:gd name="connsiteX90" fmla="*/ 390691 w 1018392"/>
                  <a:gd name="connsiteY90" fmla="*/ 413973 h 864296"/>
                  <a:gd name="connsiteX91" fmla="*/ 400560 w 1018392"/>
                  <a:gd name="connsiteY91" fmla="*/ 388066 h 864296"/>
                  <a:gd name="connsiteX92" fmla="*/ 424947 w 1018392"/>
                  <a:gd name="connsiteY92" fmla="*/ 383418 h 864296"/>
                  <a:gd name="connsiteX93" fmla="*/ 434902 w 1018392"/>
                  <a:gd name="connsiteY93" fmla="*/ 353523 h 864296"/>
                  <a:gd name="connsiteX94" fmla="*/ 417688 w 1018392"/>
                  <a:gd name="connsiteY94" fmla="*/ 323168 h 864296"/>
                  <a:gd name="connsiteX95" fmla="*/ 385627 w 1018392"/>
                  <a:gd name="connsiteY95" fmla="*/ 307733 h 864296"/>
                  <a:gd name="connsiteX96" fmla="*/ 367882 w 1018392"/>
                  <a:gd name="connsiteY96" fmla="*/ 291766 h 864296"/>
                  <a:gd name="connsiteX97" fmla="*/ 378397 w 1018392"/>
                  <a:gd name="connsiteY97" fmla="*/ 282112 h 864296"/>
                  <a:gd name="connsiteX98" fmla="*/ 382155 w 1018392"/>
                  <a:gd name="connsiteY98" fmla="*/ 264626 h 864296"/>
                  <a:gd name="connsiteX99" fmla="*/ 386904 w 1018392"/>
                  <a:gd name="connsiteY99" fmla="*/ 252776 h 864296"/>
                  <a:gd name="connsiteX100" fmla="*/ 416885 w 1018392"/>
                  <a:gd name="connsiteY100" fmla="*/ 262416 h 864296"/>
                  <a:gd name="connsiteX101" fmla="*/ 436782 w 1018392"/>
                  <a:gd name="connsiteY101" fmla="*/ 247942 h 864296"/>
                  <a:gd name="connsiteX102" fmla="*/ 418736 w 1018392"/>
                  <a:gd name="connsiteY102" fmla="*/ 224760 h 864296"/>
                  <a:gd name="connsiteX103" fmla="*/ 423039 w 1018392"/>
                  <a:gd name="connsiteY103" fmla="*/ 209138 h 864296"/>
                  <a:gd name="connsiteX104" fmla="*/ 450869 w 1018392"/>
                  <a:gd name="connsiteY104" fmla="*/ 194148 h 864296"/>
                  <a:gd name="connsiteX105" fmla="*/ 474682 w 1018392"/>
                  <a:gd name="connsiteY105" fmla="*/ 180376 h 864296"/>
                  <a:gd name="connsiteX106" fmla="*/ 486918 w 1018392"/>
                  <a:gd name="connsiteY106" fmla="*/ 150251 h 864296"/>
                  <a:gd name="connsiteX107" fmla="*/ 517588 w 1018392"/>
                  <a:gd name="connsiteY107" fmla="*/ 144772 h 864296"/>
                  <a:gd name="connsiteX108" fmla="*/ 543840 w 1018392"/>
                  <a:gd name="connsiteY108" fmla="*/ 123254 h 864296"/>
                  <a:gd name="connsiteX109" fmla="*/ 568973 w 1018392"/>
                  <a:gd name="connsiteY109" fmla="*/ 107947 h 864296"/>
                  <a:gd name="connsiteX110" fmla="*/ 603042 w 1018392"/>
                  <a:gd name="connsiteY110" fmla="*/ 103644 h 864296"/>
                  <a:gd name="connsiteX111" fmla="*/ 621117 w 1018392"/>
                  <a:gd name="connsiteY111" fmla="*/ 112079 h 864296"/>
                  <a:gd name="connsiteX112" fmla="*/ 639436 w 1018392"/>
                  <a:gd name="connsiteY112" fmla="*/ 104748 h 864296"/>
                  <a:gd name="connsiteX113" fmla="*/ 633698 w 1018392"/>
                  <a:gd name="connsiteY113" fmla="*/ 75857 h 864296"/>
                  <a:gd name="connsiteX114" fmla="*/ 610344 w 1018392"/>
                  <a:gd name="connsiteY114" fmla="*/ 40210 h 864296"/>
                  <a:gd name="connsiteX115" fmla="*/ 594779 w 1018392"/>
                  <a:gd name="connsiteY115" fmla="*/ 31918 h 864296"/>
                  <a:gd name="connsiteX116" fmla="*/ 594779 w 1018392"/>
                  <a:gd name="connsiteY116" fmla="*/ 10042 h 864296"/>
                  <a:gd name="connsiteX117" fmla="*/ 612223 w 1018392"/>
                  <a:gd name="connsiteY117" fmla="*/ 0 h 864296"/>
                  <a:gd name="connsiteX118" fmla="*/ 629036 w 1018392"/>
                  <a:gd name="connsiteY118" fmla="*/ 1779 h 864296"/>
                  <a:gd name="connsiteX119" fmla="*/ 637528 w 1018392"/>
                  <a:gd name="connsiteY119" fmla="*/ 19983 h 864296"/>
                  <a:gd name="connsiteX120" fmla="*/ 669790 w 1018392"/>
                  <a:gd name="connsiteY120" fmla="*/ 15579 h 864296"/>
                  <a:gd name="connsiteX121" fmla="*/ 677537 w 1018392"/>
                  <a:gd name="connsiteY121" fmla="*/ 3414 h 864296"/>
                  <a:gd name="connsiteX122" fmla="*/ 707662 w 1018392"/>
                  <a:gd name="connsiteY122" fmla="*/ 4447 h 864296"/>
                  <a:gd name="connsiteX123" fmla="*/ 708723 w 1018392"/>
                  <a:gd name="connsiteY123" fmla="*/ 4447 h 864296"/>
                  <a:gd name="connsiteX124" fmla="*/ 712482 w 1018392"/>
                  <a:gd name="connsiteY124" fmla="*/ 29809 h 864296"/>
                  <a:gd name="connsiteX125" fmla="*/ 752878 w 1018392"/>
                  <a:gd name="connsiteY125" fmla="*/ 79444 h 864296"/>
                  <a:gd name="connsiteX126" fmla="*/ 796745 w 1018392"/>
                  <a:gd name="connsiteY126" fmla="*/ 97906 h 864296"/>
                  <a:gd name="connsiteX127" fmla="*/ 823298 w 1018392"/>
                  <a:gd name="connsiteY127" fmla="*/ 125621 h 864296"/>
                  <a:gd name="connsiteX128" fmla="*/ 820988 w 1018392"/>
                  <a:gd name="connsiteY128" fmla="*/ 164869 h 864296"/>
                  <a:gd name="connsiteX129" fmla="*/ 801364 w 1018392"/>
                  <a:gd name="connsiteY129" fmla="*/ 179874 h 864296"/>
                  <a:gd name="connsiteX130" fmla="*/ 781740 w 1018392"/>
                  <a:gd name="connsiteY130" fmla="*/ 204118 h 864296"/>
                  <a:gd name="connsiteX131" fmla="*/ 781740 w 1018392"/>
                  <a:gd name="connsiteY131" fmla="*/ 246823 h 864296"/>
                  <a:gd name="connsiteX132" fmla="*/ 779445 w 1018392"/>
                  <a:gd name="connsiteY132" fmla="*/ 281452 h 864296"/>
                  <a:gd name="connsiteX133" fmla="*/ 795612 w 1018392"/>
                  <a:gd name="connsiteY133" fmla="*/ 320701 h 864296"/>
                  <a:gd name="connsiteX134" fmla="*/ 832551 w 1018392"/>
                  <a:gd name="connsiteY134" fmla="*/ 351873 h 864296"/>
                  <a:gd name="connsiteX135" fmla="*/ 868385 w 1018392"/>
                  <a:gd name="connsiteY135" fmla="*/ 378426 h 864296"/>
                  <a:gd name="connsiteX136" fmla="*/ 915724 w 1018392"/>
                  <a:gd name="connsiteY136" fmla="*/ 391121 h 8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018392" h="864296">
                    <a:moveTo>
                      <a:pt x="1008007" y="391121"/>
                    </a:moveTo>
                    <a:lnTo>
                      <a:pt x="1018392" y="414202"/>
                    </a:lnTo>
                    <a:lnTo>
                      <a:pt x="1006916" y="459232"/>
                    </a:lnTo>
                    <a:lnTo>
                      <a:pt x="980277" y="492699"/>
                    </a:lnTo>
                    <a:lnTo>
                      <a:pt x="977967" y="527329"/>
                    </a:lnTo>
                    <a:cubicBezTo>
                      <a:pt x="977967" y="527329"/>
                      <a:pt x="968729" y="548115"/>
                      <a:pt x="968729" y="550424"/>
                    </a:cubicBezTo>
                    <a:cubicBezTo>
                      <a:pt x="968729" y="552734"/>
                      <a:pt x="954886" y="561900"/>
                      <a:pt x="954886" y="561900"/>
                    </a:cubicBezTo>
                    <a:lnTo>
                      <a:pt x="928333" y="552676"/>
                    </a:lnTo>
                    <a:lnTo>
                      <a:pt x="916857" y="567681"/>
                    </a:lnTo>
                    <a:lnTo>
                      <a:pt x="913400" y="591925"/>
                    </a:lnTo>
                    <a:lnTo>
                      <a:pt x="876461" y="594234"/>
                    </a:lnTo>
                    <a:lnTo>
                      <a:pt x="857985" y="616168"/>
                    </a:lnTo>
                    <a:lnTo>
                      <a:pt x="856837" y="647326"/>
                    </a:lnTo>
                    <a:lnTo>
                      <a:pt x="801422" y="647326"/>
                    </a:lnTo>
                    <a:lnTo>
                      <a:pt x="786417" y="680808"/>
                    </a:lnTo>
                    <a:cubicBezTo>
                      <a:pt x="786417" y="680808"/>
                      <a:pt x="762173" y="703889"/>
                      <a:pt x="761025" y="703889"/>
                    </a:cubicBezTo>
                    <a:cubicBezTo>
                      <a:pt x="759878" y="703889"/>
                      <a:pt x="724087" y="713127"/>
                      <a:pt x="724087" y="713127"/>
                    </a:cubicBezTo>
                    <a:lnTo>
                      <a:pt x="710229" y="740828"/>
                    </a:lnTo>
                    <a:lnTo>
                      <a:pt x="688296" y="748918"/>
                    </a:lnTo>
                    <a:lnTo>
                      <a:pt x="683676" y="761614"/>
                    </a:lnTo>
                    <a:lnTo>
                      <a:pt x="694062" y="766233"/>
                    </a:lnTo>
                    <a:lnTo>
                      <a:pt x="719468" y="766233"/>
                    </a:lnTo>
                    <a:lnTo>
                      <a:pt x="721777" y="777709"/>
                    </a:lnTo>
                    <a:lnTo>
                      <a:pt x="713686" y="793876"/>
                    </a:lnTo>
                    <a:lnTo>
                      <a:pt x="695224" y="806572"/>
                    </a:lnTo>
                    <a:lnTo>
                      <a:pt x="664052" y="806572"/>
                    </a:lnTo>
                    <a:lnTo>
                      <a:pt x="628189" y="821577"/>
                    </a:lnTo>
                    <a:lnTo>
                      <a:pt x="624732" y="838891"/>
                    </a:lnTo>
                    <a:lnTo>
                      <a:pt x="605108" y="845820"/>
                    </a:lnTo>
                    <a:lnTo>
                      <a:pt x="586646" y="833125"/>
                    </a:lnTo>
                    <a:lnTo>
                      <a:pt x="554312" y="833125"/>
                    </a:lnTo>
                    <a:lnTo>
                      <a:pt x="552002" y="855058"/>
                    </a:lnTo>
                    <a:lnTo>
                      <a:pt x="541616" y="864297"/>
                    </a:lnTo>
                    <a:lnTo>
                      <a:pt x="527773" y="851587"/>
                    </a:lnTo>
                    <a:lnTo>
                      <a:pt x="498911" y="842363"/>
                    </a:lnTo>
                    <a:lnTo>
                      <a:pt x="486215" y="857368"/>
                    </a:lnTo>
                    <a:lnTo>
                      <a:pt x="464281" y="857368"/>
                    </a:lnTo>
                    <a:lnTo>
                      <a:pt x="443495" y="834272"/>
                    </a:lnTo>
                    <a:lnTo>
                      <a:pt x="413485" y="804262"/>
                    </a:lnTo>
                    <a:lnTo>
                      <a:pt x="392713" y="797333"/>
                    </a:lnTo>
                    <a:lnTo>
                      <a:pt x="378856" y="805424"/>
                    </a:lnTo>
                    <a:lnTo>
                      <a:pt x="341917" y="790534"/>
                    </a:lnTo>
                    <a:lnTo>
                      <a:pt x="317674" y="777824"/>
                    </a:lnTo>
                    <a:lnTo>
                      <a:pt x="321131" y="748976"/>
                    </a:lnTo>
                    <a:lnTo>
                      <a:pt x="310745" y="718951"/>
                    </a:lnTo>
                    <a:lnTo>
                      <a:pt x="256492" y="736266"/>
                    </a:lnTo>
                    <a:lnTo>
                      <a:pt x="223010" y="730528"/>
                    </a:lnTo>
                    <a:lnTo>
                      <a:pt x="217272" y="710904"/>
                    </a:lnTo>
                    <a:lnTo>
                      <a:pt x="227658" y="706285"/>
                    </a:lnTo>
                    <a:lnTo>
                      <a:pt x="241501" y="706285"/>
                    </a:lnTo>
                    <a:lnTo>
                      <a:pt x="264582" y="701666"/>
                    </a:lnTo>
                    <a:lnTo>
                      <a:pt x="280749" y="687822"/>
                    </a:lnTo>
                    <a:lnTo>
                      <a:pt x="264582" y="672817"/>
                    </a:lnTo>
                    <a:lnTo>
                      <a:pt x="249577" y="660108"/>
                    </a:lnTo>
                    <a:lnTo>
                      <a:pt x="224186" y="645102"/>
                    </a:lnTo>
                    <a:lnTo>
                      <a:pt x="205710" y="663579"/>
                    </a:lnTo>
                    <a:lnTo>
                      <a:pt x="211448" y="675055"/>
                    </a:lnTo>
                    <a:lnTo>
                      <a:pt x="205710" y="686531"/>
                    </a:lnTo>
                    <a:lnTo>
                      <a:pt x="194234" y="691150"/>
                    </a:lnTo>
                    <a:lnTo>
                      <a:pt x="174609" y="694622"/>
                    </a:lnTo>
                    <a:lnTo>
                      <a:pt x="174609" y="717703"/>
                    </a:lnTo>
                    <a:lnTo>
                      <a:pt x="150366" y="720013"/>
                    </a:lnTo>
                    <a:lnTo>
                      <a:pt x="106499" y="718851"/>
                    </a:lnTo>
                    <a:lnTo>
                      <a:pt x="85727" y="713113"/>
                    </a:lnTo>
                    <a:lnTo>
                      <a:pt x="85727" y="688869"/>
                    </a:lnTo>
                    <a:lnTo>
                      <a:pt x="51083" y="681941"/>
                    </a:lnTo>
                    <a:lnTo>
                      <a:pt x="0" y="672028"/>
                    </a:lnTo>
                    <a:lnTo>
                      <a:pt x="36595" y="637672"/>
                    </a:lnTo>
                    <a:lnTo>
                      <a:pt x="49749" y="622179"/>
                    </a:lnTo>
                    <a:lnTo>
                      <a:pt x="60651" y="608565"/>
                    </a:lnTo>
                    <a:lnTo>
                      <a:pt x="58313" y="592298"/>
                    </a:lnTo>
                    <a:lnTo>
                      <a:pt x="69918" y="576834"/>
                    </a:lnTo>
                    <a:lnTo>
                      <a:pt x="90877" y="566347"/>
                    </a:lnTo>
                    <a:lnTo>
                      <a:pt x="107962" y="540081"/>
                    </a:lnTo>
                    <a:lnTo>
                      <a:pt x="103543" y="513543"/>
                    </a:lnTo>
                    <a:lnTo>
                      <a:pt x="153751" y="474295"/>
                    </a:lnTo>
                    <a:lnTo>
                      <a:pt x="178827" y="458974"/>
                    </a:lnTo>
                    <a:lnTo>
                      <a:pt x="157854" y="418592"/>
                    </a:lnTo>
                    <a:lnTo>
                      <a:pt x="145532" y="390576"/>
                    </a:lnTo>
                    <a:lnTo>
                      <a:pt x="137742" y="342692"/>
                    </a:lnTo>
                    <a:lnTo>
                      <a:pt x="137742" y="342692"/>
                    </a:lnTo>
                    <a:lnTo>
                      <a:pt x="141228" y="325277"/>
                    </a:lnTo>
                    <a:lnTo>
                      <a:pt x="167049" y="325277"/>
                    </a:lnTo>
                    <a:lnTo>
                      <a:pt x="175241" y="348659"/>
                    </a:lnTo>
                    <a:lnTo>
                      <a:pt x="213743" y="346006"/>
                    </a:lnTo>
                    <a:lnTo>
                      <a:pt x="254512" y="333884"/>
                    </a:lnTo>
                    <a:lnTo>
                      <a:pt x="274724" y="347010"/>
                    </a:lnTo>
                    <a:lnTo>
                      <a:pt x="295381" y="370120"/>
                    </a:lnTo>
                    <a:lnTo>
                      <a:pt x="327156" y="372386"/>
                    </a:lnTo>
                    <a:lnTo>
                      <a:pt x="347655" y="404276"/>
                    </a:lnTo>
                    <a:lnTo>
                      <a:pt x="390691" y="413973"/>
                    </a:lnTo>
                    <a:lnTo>
                      <a:pt x="400560" y="388066"/>
                    </a:lnTo>
                    <a:lnTo>
                      <a:pt x="424947" y="383418"/>
                    </a:lnTo>
                    <a:lnTo>
                      <a:pt x="434902" y="353523"/>
                    </a:lnTo>
                    <a:lnTo>
                      <a:pt x="417688" y="323168"/>
                    </a:lnTo>
                    <a:lnTo>
                      <a:pt x="385627" y="307733"/>
                    </a:lnTo>
                    <a:lnTo>
                      <a:pt x="367882" y="291766"/>
                    </a:lnTo>
                    <a:lnTo>
                      <a:pt x="378397" y="282112"/>
                    </a:lnTo>
                    <a:lnTo>
                      <a:pt x="382155" y="264626"/>
                    </a:lnTo>
                    <a:lnTo>
                      <a:pt x="386904" y="252776"/>
                    </a:lnTo>
                    <a:lnTo>
                      <a:pt x="416885" y="262416"/>
                    </a:lnTo>
                    <a:lnTo>
                      <a:pt x="436782" y="247942"/>
                    </a:lnTo>
                    <a:lnTo>
                      <a:pt x="418736" y="224760"/>
                    </a:lnTo>
                    <a:lnTo>
                      <a:pt x="423039" y="209138"/>
                    </a:lnTo>
                    <a:lnTo>
                      <a:pt x="450869" y="194148"/>
                    </a:lnTo>
                    <a:lnTo>
                      <a:pt x="474682" y="180376"/>
                    </a:lnTo>
                    <a:lnTo>
                      <a:pt x="486918" y="150251"/>
                    </a:lnTo>
                    <a:lnTo>
                      <a:pt x="517588" y="144772"/>
                    </a:lnTo>
                    <a:lnTo>
                      <a:pt x="543840" y="123254"/>
                    </a:lnTo>
                    <a:lnTo>
                      <a:pt x="568973" y="107947"/>
                    </a:lnTo>
                    <a:lnTo>
                      <a:pt x="603042" y="103644"/>
                    </a:lnTo>
                    <a:lnTo>
                      <a:pt x="621117" y="112079"/>
                    </a:lnTo>
                    <a:lnTo>
                      <a:pt x="639436" y="104748"/>
                    </a:lnTo>
                    <a:lnTo>
                      <a:pt x="633698" y="75857"/>
                    </a:lnTo>
                    <a:lnTo>
                      <a:pt x="610344" y="40210"/>
                    </a:lnTo>
                    <a:lnTo>
                      <a:pt x="594779" y="31918"/>
                    </a:lnTo>
                    <a:lnTo>
                      <a:pt x="594779" y="10042"/>
                    </a:lnTo>
                    <a:lnTo>
                      <a:pt x="612223" y="0"/>
                    </a:lnTo>
                    <a:lnTo>
                      <a:pt x="629036" y="1779"/>
                    </a:lnTo>
                    <a:lnTo>
                      <a:pt x="637528" y="19983"/>
                    </a:lnTo>
                    <a:lnTo>
                      <a:pt x="669790" y="15579"/>
                    </a:lnTo>
                    <a:lnTo>
                      <a:pt x="677537" y="3414"/>
                    </a:lnTo>
                    <a:lnTo>
                      <a:pt x="707662" y="4447"/>
                    </a:lnTo>
                    <a:lnTo>
                      <a:pt x="708723" y="4447"/>
                    </a:lnTo>
                    <a:lnTo>
                      <a:pt x="712482" y="29809"/>
                    </a:lnTo>
                    <a:lnTo>
                      <a:pt x="752878" y="79444"/>
                    </a:lnTo>
                    <a:lnTo>
                      <a:pt x="796745" y="97906"/>
                    </a:lnTo>
                    <a:lnTo>
                      <a:pt x="823298" y="125621"/>
                    </a:lnTo>
                    <a:lnTo>
                      <a:pt x="820988" y="164869"/>
                    </a:lnTo>
                    <a:lnTo>
                      <a:pt x="801364" y="179874"/>
                    </a:lnTo>
                    <a:lnTo>
                      <a:pt x="781740" y="204118"/>
                    </a:lnTo>
                    <a:lnTo>
                      <a:pt x="781740" y="246823"/>
                    </a:lnTo>
                    <a:lnTo>
                      <a:pt x="779445" y="281452"/>
                    </a:lnTo>
                    <a:lnTo>
                      <a:pt x="795612" y="320701"/>
                    </a:lnTo>
                    <a:lnTo>
                      <a:pt x="832551" y="351873"/>
                    </a:lnTo>
                    <a:lnTo>
                      <a:pt x="868385" y="378426"/>
                    </a:lnTo>
                    <a:lnTo>
                      <a:pt x="915724" y="391121"/>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sp>
            <p:nvSpPr>
              <p:cNvPr id="28" name="Freeform: Shape 250">
                <a:extLst>
                  <a:ext uri="{FF2B5EF4-FFF2-40B4-BE49-F238E27FC236}">
                    <a16:creationId xmlns:a16="http://schemas.microsoft.com/office/drawing/2014/main" id="{01E80914-F5B2-93C8-5797-4E07201FA824}"/>
                  </a:ext>
                </a:extLst>
              </p:cNvPr>
              <p:cNvSpPr/>
              <p:nvPr/>
            </p:nvSpPr>
            <p:spPr>
              <a:xfrm>
                <a:off x="9034873" y="1420714"/>
                <a:ext cx="1746457" cy="1522213"/>
              </a:xfrm>
              <a:custGeom>
                <a:avLst/>
                <a:gdLst>
                  <a:gd name="connsiteX0" fmla="*/ 1309843 w 1309843"/>
                  <a:gd name="connsiteY0" fmla="*/ 512567 h 1141660"/>
                  <a:gd name="connsiteX1" fmla="*/ 1293691 w 1309843"/>
                  <a:gd name="connsiteY1" fmla="*/ 539120 h 1141660"/>
                  <a:gd name="connsiteX2" fmla="*/ 1291381 w 1309843"/>
                  <a:gd name="connsiteY2" fmla="*/ 559906 h 1141660"/>
                  <a:gd name="connsiteX3" fmla="*/ 1256752 w 1309843"/>
                  <a:gd name="connsiteY3" fmla="*/ 574911 h 1141660"/>
                  <a:gd name="connsiteX4" fmla="*/ 1234818 w 1309843"/>
                  <a:gd name="connsiteY4" fmla="*/ 611850 h 1141660"/>
                  <a:gd name="connsiteX5" fmla="*/ 1199027 w 1309843"/>
                  <a:gd name="connsiteY5" fmla="*/ 655718 h 1141660"/>
                  <a:gd name="connsiteX6" fmla="*/ 1178255 w 1309843"/>
                  <a:gd name="connsiteY6" fmla="*/ 753839 h 1141660"/>
                  <a:gd name="connsiteX7" fmla="*/ 1181712 w 1309843"/>
                  <a:gd name="connsiteY7" fmla="*/ 768844 h 1141660"/>
                  <a:gd name="connsiteX8" fmla="*/ 1139007 w 1309843"/>
                  <a:gd name="connsiteY8" fmla="*/ 858874 h 1141660"/>
                  <a:gd name="connsiteX9" fmla="*/ 1142464 w 1309843"/>
                  <a:gd name="connsiteY9" fmla="*/ 885427 h 1141660"/>
                  <a:gd name="connsiteX10" fmla="*/ 1152850 w 1309843"/>
                  <a:gd name="connsiteY10" fmla="*/ 906213 h 1141660"/>
                  <a:gd name="connsiteX11" fmla="*/ 1140154 w 1309843"/>
                  <a:gd name="connsiteY11" fmla="*/ 945462 h 1141660"/>
                  <a:gd name="connsiteX12" fmla="*/ 1127530 w 1309843"/>
                  <a:gd name="connsiteY12" fmla="*/ 995096 h 1141660"/>
                  <a:gd name="connsiteX13" fmla="*/ 1130987 w 1309843"/>
                  <a:gd name="connsiteY13" fmla="*/ 1035492 h 1141660"/>
                  <a:gd name="connsiteX14" fmla="*/ 1139078 w 1309843"/>
                  <a:gd name="connsiteY14" fmla="*/ 1081669 h 1141660"/>
                  <a:gd name="connsiteX15" fmla="*/ 1119454 w 1309843"/>
                  <a:gd name="connsiteY15" fmla="*/ 1116298 h 1141660"/>
                  <a:gd name="connsiteX16" fmla="*/ 1089430 w 1309843"/>
                  <a:gd name="connsiteY16" fmla="*/ 1135922 h 1141660"/>
                  <a:gd name="connsiteX17" fmla="*/ 1053653 w 1309843"/>
                  <a:gd name="connsiteY17" fmla="*/ 1141660 h 1141660"/>
                  <a:gd name="connsiteX18" fmla="*/ 1035176 w 1309843"/>
                  <a:gd name="connsiteY18" fmla="*/ 1133570 h 1141660"/>
                  <a:gd name="connsiteX19" fmla="*/ 1045562 w 1309843"/>
                  <a:gd name="connsiteY19" fmla="*/ 1117417 h 1141660"/>
                  <a:gd name="connsiteX20" fmla="*/ 1035176 w 1309843"/>
                  <a:gd name="connsiteY20" fmla="*/ 1105941 h 1141660"/>
                  <a:gd name="connsiteX21" fmla="*/ 1027659 w 1309843"/>
                  <a:gd name="connsiteY21" fmla="*/ 1110245 h 1141660"/>
                  <a:gd name="connsiteX22" fmla="*/ 1021448 w 1309843"/>
                  <a:gd name="connsiteY22" fmla="*/ 1089085 h 1141660"/>
                  <a:gd name="connsiteX23" fmla="*/ 1005195 w 1309843"/>
                  <a:gd name="connsiteY23" fmla="*/ 1074740 h 1141660"/>
                  <a:gd name="connsiteX24" fmla="*/ 995899 w 1309843"/>
                  <a:gd name="connsiteY24" fmla="*/ 1066463 h 1141660"/>
                  <a:gd name="connsiteX25" fmla="*/ 994651 w 1309843"/>
                  <a:gd name="connsiteY25" fmla="*/ 1056881 h 1141660"/>
                  <a:gd name="connsiteX26" fmla="*/ 1002598 w 1309843"/>
                  <a:gd name="connsiteY26" fmla="*/ 1042191 h 1141660"/>
                  <a:gd name="connsiteX27" fmla="*/ 994780 w 1309843"/>
                  <a:gd name="connsiteY27" fmla="*/ 1018349 h 1141660"/>
                  <a:gd name="connsiteX28" fmla="*/ 922265 w 1309843"/>
                  <a:gd name="connsiteY28" fmla="*/ 963838 h 1141660"/>
                  <a:gd name="connsiteX29" fmla="*/ 896444 w 1309843"/>
                  <a:gd name="connsiteY29" fmla="*/ 944730 h 1141660"/>
                  <a:gd name="connsiteX30" fmla="*/ 884566 w 1309843"/>
                  <a:gd name="connsiteY30" fmla="*/ 935348 h 1141660"/>
                  <a:gd name="connsiteX31" fmla="*/ 876705 w 1309843"/>
                  <a:gd name="connsiteY31" fmla="*/ 923384 h 1141660"/>
                  <a:gd name="connsiteX32" fmla="*/ 867897 w 1309843"/>
                  <a:gd name="connsiteY32" fmla="*/ 919956 h 1141660"/>
                  <a:gd name="connsiteX33" fmla="*/ 858372 w 1309843"/>
                  <a:gd name="connsiteY33" fmla="*/ 922610 h 1141660"/>
                  <a:gd name="connsiteX34" fmla="*/ 852892 w 1309843"/>
                  <a:gd name="connsiteY34" fmla="*/ 932795 h 1141660"/>
                  <a:gd name="connsiteX35" fmla="*/ 850267 w 1309843"/>
                  <a:gd name="connsiteY35" fmla="*/ 939967 h 1141660"/>
                  <a:gd name="connsiteX36" fmla="*/ 840526 w 1309843"/>
                  <a:gd name="connsiteY36" fmla="*/ 945117 h 1141660"/>
                  <a:gd name="connsiteX37" fmla="*/ 836223 w 1309843"/>
                  <a:gd name="connsiteY37" fmla="*/ 940412 h 1141660"/>
                  <a:gd name="connsiteX38" fmla="*/ 816498 w 1309843"/>
                  <a:gd name="connsiteY38" fmla="*/ 922595 h 1141660"/>
                  <a:gd name="connsiteX39" fmla="*/ 787191 w 1309843"/>
                  <a:gd name="connsiteY39" fmla="*/ 919325 h 1141660"/>
                  <a:gd name="connsiteX40" fmla="*/ 771813 w 1309843"/>
                  <a:gd name="connsiteY40" fmla="*/ 922581 h 1141660"/>
                  <a:gd name="connsiteX41" fmla="*/ 761356 w 1309843"/>
                  <a:gd name="connsiteY41" fmla="*/ 921663 h 1141660"/>
                  <a:gd name="connsiteX42" fmla="*/ 752390 w 1309843"/>
                  <a:gd name="connsiteY42" fmla="*/ 913386 h 1141660"/>
                  <a:gd name="connsiteX43" fmla="*/ 748086 w 1309843"/>
                  <a:gd name="connsiteY43" fmla="*/ 900934 h 1141660"/>
                  <a:gd name="connsiteX44" fmla="*/ 739967 w 1309843"/>
                  <a:gd name="connsiteY44" fmla="*/ 895067 h 1141660"/>
                  <a:gd name="connsiteX45" fmla="*/ 722265 w 1309843"/>
                  <a:gd name="connsiteY45" fmla="*/ 893862 h 1141660"/>
                  <a:gd name="connsiteX46" fmla="*/ 702755 w 1309843"/>
                  <a:gd name="connsiteY46" fmla="*/ 919066 h 1141660"/>
                  <a:gd name="connsiteX47" fmla="*/ 694263 w 1309843"/>
                  <a:gd name="connsiteY47" fmla="*/ 919899 h 1141660"/>
                  <a:gd name="connsiteX48" fmla="*/ 683777 w 1309843"/>
                  <a:gd name="connsiteY48" fmla="*/ 916800 h 1141660"/>
                  <a:gd name="connsiteX49" fmla="*/ 676604 w 1309843"/>
                  <a:gd name="connsiteY49" fmla="*/ 925321 h 1141660"/>
                  <a:gd name="connsiteX50" fmla="*/ 659691 w 1309843"/>
                  <a:gd name="connsiteY50" fmla="*/ 941273 h 1141660"/>
                  <a:gd name="connsiteX51" fmla="*/ 657009 w 1309843"/>
                  <a:gd name="connsiteY51" fmla="*/ 961959 h 1141660"/>
                  <a:gd name="connsiteX52" fmla="*/ 651271 w 1309843"/>
                  <a:gd name="connsiteY52" fmla="*/ 964110 h 1141660"/>
                  <a:gd name="connsiteX53" fmla="*/ 636682 w 1309843"/>
                  <a:gd name="connsiteY53" fmla="*/ 959233 h 1141660"/>
                  <a:gd name="connsiteX54" fmla="*/ 625851 w 1309843"/>
                  <a:gd name="connsiteY54" fmla="*/ 975328 h 1141660"/>
                  <a:gd name="connsiteX55" fmla="*/ 615264 w 1309843"/>
                  <a:gd name="connsiteY55" fmla="*/ 988239 h 1141660"/>
                  <a:gd name="connsiteX56" fmla="*/ 615264 w 1309843"/>
                  <a:gd name="connsiteY56" fmla="*/ 1002369 h 1141660"/>
                  <a:gd name="connsiteX57" fmla="*/ 613199 w 1309843"/>
                  <a:gd name="connsiteY57" fmla="*/ 1012095 h 1141660"/>
                  <a:gd name="connsiteX58" fmla="*/ 613199 w 1309843"/>
                  <a:gd name="connsiteY58" fmla="*/ 1027875 h 1141660"/>
                  <a:gd name="connsiteX59" fmla="*/ 600374 w 1309843"/>
                  <a:gd name="connsiteY59" fmla="*/ 1034789 h 1141660"/>
                  <a:gd name="connsiteX60" fmla="*/ 584006 w 1309843"/>
                  <a:gd name="connsiteY60" fmla="*/ 1026182 h 1141660"/>
                  <a:gd name="connsiteX61" fmla="*/ 572301 w 1309843"/>
                  <a:gd name="connsiteY61" fmla="*/ 1036223 h 1141660"/>
                  <a:gd name="connsiteX62" fmla="*/ 564497 w 1309843"/>
                  <a:gd name="connsiteY62" fmla="*/ 1029926 h 1141660"/>
                  <a:gd name="connsiteX63" fmla="*/ 532077 w 1309843"/>
                  <a:gd name="connsiteY63" fmla="*/ 1039968 h 1141660"/>
                  <a:gd name="connsiteX64" fmla="*/ 519639 w 1309843"/>
                  <a:gd name="connsiteY64" fmla="*/ 1060280 h 1141660"/>
                  <a:gd name="connsiteX65" fmla="*/ 512008 w 1309843"/>
                  <a:gd name="connsiteY65" fmla="*/ 1064584 h 1141660"/>
                  <a:gd name="connsiteX66" fmla="*/ 505983 w 1309843"/>
                  <a:gd name="connsiteY66" fmla="*/ 1065158 h 1141660"/>
                  <a:gd name="connsiteX67" fmla="*/ 500417 w 1309843"/>
                  <a:gd name="connsiteY67" fmla="*/ 1061041 h 1141660"/>
                  <a:gd name="connsiteX68" fmla="*/ 490088 w 1309843"/>
                  <a:gd name="connsiteY68" fmla="*/ 1047972 h 1141660"/>
                  <a:gd name="connsiteX69" fmla="*/ 469503 w 1309843"/>
                  <a:gd name="connsiteY69" fmla="*/ 1037515 h 1141660"/>
                  <a:gd name="connsiteX70" fmla="*/ 460752 w 1309843"/>
                  <a:gd name="connsiteY70" fmla="*/ 1040125 h 1141660"/>
                  <a:gd name="connsiteX71" fmla="*/ 445704 w 1309843"/>
                  <a:gd name="connsiteY71" fmla="*/ 1031963 h 1141660"/>
                  <a:gd name="connsiteX72" fmla="*/ 433970 w 1309843"/>
                  <a:gd name="connsiteY72" fmla="*/ 1019927 h 1141660"/>
                  <a:gd name="connsiteX73" fmla="*/ 420385 w 1309843"/>
                  <a:gd name="connsiteY73" fmla="*/ 1014505 h 1141660"/>
                  <a:gd name="connsiteX74" fmla="*/ 418004 w 1309843"/>
                  <a:gd name="connsiteY74" fmla="*/ 1008552 h 1141660"/>
                  <a:gd name="connsiteX75" fmla="*/ 416010 w 1309843"/>
                  <a:gd name="connsiteY75" fmla="*/ 996243 h 1141660"/>
                  <a:gd name="connsiteX76" fmla="*/ 421748 w 1309843"/>
                  <a:gd name="connsiteY76" fmla="*/ 985183 h 1141660"/>
                  <a:gd name="connsiteX77" fmla="*/ 421748 w 1309843"/>
                  <a:gd name="connsiteY77" fmla="*/ 965573 h 1141660"/>
                  <a:gd name="connsiteX78" fmla="*/ 415135 w 1309843"/>
                  <a:gd name="connsiteY78" fmla="*/ 949249 h 1141660"/>
                  <a:gd name="connsiteX79" fmla="*/ 401966 w 1309843"/>
                  <a:gd name="connsiteY79" fmla="*/ 938935 h 1141660"/>
                  <a:gd name="connsiteX80" fmla="*/ 390189 w 1309843"/>
                  <a:gd name="connsiteY80" fmla="*/ 936424 h 1141660"/>
                  <a:gd name="connsiteX81" fmla="*/ 388137 w 1309843"/>
                  <a:gd name="connsiteY81" fmla="*/ 929323 h 1141660"/>
                  <a:gd name="connsiteX82" fmla="*/ 388137 w 1309843"/>
                  <a:gd name="connsiteY82" fmla="*/ 916241 h 1141660"/>
                  <a:gd name="connsiteX83" fmla="*/ 372200 w 1309843"/>
                  <a:gd name="connsiteY83" fmla="*/ 903029 h 1141660"/>
                  <a:gd name="connsiteX84" fmla="*/ 357855 w 1309843"/>
                  <a:gd name="connsiteY84" fmla="*/ 892514 h 1141660"/>
                  <a:gd name="connsiteX85" fmla="*/ 341903 w 1309843"/>
                  <a:gd name="connsiteY85" fmla="*/ 887507 h 1141660"/>
                  <a:gd name="connsiteX86" fmla="*/ 316612 w 1309843"/>
                  <a:gd name="connsiteY86" fmla="*/ 881009 h 1141660"/>
                  <a:gd name="connsiteX87" fmla="*/ 301249 w 1309843"/>
                  <a:gd name="connsiteY87" fmla="*/ 896344 h 1141660"/>
                  <a:gd name="connsiteX88" fmla="*/ 292484 w 1309843"/>
                  <a:gd name="connsiteY88" fmla="*/ 908609 h 1141660"/>
                  <a:gd name="connsiteX89" fmla="*/ 271626 w 1309843"/>
                  <a:gd name="connsiteY89" fmla="*/ 907576 h 1141660"/>
                  <a:gd name="connsiteX90" fmla="*/ 238818 w 1309843"/>
                  <a:gd name="connsiteY90" fmla="*/ 910976 h 1141660"/>
                  <a:gd name="connsiteX91" fmla="*/ 222135 w 1309843"/>
                  <a:gd name="connsiteY91" fmla="*/ 919798 h 1141660"/>
                  <a:gd name="connsiteX92" fmla="*/ 213083 w 1309843"/>
                  <a:gd name="connsiteY92" fmla="*/ 907734 h 1141660"/>
                  <a:gd name="connsiteX93" fmla="*/ 197304 w 1309843"/>
                  <a:gd name="connsiteY93" fmla="*/ 911578 h 1141660"/>
                  <a:gd name="connsiteX94" fmla="*/ 177220 w 1309843"/>
                  <a:gd name="connsiteY94" fmla="*/ 917560 h 1141660"/>
                  <a:gd name="connsiteX95" fmla="*/ 164453 w 1309843"/>
                  <a:gd name="connsiteY95" fmla="*/ 922724 h 1141660"/>
                  <a:gd name="connsiteX96" fmla="*/ 147009 w 1309843"/>
                  <a:gd name="connsiteY96" fmla="*/ 915466 h 1141660"/>
                  <a:gd name="connsiteX97" fmla="*/ 134672 w 1309843"/>
                  <a:gd name="connsiteY97" fmla="*/ 919411 h 1141660"/>
                  <a:gd name="connsiteX98" fmla="*/ 132320 w 1309843"/>
                  <a:gd name="connsiteY98" fmla="*/ 915365 h 1141660"/>
                  <a:gd name="connsiteX99" fmla="*/ 130656 w 1309843"/>
                  <a:gd name="connsiteY99" fmla="*/ 899084 h 1141660"/>
                  <a:gd name="connsiteX100" fmla="*/ 123698 w 1309843"/>
                  <a:gd name="connsiteY100" fmla="*/ 895397 h 1141660"/>
                  <a:gd name="connsiteX101" fmla="*/ 118577 w 1309843"/>
                  <a:gd name="connsiteY101" fmla="*/ 890276 h 1141660"/>
                  <a:gd name="connsiteX102" fmla="*/ 113327 w 1309843"/>
                  <a:gd name="connsiteY102" fmla="*/ 871828 h 1141660"/>
                  <a:gd name="connsiteX103" fmla="*/ 109267 w 1309843"/>
                  <a:gd name="connsiteY103" fmla="*/ 853394 h 1141660"/>
                  <a:gd name="connsiteX104" fmla="*/ 97217 w 1309843"/>
                  <a:gd name="connsiteY104" fmla="*/ 837529 h 1141660"/>
                  <a:gd name="connsiteX105" fmla="*/ 92914 w 1309843"/>
                  <a:gd name="connsiteY105" fmla="*/ 816283 h 1141660"/>
                  <a:gd name="connsiteX106" fmla="*/ 80146 w 1309843"/>
                  <a:gd name="connsiteY106" fmla="*/ 817632 h 1141660"/>
                  <a:gd name="connsiteX107" fmla="*/ 67781 w 1309843"/>
                  <a:gd name="connsiteY107" fmla="*/ 829481 h 1141660"/>
                  <a:gd name="connsiteX108" fmla="*/ 67408 w 1309843"/>
                  <a:gd name="connsiteY108" fmla="*/ 829337 h 1141660"/>
                  <a:gd name="connsiteX109" fmla="*/ 56362 w 1309843"/>
                  <a:gd name="connsiteY109" fmla="*/ 811736 h 1141660"/>
                  <a:gd name="connsiteX110" fmla="*/ 45833 w 1309843"/>
                  <a:gd name="connsiteY110" fmla="*/ 808752 h 1141660"/>
                  <a:gd name="connsiteX111" fmla="*/ 47913 w 1309843"/>
                  <a:gd name="connsiteY111" fmla="*/ 798711 h 1141660"/>
                  <a:gd name="connsiteX112" fmla="*/ 54612 w 1309843"/>
                  <a:gd name="connsiteY112" fmla="*/ 779230 h 1141660"/>
                  <a:gd name="connsiteX113" fmla="*/ 48386 w 1309843"/>
                  <a:gd name="connsiteY113" fmla="*/ 760839 h 1141660"/>
                  <a:gd name="connsiteX114" fmla="*/ 30369 w 1309843"/>
                  <a:gd name="connsiteY114" fmla="*/ 731575 h 1141660"/>
                  <a:gd name="connsiteX115" fmla="*/ 4547 w 1309843"/>
                  <a:gd name="connsiteY115" fmla="*/ 724044 h 1141660"/>
                  <a:gd name="connsiteX116" fmla="*/ 0 w 1309843"/>
                  <a:gd name="connsiteY116" fmla="*/ 723542 h 1141660"/>
                  <a:gd name="connsiteX117" fmla="*/ 0 w 1309843"/>
                  <a:gd name="connsiteY117" fmla="*/ 694851 h 1141660"/>
                  <a:gd name="connsiteX118" fmla="*/ 6369 w 1309843"/>
                  <a:gd name="connsiteY118" fmla="*/ 687062 h 1141660"/>
                  <a:gd name="connsiteX119" fmla="*/ 10544 w 1309843"/>
                  <a:gd name="connsiteY119" fmla="*/ 675772 h 1141660"/>
                  <a:gd name="connsiteX120" fmla="*/ 15937 w 1309843"/>
                  <a:gd name="connsiteY120" fmla="*/ 668700 h 1141660"/>
                  <a:gd name="connsiteX121" fmla="*/ 20887 w 1309843"/>
                  <a:gd name="connsiteY121" fmla="*/ 668700 h 1141660"/>
                  <a:gd name="connsiteX122" fmla="*/ 28446 w 1309843"/>
                  <a:gd name="connsiteY122" fmla="*/ 650252 h 1141660"/>
                  <a:gd name="connsiteX123" fmla="*/ 35619 w 1309843"/>
                  <a:gd name="connsiteY123" fmla="*/ 642563 h 1141660"/>
                  <a:gd name="connsiteX124" fmla="*/ 37814 w 1309843"/>
                  <a:gd name="connsiteY124" fmla="*/ 627042 h 1141660"/>
                  <a:gd name="connsiteX125" fmla="*/ 34443 w 1309843"/>
                  <a:gd name="connsiteY125" fmla="*/ 613930 h 1141660"/>
                  <a:gd name="connsiteX126" fmla="*/ 26194 w 1309843"/>
                  <a:gd name="connsiteY126" fmla="*/ 613930 h 1141660"/>
                  <a:gd name="connsiteX127" fmla="*/ 22794 w 1309843"/>
                  <a:gd name="connsiteY127" fmla="*/ 611061 h 1141660"/>
                  <a:gd name="connsiteX128" fmla="*/ 20944 w 1309843"/>
                  <a:gd name="connsiteY128" fmla="*/ 602899 h 1141660"/>
                  <a:gd name="connsiteX129" fmla="*/ 19094 w 1309843"/>
                  <a:gd name="connsiteY129" fmla="*/ 582644 h 1141660"/>
                  <a:gd name="connsiteX130" fmla="*/ 11333 w 1309843"/>
                  <a:gd name="connsiteY130" fmla="*/ 570292 h 1141660"/>
                  <a:gd name="connsiteX131" fmla="*/ 9898 w 1309843"/>
                  <a:gd name="connsiteY131" fmla="*/ 561126 h 1141660"/>
                  <a:gd name="connsiteX132" fmla="*/ 11447 w 1309843"/>
                  <a:gd name="connsiteY132" fmla="*/ 555603 h 1141660"/>
                  <a:gd name="connsiteX133" fmla="*/ 15981 w 1309843"/>
                  <a:gd name="connsiteY133" fmla="*/ 553078 h 1141660"/>
                  <a:gd name="connsiteX134" fmla="*/ 20485 w 1309843"/>
                  <a:gd name="connsiteY134" fmla="*/ 550711 h 1141660"/>
                  <a:gd name="connsiteX135" fmla="*/ 20485 w 1309843"/>
                  <a:gd name="connsiteY135" fmla="*/ 550711 h 1141660"/>
                  <a:gd name="connsiteX136" fmla="*/ 25463 w 1309843"/>
                  <a:gd name="connsiteY136" fmla="*/ 548100 h 1141660"/>
                  <a:gd name="connsiteX137" fmla="*/ 28949 w 1309843"/>
                  <a:gd name="connsiteY137" fmla="*/ 542836 h 1141660"/>
                  <a:gd name="connsiteX138" fmla="*/ 28949 w 1309843"/>
                  <a:gd name="connsiteY138" fmla="*/ 542836 h 1141660"/>
                  <a:gd name="connsiteX139" fmla="*/ 32736 w 1309843"/>
                  <a:gd name="connsiteY139" fmla="*/ 537098 h 1141660"/>
                  <a:gd name="connsiteX140" fmla="*/ 47339 w 1309843"/>
                  <a:gd name="connsiteY140" fmla="*/ 516139 h 1141660"/>
                  <a:gd name="connsiteX141" fmla="*/ 56879 w 1309843"/>
                  <a:gd name="connsiteY141" fmla="*/ 511836 h 1141660"/>
                  <a:gd name="connsiteX142" fmla="*/ 63836 w 1309843"/>
                  <a:gd name="connsiteY142" fmla="*/ 501048 h 1141660"/>
                  <a:gd name="connsiteX143" fmla="*/ 70392 w 1309843"/>
                  <a:gd name="connsiteY143" fmla="*/ 483547 h 1141660"/>
                  <a:gd name="connsiteX144" fmla="*/ 78167 w 1309843"/>
                  <a:gd name="connsiteY144" fmla="*/ 469058 h 1141660"/>
                  <a:gd name="connsiteX145" fmla="*/ 78167 w 1309843"/>
                  <a:gd name="connsiteY145" fmla="*/ 453709 h 1141660"/>
                  <a:gd name="connsiteX146" fmla="*/ 62387 w 1309843"/>
                  <a:gd name="connsiteY146" fmla="*/ 451959 h 1141660"/>
                  <a:gd name="connsiteX147" fmla="*/ 62029 w 1309843"/>
                  <a:gd name="connsiteY147" fmla="*/ 451027 h 1141660"/>
                  <a:gd name="connsiteX148" fmla="*/ 66963 w 1309843"/>
                  <a:gd name="connsiteY148" fmla="*/ 443940 h 1141660"/>
                  <a:gd name="connsiteX149" fmla="*/ 68713 w 1309843"/>
                  <a:gd name="connsiteY149" fmla="*/ 430757 h 1141660"/>
                  <a:gd name="connsiteX150" fmla="*/ 68713 w 1309843"/>
                  <a:gd name="connsiteY150" fmla="*/ 428390 h 1141660"/>
                  <a:gd name="connsiteX151" fmla="*/ 72716 w 1309843"/>
                  <a:gd name="connsiteY151" fmla="*/ 426066 h 1141660"/>
                  <a:gd name="connsiteX152" fmla="*/ 80591 w 1309843"/>
                  <a:gd name="connsiteY152" fmla="*/ 422293 h 1141660"/>
                  <a:gd name="connsiteX153" fmla="*/ 89758 w 1309843"/>
                  <a:gd name="connsiteY153" fmla="*/ 421475 h 1141660"/>
                  <a:gd name="connsiteX154" fmla="*/ 100531 w 1309843"/>
                  <a:gd name="connsiteY154" fmla="*/ 414834 h 1141660"/>
                  <a:gd name="connsiteX155" fmla="*/ 99685 w 1309843"/>
                  <a:gd name="connsiteY155" fmla="*/ 400288 h 1141660"/>
                  <a:gd name="connsiteX156" fmla="*/ 94506 w 1309843"/>
                  <a:gd name="connsiteY156" fmla="*/ 388955 h 1141660"/>
                  <a:gd name="connsiteX157" fmla="*/ 83030 w 1309843"/>
                  <a:gd name="connsiteY157" fmla="*/ 380219 h 1141660"/>
                  <a:gd name="connsiteX158" fmla="*/ 81767 w 1309843"/>
                  <a:gd name="connsiteY158" fmla="*/ 362474 h 1141660"/>
                  <a:gd name="connsiteX159" fmla="*/ 86229 w 1309843"/>
                  <a:gd name="connsiteY159" fmla="*/ 348000 h 1141660"/>
                  <a:gd name="connsiteX160" fmla="*/ 98709 w 1309843"/>
                  <a:gd name="connsiteY160" fmla="*/ 341745 h 1141660"/>
                  <a:gd name="connsiteX161" fmla="*/ 109267 w 1309843"/>
                  <a:gd name="connsiteY161" fmla="*/ 337628 h 1141660"/>
                  <a:gd name="connsiteX162" fmla="*/ 124114 w 1309843"/>
                  <a:gd name="connsiteY162" fmla="*/ 341688 h 1141660"/>
                  <a:gd name="connsiteX163" fmla="*/ 136408 w 1309843"/>
                  <a:gd name="connsiteY163" fmla="*/ 338159 h 1141660"/>
                  <a:gd name="connsiteX164" fmla="*/ 143925 w 1309843"/>
                  <a:gd name="connsiteY164" fmla="*/ 322379 h 1141660"/>
                  <a:gd name="connsiteX165" fmla="*/ 147626 w 1309843"/>
                  <a:gd name="connsiteY165" fmla="*/ 315795 h 1141660"/>
                  <a:gd name="connsiteX166" fmla="*/ 151499 w 1309843"/>
                  <a:gd name="connsiteY166" fmla="*/ 317387 h 1141660"/>
                  <a:gd name="connsiteX167" fmla="*/ 163822 w 1309843"/>
                  <a:gd name="connsiteY167" fmla="*/ 325076 h 1141660"/>
                  <a:gd name="connsiteX168" fmla="*/ 174724 w 1309843"/>
                  <a:gd name="connsiteY168" fmla="*/ 338460 h 1141660"/>
                  <a:gd name="connsiteX169" fmla="*/ 185096 w 1309843"/>
                  <a:gd name="connsiteY169" fmla="*/ 333525 h 1141660"/>
                  <a:gd name="connsiteX170" fmla="*/ 188983 w 1309843"/>
                  <a:gd name="connsiteY170" fmla="*/ 322680 h 1141660"/>
                  <a:gd name="connsiteX171" fmla="*/ 188983 w 1309843"/>
                  <a:gd name="connsiteY171" fmla="*/ 306901 h 1141660"/>
                  <a:gd name="connsiteX172" fmla="*/ 199326 w 1309843"/>
                  <a:gd name="connsiteY172" fmla="*/ 291752 h 1141660"/>
                  <a:gd name="connsiteX173" fmla="*/ 189944 w 1309843"/>
                  <a:gd name="connsiteY173" fmla="*/ 280878 h 1141660"/>
                  <a:gd name="connsiteX174" fmla="*/ 188180 w 1309843"/>
                  <a:gd name="connsiteY174" fmla="*/ 272185 h 1141660"/>
                  <a:gd name="connsiteX175" fmla="*/ 197605 w 1309843"/>
                  <a:gd name="connsiteY175" fmla="*/ 258414 h 1141660"/>
                  <a:gd name="connsiteX176" fmla="*/ 197849 w 1309843"/>
                  <a:gd name="connsiteY176" fmla="*/ 242548 h 1141660"/>
                  <a:gd name="connsiteX177" fmla="*/ 190561 w 1309843"/>
                  <a:gd name="connsiteY177" fmla="*/ 231316 h 1141660"/>
                  <a:gd name="connsiteX178" fmla="*/ 192254 w 1309843"/>
                  <a:gd name="connsiteY178" fmla="*/ 223785 h 1141660"/>
                  <a:gd name="connsiteX179" fmla="*/ 197877 w 1309843"/>
                  <a:gd name="connsiteY179" fmla="*/ 220098 h 1141660"/>
                  <a:gd name="connsiteX180" fmla="*/ 213298 w 1309843"/>
                  <a:gd name="connsiteY180" fmla="*/ 213973 h 1141660"/>
                  <a:gd name="connsiteX181" fmla="*/ 218879 w 1309843"/>
                  <a:gd name="connsiteY181" fmla="*/ 195238 h 1141660"/>
                  <a:gd name="connsiteX182" fmla="*/ 231545 w 1309843"/>
                  <a:gd name="connsiteY182" fmla="*/ 188969 h 1141660"/>
                  <a:gd name="connsiteX183" fmla="*/ 244886 w 1309843"/>
                  <a:gd name="connsiteY183" fmla="*/ 178110 h 1141660"/>
                  <a:gd name="connsiteX184" fmla="*/ 244399 w 1309843"/>
                  <a:gd name="connsiteY184" fmla="*/ 163664 h 1141660"/>
                  <a:gd name="connsiteX185" fmla="*/ 241845 w 1309843"/>
                  <a:gd name="connsiteY185" fmla="*/ 147468 h 1141660"/>
                  <a:gd name="connsiteX186" fmla="*/ 241845 w 1309843"/>
                  <a:gd name="connsiteY186" fmla="*/ 134299 h 1141660"/>
                  <a:gd name="connsiteX187" fmla="*/ 249864 w 1309843"/>
                  <a:gd name="connsiteY187" fmla="*/ 117085 h 1141660"/>
                  <a:gd name="connsiteX188" fmla="*/ 247784 w 1309843"/>
                  <a:gd name="connsiteY188" fmla="*/ 100660 h 1141660"/>
                  <a:gd name="connsiteX189" fmla="*/ 249965 w 1309843"/>
                  <a:gd name="connsiteY189" fmla="*/ 84579 h 1141660"/>
                  <a:gd name="connsiteX190" fmla="*/ 275542 w 1309843"/>
                  <a:gd name="connsiteY190" fmla="*/ 91192 h 1141660"/>
                  <a:gd name="connsiteX191" fmla="*/ 306714 w 1309843"/>
                  <a:gd name="connsiteY191" fmla="*/ 95811 h 1141660"/>
                  <a:gd name="connsiteX192" fmla="*/ 341415 w 1309843"/>
                  <a:gd name="connsiteY192" fmla="*/ 73921 h 1141660"/>
                  <a:gd name="connsiteX193" fmla="*/ 365658 w 1309843"/>
                  <a:gd name="connsiteY193" fmla="*/ 48515 h 1141660"/>
                  <a:gd name="connsiteX194" fmla="*/ 386430 w 1309843"/>
                  <a:gd name="connsiteY194" fmla="*/ 6914 h 1141660"/>
                  <a:gd name="connsiteX195" fmla="*/ 401435 w 1309843"/>
                  <a:gd name="connsiteY195" fmla="*/ 0 h 1141660"/>
                  <a:gd name="connsiteX196" fmla="*/ 412911 w 1309843"/>
                  <a:gd name="connsiteY196" fmla="*/ 6914 h 1141660"/>
                  <a:gd name="connsiteX197" fmla="*/ 414059 w 1309843"/>
                  <a:gd name="connsiteY197" fmla="*/ 19624 h 1141660"/>
                  <a:gd name="connsiteX198" fmla="*/ 399054 w 1309843"/>
                  <a:gd name="connsiteY198" fmla="*/ 38086 h 1141660"/>
                  <a:gd name="connsiteX199" fmla="*/ 390978 w 1309843"/>
                  <a:gd name="connsiteY199" fmla="*/ 66949 h 1141660"/>
                  <a:gd name="connsiteX200" fmla="*/ 403673 w 1309843"/>
                  <a:gd name="connsiteY200" fmla="*/ 86616 h 1141660"/>
                  <a:gd name="connsiteX201" fmla="*/ 416369 w 1309843"/>
                  <a:gd name="connsiteY201" fmla="*/ 99312 h 1141660"/>
                  <a:gd name="connsiteX202" fmla="*/ 417531 w 1309843"/>
                  <a:gd name="connsiteY202" fmla="*/ 136250 h 1141660"/>
                  <a:gd name="connsiteX203" fmla="*/ 442922 w 1309843"/>
                  <a:gd name="connsiteY203" fmla="*/ 150108 h 1141660"/>
                  <a:gd name="connsiteX204" fmla="*/ 511032 w 1309843"/>
                  <a:gd name="connsiteY204" fmla="*/ 183575 h 1141660"/>
                  <a:gd name="connsiteX205" fmla="*/ 531804 w 1309843"/>
                  <a:gd name="connsiteY205" fmla="*/ 219438 h 1141660"/>
                  <a:gd name="connsiteX206" fmla="*/ 535276 w 1309843"/>
                  <a:gd name="connsiteY206" fmla="*/ 232134 h 1141660"/>
                  <a:gd name="connsiteX207" fmla="*/ 556048 w 1309843"/>
                  <a:gd name="connsiteY207" fmla="*/ 226396 h 1141660"/>
                  <a:gd name="connsiteX208" fmla="*/ 562976 w 1309843"/>
                  <a:gd name="connsiteY208" fmla="*/ 254096 h 1141660"/>
                  <a:gd name="connsiteX209" fmla="*/ 592986 w 1309843"/>
                  <a:gd name="connsiteY209" fmla="*/ 275972 h 1141660"/>
                  <a:gd name="connsiteX210" fmla="*/ 620687 w 1309843"/>
                  <a:gd name="connsiteY210" fmla="*/ 264425 h 1141660"/>
                  <a:gd name="connsiteX211" fmla="*/ 664554 w 1309843"/>
                  <a:gd name="connsiteY211" fmla="*/ 262115 h 1141660"/>
                  <a:gd name="connsiteX212" fmla="*/ 679559 w 1309843"/>
                  <a:gd name="connsiteY212" fmla="*/ 280592 h 1141660"/>
                  <a:gd name="connsiteX213" fmla="*/ 708422 w 1309843"/>
                  <a:gd name="connsiteY213" fmla="*/ 282901 h 1141660"/>
                  <a:gd name="connsiteX214" fmla="*/ 715351 w 1309843"/>
                  <a:gd name="connsiteY214" fmla="*/ 294377 h 1141660"/>
                  <a:gd name="connsiteX215" fmla="*/ 764985 w 1309843"/>
                  <a:gd name="connsiteY215" fmla="*/ 283991 h 1141660"/>
                  <a:gd name="connsiteX216" fmla="*/ 825020 w 1309843"/>
                  <a:gd name="connsiteY216" fmla="*/ 292082 h 1141660"/>
                  <a:gd name="connsiteX217" fmla="*/ 870035 w 1309843"/>
                  <a:gd name="connsiteY217" fmla="*/ 348645 h 1141660"/>
                  <a:gd name="connsiteX218" fmla="*/ 881583 w 1309843"/>
                  <a:gd name="connsiteY218" fmla="*/ 374036 h 1141660"/>
                  <a:gd name="connsiteX219" fmla="*/ 902311 w 1309843"/>
                  <a:gd name="connsiteY219" fmla="*/ 405222 h 1141660"/>
                  <a:gd name="connsiteX220" fmla="*/ 926554 w 1309843"/>
                  <a:gd name="connsiteY220" fmla="*/ 421375 h 1141660"/>
                  <a:gd name="connsiteX221" fmla="*/ 946179 w 1309843"/>
                  <a:gd name="connsiteY221" fmla="*/ 406370 h 1141660"/>
                  <a:gd name="connsiteX222" fmla="*/ 977351 w 1309843"/>
                  <a:gd name="connsiteY222" fmla="*/ 406370 h 1141660"/>
                  <a:gd name="connsiteX223" fmla="*/ 986575 w 1309843"/>
                  <a:gd name="connsiteY223" fmla="*/ 422537 h 1141660"/>
                  <a:gd name="connsiteX224" fmla="*/ 1006199 w 1309843"/>
                  <a:gd name="connsiteY224" fmla="*/ 423685 h 1141660"/>
                  <a:gd name="connsiteX225" fmla="*/ 1040843 w 1309843"/>
                  <a:gd name="connsiteY225" fmla="*/ 430613 h 1141660"/>
                  <a:gd name="connsiteX226" fmla="*/ 1074310 w 1309843"/>
                  <a:gd name="connsiteY226" fmla="*/ 417918 h 1141660"/>
                  <a:gd name="connsiteX227" fmla="*/ 1100863 w 1309843"/>
                  <a:gd name="connsiteY227" fmla="*/ 430613 h 1141660"/>
                  <a:gd name="connsiteX228" fmla="*/ 1133182 w 1309843"/>
                  <a:gd name="connsiteY228" fmla="*/ 442161 h 1141660"/>
                  <a:gd name="connsiteX229" fmla="*/ 1196674 w 1309843"/>
                  <a:gd name="connsiteY229" fmla="*/ 450238 h 114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309843" h="1141660">
                    <a:moveTo>
                      <a:pt x="1309843" y="512567"/>
                    </a:moveTo>
                    <a:lnTo>
                      <a:pt x="1293691" y="539120"/>
                    </a:lnTo>
                    <a:lnTo>
                      <a:pt x="1291381" y="559906"/>
                    </a:lnTo>
                    <a:lnTo>
                      <a:pt x="1256752" y="574911"/>
                    </a:lnTo>
                    <a:lnTo>
                      <a:pt x="1234818" y="611850"/>
                    </a:lnTo>
                    <a:lnTo>
                      <a:pt x="1199027" y="655718"/>
                    </a:lnTo>
                    <a:lnTo>
                      <a:pt x="1178255" y="753839"/>
                    </a:lnTo>
                    <a:lnTo>
                      <a:pt x="1181712" y="768844"/>
                    </a:lnTo>
                    <a:lnTo>
                      <a:pt x="1139007" y="858874"/>
                    </a:lnTo>
                    <a:lnTo>
                      <a:pt x="1142464" y="885427"/>
                    </a:lnTo>
                    <a:lnTo>
                      <a:pt x="1152850" y="906213"/>
                    </a:lnTo>
                    <a:lnTo>
                      <a:pt x="1140154" y="945462"/>
                    </a:lnTo>
                    <a:lnTo>
                      <a:pt x="1127530" y="995096"/>
                    </a:lnTo>
                    <a:lnTo>
                      <a:pt x="1130987" y="1035492"/>
                    </a:lnTo>
                    <a:lnTo>
                      <a:pt x="1139078" y="1081669"/>
                    </a:lnTo>
                    <a:lnTo>
                      <a:pt x="1119454" y="1116298"/>
                    </a:lnTo>
                    <a:lnTo>
                      <a:pt x="1089430" y="1135922"/>
                    </a:lnTo>
                    <a:lnTo>
                      <a:pt x="1053653" y="1141660"/>
                    </a:lnTo>
                    <a:lnTo>
                      <a:pt x="1035176" y="1133570"/>
                    </a:lnTo>
                    <a:lnTo>
                      <a:pt x="1045562" y="1117417"/>
                    </a:lnTo>
                    <a:lnTo>
                      <a:pt x="1035176" y="1105941"/>
                    </a:lnTo>
                    <a:lnTo>
                      <a:pt x="1027659" y="1110245"/>
                    </a:lnTo>
                    <a:lnTo>
                      <a:pt x="1021448" y="1089085"/>
                    </a:lnTo>
                    <a:lnTo>
                      <a:pt x="1005195" y="1074740"/>
                    </a:lnTo>
                    <a:lnTo>
                      <a:pt x="995899" y="1066463"/>
                    </a:lnTo>
                    <a:lnTo>
                      <a:pt x="994651" y="1056881"/>
                    </a:lnTo>
                    <a:lnTo>
                      <a:pt x="1002598" y="1042191"/>
                    </a:lnTo>
                    <a:lnTo>
                      <a:pt x="994780" y="1018349"/>
                    </a:lnTo>
                    <a:lnTo>
                      <a:pt x="922265" y="963838"/>
                    </a:lnTo>
                    <a:lnTo>
                      <a:pt x="896444" y="944730"/>
                    </a:lnTo>
                    <a:lnTo>
                      <a:pt x="884566" y="935348"/>
                    </a:lnTo>
                    <a:lnTo>
                      <a:pt x="876705" y="923384"/>
                    </a:lnTo>
                    <a:lnTo>
                      <a:pt x="867897" y="919956"/>
                    </a:lnTo>
                    <a:lnTo>
                      <a:pt x="858372" y="922610"/>
                    </a:lnTo>
                    <a:lnTo>
                      <a:pt x="852892" y="932795"/>
                    </a:lnTo>
                    <a:lnTo>
                      <a:pt x="850267" y="939967"/>
                    </a:lnTo>
                    <a:lnTo>
                      <a:pt x="840526" y="945117"/>
                    </a:lnTo>
                    <a:lnTo>
                      <a:pt x="836223" y="940412"/>
                    </a:lnTo>
                    <a:lnTo>
                      <a:pt x="816498" y="922595"/>
                    </a:lnTo>
                    <a:lnTo>
                      <a:pt x="787191" y="919325"/>
                    </a:lnTo>
                    <a:lnTo>
                      <a:pt x="771813" y="922581"/>
                    </a:lnTo>
                    <a:lnTo>
                      <a:pt x="761356" y="921663"/>
                    </a:lnTo>
                    <a:lnTo>
                      <a:pt x="752390" y="913386"/>
                    </a:lnTo>
                    <a:lnTo>
                      <a:pt x="748086" y="900934"/>
                    </a:lnTo>
                    <a:lnTo>
                      <a:pt x="739967" y="895067"/>
                    </a:lnTo>
                    <a:lnTo>
                      <a:pt x="722265" y="893862"/>
                    </a:lnTo>
                    <a:lnTo>
                      <a:pt x="702755" y="919066"/>
                    </a:lnTo>
                    <a:lnTo>
                      <a:pt x="694263" y="919899"/>
                    </a:lnTo>
                    <a:lnTo>
                      <a:pt x="683777" y="916800"/>
                    </a:lnTo>
                    <a:lnTo>
                      <a:pt x="676604" y="925321"/>
                    </a:lnTo>
                    <a:lnTo>
                      <a:pt x="659691" y="941273"/>
                    </a:lnTo>
                    <a:lnTo>
                      <a:pt x="657009" y="961959"/>
                    </a:lnTo>
                    <a:lnTo>
                      <a:pt x="651271" y="964110"/>
                    </a:lnTo>
                    <a:lnTo>
                      <a:pt x="636682" y="959233"/>
                    </a:lnTo>
                    <a:lnTo>
                      <a:pt x="625851" y="975328"/>
                    </a:lnTo>
                    <a:lnTo>
                      <a:pt x="615264" y="988239"/>
                    </a:lnTo>
                    <a:lnTo>
                      <a:pt x="615264" y="1002369"/>
                    </a:lnTo>
                    <a:lnTo>
                      <a:pt x="613199" y="1012095"/>
                    </a:lnTo>
                    <a:lnTo>
                      <a:pt x="613199" y="1027875"/>
                    </a:lnTo>
                    <a:lnTo>
                      <a:pt x="600374" y="1034789"/>
                    </a:lnTo>
                    <a:lnTo>
                      <a:pt x="584006" y="1026182"/>
                    </a:lnTo>
                    <a:lnTo>
                      <a:pt x="572301" y="1036223"/>
                    </a:lnTo>
                    <a:lnTo>
                      <a:pt x="564497" y="1029926"/>
                    </a:lnTo>
                    <a:lnTo>
                      <a:pt x="532077" y="1039968"/>
                    </a:lnTo>
                    <a:lnTo>
                      <a:pt x="519639" y="1060280"/>
                    </a:lnTo>
                    <a:lnTo>
                      <a:pt x="512008" y="1064584"/>
                    </a:lnTo>
                    <a:lnTo>
                      <a:pt x="505983" y="1065158"/>
                    </a:lnTo>
                    <a:lnTo>
                      <a:pt x="500417" y="1061041"/>
                    </a:lnTo>
                    <a:lnTo>
                      <a:pt x="490088" y="1047972"/>
                    </a:lnTo>
                    <a:lnTo>
                      <a:pt x="469503" y="1037515"/>
                    </a:lnTo>
                    <a:lnTo>
                      <a:pt x="460752" y="1040125"/>
                    </a:lnTo>
                    <a:lnTo>
                      <a:pt x="445704" y="1031963"/>
                    </a:lnTo>
                    <a:lnTo>
                      <a:pt x="433970" y="1019927"/>
                    </a:lnTo>
                    <a:lnTo>
                      <a:pt x="420385" y="1014505"/>
                    </a:lnTo>
                    <a:lnTo>
                      <a:pt x="418004" y="1008552"/>
                    </a:lnTo>
                    <a:lnTo>
                      <a:pt x="416010" y="996243"/>
                    </a:lnTo>
                    <a:lnTo>
                      <a:pt x="421748" y="985183"/>
                    </a:lnTo>
                    <a:lnTo>
                      <a:pt x="421748" y="965573"/>
                    </a:lnTo>
                    <a:lnTo>
                      <a:pt x="415135" y="949249"/>
                    </a:lnTo>
                    <a:lnTo>
                      <a:pt x="401966" y="938935"/>
                    </a:lnTo>
                    <a:lnTo>
                      <a:pt x="390189" y="936424"/>
                    </a:lnTo>
                    <a:lnTo>
                      <a:pt x="388137" y="929323"/>
                    </a:lnTo>
                    <a:lnTo>
                      <a:pt x="388137" y="916241"/>
                    </a:lnTo>
                    <a:lnTo>
                      <a:pt x="372200" y="903029"/>
                    </a:lnTo>
                    <a:lnTo>
                      <a:pt x="357855" y="892514"/>
                    </a:lnTo>
                    <a:lnTo>
                      <a:pt x="341903" y="887507"/>
                    </a:lnTo>
                    <a:lnTo>
                      <a:pt x="316612" y="881009"/>
                    </a:lnTo>
                    <a:lnTo>
                      <a:pt x="301249" y="896344"/>
                    </a:lnTo>
                    <a:lnTo>
                      <a:pt x="292484" y="908609"/>
                    </a:lnTo>
                    <a:lnTo>
                      <a:pt x="271626" y="907576"/>
                    </a:lnTo>
                    <a:lnTo>
                      <a:pt x="238818" y="910976"/>
                    </a:lnTo>
                    <a:lnTo>
                      <a:pt x="222135" y="919798"/>
                    </a:lnTo>
                    <a:lnTo>
                      <a:pt x="213083" y="907734"/>
                    </a:lnTo>
                    <a:lnTo>
                      <a:pt x="197304" y="911578"/>
                    </a:lnTo>
                    <a:lnTo>
                      <a:pt x="177220" y="917560"/>
                    </a:lnTo>
                    <a:lnTo>
                      <a:pt x="164453" y="922724"/>
                    </a:lnTo>
                    <a:lnTo>
                      <a:pt x="147009" y="915466"/>
                    </a:lnTo>
                    <a:lnTo>
                      <a:pt x="134672" y="919411"/>
                    </a:lnTo>
                    <a:lnTo>
                      <a:pt x="132320" y="915365"/>
                    </a:lnTo>
                    <a:lnTo>
                      <a:pt x="130656" y="899084"/>
                    </a:lnTo>
                    <a:lnTo>
                      <a:pt x="123698" y="895397"/>
                    </a:lnTo>
                    <a:lnTo>
                      <a:pt x="118577" y="890276"/>
                    </a:lnTo>
                    <a:lnTo>
                      <a:pt x="113327" y="871828"/>
                    </a:lnTo>
                    <a:lnTo>
                      <a:pt x="109267" y="853394"/>
                    </a:lnTo>
                    <a:lnTo>
                      <a:pt x="97217" y="837529"/>
                    </a:lnTo>
                    <a:lnTo>
                      <a:pt x="92914" y="816283"/>
                    </a:lnTo>
                    <a:lnTo>
                      <a:pt x="80146" y="817632"/>
                    </a:lnTo>
                    <a:lnTo>
                      <a:pt x="67781" y="829481"/>
                    </a:lnTo>
                    <a:lnTo>
                      <a:pt x="67408" y="829337"/>
                    </a:lnTo>
                    <a:lnTo>
                      <a:pt x="56362" y="811736"/>
                    </a:lnTo>
                    <a:lnTo>
                      <a:pt x="45833" y="808752"/>
                    </a:lnTo>
                    <a:lnTo>
                      <a:pt x="47913" y="798711"/>
                    </a:lnTo>
                    <a:lnTo>
                      <a:pt x="54612" y="779230"/>
                    </a:lnTo>
                    <a:lnTo>
                      <a:pt x="48386" y="760839"/>
                    </a:lnTo>
                    <a:lnTo>
                      <a:pt x="30369" y="731575"/>
                    </a:lnTo>
                    <a:lnTo>
                      <a:pt x="4547" y="724044"/>
                    </a:lnTo>
                    <a:lnTo>
                      <a:pt x="0" y="723542"/>
                    </a:lnTo>
                    <a:lnTo>
                      <a:pt x="0" y="694851"/>
                    </a:lnTo>
                    <a:lnTo>
                      <a:pt x="6369" y="687062"/>
                    </a:lnTo>
                    <a:lnTo>
                      <a:pt x="10544" y="675772"/>
                    </a:lnTo>
                    <a:lnTo>
                      <a:pt x="15937" y="668700"/>
                    </a:lnTo>
                    <a:lnTo>
                      <a:pt x="20887" y="668700"/>
                    </a:lnTo>
                    <a:lnTo>
                      <a:pt x="28446" y="650252"/>
                    </a:lnTo>
                    <a:lnTo>
                      <a:pt x="35619" y="642563"/>
                    </a:lnTo>
                    <a:lnTo>
                      <a:pt x="37814" y="627042"/>
                    </a:lnTo>
                    <a:lnTo>
                      <a:pt x="34443" y="613930"/>
                    </a:lnTo>
                    <a:lnTo>
                      <a:pt x="26194" y="613930"/>
                    </a:lnTo>
                    <a:lnTo>
                      <a:pt x="22794" y="611061"/>
                    </a:lnTo>
                    <a:lnTo>
                      <a:pt x="20944" y="602899"/>
                    </a:lnTo>
                    <a:lnTo>
                      <a:pt x="19094" y="582644"/>
                    </a:lnTo>
                    <a:lnTo>
                      <a:pt x="11333" y="570292"/>
                    </a:lnTo>
                    <a:lnTo>
                      <a:pt x="9898" y="561126"/>
                    </a:lnTo>
                    <a:lnTo>
                      <a:pt x="11447" y="555603"/>
                    </a:lnTo>
                    <a:lnTo>
                      <a:pt x="15981" y="553078"/>
                    </a:lnTo>
                    <a:lnTo>
                      <a:pt x="20485" y="550711"/>
                    </a:lnTo>
                    <a:lnTo>
                      <a:pt x="20485" y="550711"/>
                    </a:lnTo>
                    <a:lnTo>
                      <a:pt x="25463" y="548100"/>
                    </a:lnTo>
                    <a:lnTo>
                      <a:pt x="28949" y="542836"/>
                    </a:lnTo>
                    <a:lnTo>
                      <a:pt x="28949" y="542836"/>
                    </a:lnTo>
                    <a:lnTo>
                      <a:pt x="32736" y="537098"/>
                    </a:lnTo>
                    <a:lnTo>
                      <a:pt x="47339" y="516139"/>
                    </a:lnTo>
                    <a:lnTo>
                      <a:pt x="56879" y="511836"/>
                    </a:lnTo>
                    <a:lnTo>
                      <a:pt x="63836" y="501048"/>
                    </a:lnTo>
                    <a:lnTo>
                      <a:pt x="70392" y="483547"/>
                    </a:lnTo>
                    <a:lnTo>
                      <a:pt x="78167" y="469058"/>
                    </a:lnTo>
                    <a:lnTo>
                      <a:pt x="78167" y="453709"/>
                    </a:lnTo>
                    <a:lnTo>
                      <a:pt x="62387" y="451959"/>
                    </a:lnTo>
                    <a:lnTo>
                      <a:pt x="62029" y="451027"/>
                    </a:lnTo>
                    <a:lnTo>
                      <a:pt x="66963" y="443940"/>
                    </a:lnTo>
                    <a:lnTo>
                      <a:pt x="68713" y="430757"/>
                    </a:lnTo>
                    <a:lnTo>
                      <a:pt x="68713" y="428390"/>
                    </a:lnTo>
                    <a:lnTo>
                      <a:pt x="72716" y="426066"/>
                    </a:lnTo>
                    <a:lnTo>
                      <a:pt x="80591" y="422293"/>
                    </a:lnTo>
                    <a:lnTo>
                      <a:pt x="89758" y="421475"/>
                    </a:lnTo>
                    <a:lnTo>
                      <a:pt x="100531" y="414834"/>
                    </a:lnTo>
                    <a:lnTo>
                      <a:pt x="99685" y="400288"/>
                    </a:lnTo>
                    <a:lnTo>
                      <a:pt x="94506" y="388955"/>
                    </a:lnTo>
                    <a:lnTo>
                      <a:pt x="83030" y="380219"/>
                    </a:lnTo>
                    <a:lnTo>
                      <a:pt x="81767" y="362474"/>
                    </a:lnTo>
                    <a:lnTo>
                      <a:pt x="86229" y="348000"/>
                    </a:lnTo>
                    <a:lnTo>
                      <a:pt x="98709" y="341745"/>
                    </a:lnTo>
                    <a:lnTo>
                      <a:pt x="109267" y="337628"/>
                    </a:lnTo>
                    <a:lnTo>
                      <a:pt x="124114" y="341688"/>
                    </a:lnTo>
                    <a:lnTo>
                      <a:pt x="136408" y="338159"/>
                    </a:lnTo>
                    <a:lnTo>
                      <a:pt x="143925" y="322379"/>
                    </a:lnTo>
                    <a:lnTo>
                      <a:pt x="147626" y="315795"/>
                    </a:lnTo>
                    <a:lnTo>
                      <a:pt x="151499" y="317387"/>
                    </a:lnTo>
                    <a:lnTo>
                      <a:pt x="163822" y="325076"/>
                    </a:lnTo>
                    <a:lnTo>
                      <a:pt x="174724" y="338460"/>
                    </a:lnTo>
                    <a:lnTo>
                      <a:pt x="185096" y="333525"/>
                    </a:lnTo>
                    <a:lnTo>
                      <a:pt x="188983" y="322680"/>
                    </a:lnTo>
                    <a:lnTo>
                      <a:pt x="188983" y="306901"/>
                    </a:lnTo>
                    <a:lnTo>
                      <a:pt x="199326" y="291752"/>
                    </a:lnTo>
                    <a:lnTo>
                      <a:pt x="189944" y="280878"/>
                    </a:lnTo>
                    <a:lnTo>
                      <a:pt x="188180" y="272185"/>
                    </a:lnTo>
                    <a:lnTo>
                      <a:pt x="197605" y="258414"/>
                    </a:lnTo>
                    <a:lnTo>
                      <a:pt x="197849" y="242548"/>
                    </a:lnTo>
                    <a:lnTo>
                      <a:pt x="190561" y="231316"/>
                    </a:lnTo>
                    <a:lnTo>
                      <a:pt x="192254" y="223785"/>
                    </a:lnTo>
                    <a:lnTo>
                      <a:pt x="197877" y="220098"/>
                    </a:lnTo>
                    <a:lnTo>
                      <a:pt x="213298" y="213973"/>
                    </a:lnTo>
                    <a:lnTo>
                      <a:pt x="218879" y="195238"/>
                    </a:lnTo>
                    <a:lnTo>
                      <a:pt x="231545" y="188969"/>
                    </a:lnTo>
                    <a:lnTo>
                      <a:pt x="244886" y="178110"/>
                    </a:lnTo>
                    <a:lnTo>
                      <a:pt x="244399" y="163664"/>
                    </a:lnTo>
                    <a:lnTo>
                      <a:pt x="241845" y="147468"/>
                    </a:lnTo>
                    <a:lnTo>
                      <a:pt x="241845" y="134299"/>
                    </a:lnTo>
                    <a:lnTo>
                      <a:pt x="249864" y="117085"/>
                    </a:lnTo>
                    <a:lnTo>
                      <a:pt x="247784" y="100660"/>
                    </a:lnTo>
                    <a:lnTo>
                      <a:pt x="249965" y="84579"/>
                    </a:lnTo>
                    <a:cubicBezTo>
                      <a:pt x="262631" y="87965"/>
                      <a:pt x="275542" y="91192"/>
                      <a:pt x="275542" y="91192"/>
                    </a:cubicBezTo>
                    <a:lnTo>
                      <a:pt x="306714" y="95811"/>
                    </a:lnTo>
                    <a:lnTo>
                      <a:pt x="341415" y="73921"/>
                    </a:lnTo>
                    <a:lnTo>
                      <a:pt x="365658" y="48515"/>
                    </a:lnTo>
                    <a:lnTo>
                      <a:pt x="386430" y="6914"/>
                    </a:lnTo>
                    <a:lnTo>
                      <a:pt x="401435" y="0"/>
                    </a:lnTo>
                    <a:lnTo>
                      <a:pt x="412911" y="6914"/>
                    </a:lnTo>
                    <a:lnTo>
                      <a:pt x="414059" y="19624"/>
                    </a:lnTo>
                    <a:lnTo>
                      <a:pt x="399054" y="38086"/>
                    </a:lnTo>
                    <a:lnTo>
                      <a:pt x="390978" y="66949"/>
                    </a:lnTo>
                    <a:lnTo>
                      <a:pt x="403673" y="86616"/>
                    </a:lnTo>
                    <a:lnTo>
                      <a:pt x="416369" y="99312"/>
                    </a:lnTo>
                    <a:lnTo>
                      <a:pt x="417531" y="136250"/>
                    </a:lnTo>
                    <a:lnTo>
                      <a:pt x="442922" y="150108"/>
                    </a:lnTo>
                    <a:lnTo>
                      <a:pt x="511032" y="183575"/>
                    </a:lnTo>
                    <a:lnTo>
                      <a:pt x="531804" y="219438"/>
                    </a:lnTo>
                    <a:lnTo>
                      <a:pt x="535276" y="232134"/>
                    </a:lnTo>
                    <a:lnTo>
                      <a:pt x="556048" y="226396"/>
                    </a:lnTo>
                    <a:lnTo>
                      <a:pt x="562976" y="254096"/>
                    </a:lnTo>
                    <a:lnTo>
                      <a:pt x="592986" y="275972"/>
                    </a:lnTo>
                    <a:lnTo>
                      <a:pt x="620687" y="264425"/>
                    </a:lnTo>
                    <a:lnTo>
                      <a:pt x="664554" y="262115"/>
                    </a:lnTo>
                    <a:lnTo>
                      <a:pt x="679559" y="280592"/>
                    </a:lnTo>
                    <a:lnTo>
                      <a:pt x="708422" y="282901"/>
                    </a:lnTo>
                    <a:lnTo>
                      <a:pt x="715351" y="294377"/>
                    </a:lnTo>
                    <a:lnTo>
                      <a:pt x="764985" y="283991"/>
                    </a:lnTo>
                    <a:lnTo>
                      <a:pt x="825020" y="292082"/>
                    </a:lnTo>
                    <a:lnTo>
                      <a:pt x="870035" y="348645"/>
                    </a:lnTo>
                    <a:lnTo>
                      <a:pt x="881583" y="374036"/>
                    </a:lnTo>
                    <a:lnTo>
                      <a:pt x="902311" y="405222"/>
                    </a:lnTo>
                    <a:lnTo>
                      <a:pt x="926554" y="421375"/>
                    </a:lnTo>
                    <a:lnTo>
                      <a:pt x="946179" y="406370"/>
                    </a:lnTo>
                    <a:lnTo>
                      <a:pt x="977351" y="406370"/>
                    </a:lnTo>
                    <a:lnTo>
                      <a:pt x="986575" y="422537"/>
                    </a:lnTo>
                    <a:lnTo>
                      <a:pt x="1006199" y="423685"/>
                    </a:lnTo>
                    <a:lnTo>
                      <a:pt x="1040843" y="430613"/>
                    </a:lnTo>
                    <a:lnTo>
                      <a:pt x="1074310" y="417918"/>
                    </a:lnTo>
                    <a:lnTo>
                      <a:pt x="1100863" y="430613"/>
                    </a:lnTo>
                    <a:lnTo>
                      <a:pt x="1133182" y="442161"/>
                    </a:lnTo>
                    <a:lnTo>
                      <a:pt x="1196674" y="450238"/>
                    </a:lnTo>
                    <a:close/>
                  </a:path>
                </a:pathLst>
              </a:custGeom>
              <a:solidFill>
                <a:schemeClr val="bg1">
                  <a:lumMod val="85000"/>
                </a:schemeClr>
              </a:solidFill>
              <a:ln w="1433" cap="flat">
                <a:noFill/>
                <a:prstDash val="solid"/>
                <a:miter/>
              </a:ln>
            </p:spPr>
            <p:txBody>
              <a:bodyPr rtlCol="0" anchor="ctr"/>
              <a:lstStyle/>
              <a:p>
                <a:endParaRPr lang="fr-FR" sz="2400">
                  <a:latin typeface="Calibri" panose="020F0502020204030204" pitchFamily="34" charset="0"/>
                  <a:ea typeface="Calibri" panose="020F0502020204030204" pitchFamily="34" charset="0"/>
                  <a:cs typeface="Calibri" panose="020F0502020204030204" pitchFamily="34" charset="0"/>
                </a:endParaRPr>
              </a:p>
            </p:txBody>
          </p:sp>
          <p:pic>
            <p:nvPicPr>
              <p:cNvPr id="29" name="Graphic 253">
                <a:extLst>
                  <a:ext uri="{FF2B5EF4-FFF2-40B4-BE49-F238E27FC236}">
                    <a16:creationId xmlns:a16="http://schemas.microsoft.com/office/drawing/2014/main" id="{6CA58B01-EDEA-338E-9B11-AF35CF52D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8083" y="1948215"/>
                <a:ext cx="183613" cy="183613"/>
              </a:xfrm>
              <a:prstGeom prst="rect">
                <a:avLst/>
              </a:prstGeom>
            </p:spPr>
          </p:pic>
          <p:sp>
            <p:nvSpPr>
              <p:cNvPr id="30" name="Espace réservé du texte 1">
                <a:extLst>
                  <a:ext uri="{FF2B5EF4-FFF2-40B4-BE49-F238E27FC236}">
                    <a16:creationId xmlns:a16="http://schemas.microsoft.com/office/drawing/2014/main" id="{A8C65C1B-9324-737B-49D8-6FA0DFBFE8FC}"/>
                  </a:ext>
                </a:extLst>
              </p:cNvPr>
              <p:cNvSpPr txBox="1">
                <a:spLocks/>
              </p:cNvSpPr>
              <p:nvPr/>
            </p:nvSpPr>
            <p:spPr>
              <a:xfrm>
                <a:off x="6109654" y="2177033"/>
                <a:ext cx="464633" cy="167051"/>
              </a:xfrm>
              <a:prstGeom prst="rect">
                <a:avLst/>
              </a:prstGeom>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tx1">
                        <a:lumMod val="85000"/>
                        <a:lumOff val="15000"/>
                      </a:schemeClr>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Brest</a:t>
                </a:r>
              </a:p>
            </p:txBody>
          </p:sp>
          <p:pic>
            <p:nvPicPr>
              <p:cNvPr id="31" name="Graphic 257">
                <a:extLst>
                  <a:ext uri="{FF2B5EF4-FFF2-40B4-BE49-F238E27FC236}">
                    <a16:creationId xmlns:a16="http://schemas.microsoft.com/office/drawing/2014/main" id="{05D0670E-9E62-7B57-1F47-29D83672FE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0434" y="2421379"/>
                <a:ext cx="183613" cy="183613"/>
              </a:xfrm>
              <a:prstGeom prst="rect">
                <a:avLst/>
              </a:prstGeom>
            </p:spPr>
          </p:pic>
          <p:sp>
            <p:nvSpPr>
              <p:cNvPr id="32" name="Espace réservé du texte 1">
                <a:extLst>
                  <a:ext uri="{FF2B5EF4-FFF2-40B4-BE49-F238E27FC236}">
                    <a16:creationId xmlns:a16="http://schemas.microsoft.com/office/drawing/2014/main" id="{4AA1AF4A-7378-0C40-51BE-A9FD38AF6082}"/>
                  </a:ext>
                </a:extLst>
              </p:cNvPr>
              <p:cNvSpPr txBox="1">
                <a:spLocks/>
              </p:cNvSpPr>
              <p:nvPr/>
            </p:nvSpPr>
            <p:spPr>
              <a:xfrm>
                <a:off x="6864563" y="2174433"/>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Rennes</a:t>
                </a:r>
              </a:p>
            </p:txBody>
          </p:sp>
          <p:pic>
            <p:nvPicPr>
              <p:cNvPr id="33" name="Graphic 260">
                <a:extLst>
                  <a:ext uri="{FF2B5EF4-FFF2-40B4-BE49-F238E27FC236}">
                    <a16:creationId xmlns:a16="http://schemas.microsoft.com/office/drawing/2014/main" id="{307202A9-CB17-B9C2-48C5-D901828EBD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74752" y="2848524"/>
                <a:ext cx="183613" cy="183613"/>
              </a:xfrm>
              <a:prstGeom prst="rect">
                <a:avLst/>
              </a:prstGeom>
            </p:spPr>
          </p:pic>
          <p:sp>
            <p:nvSpPr>
              <p:cNvPr id="34" name="Espace réservé du texte 1">
                <a:extLst>
                  <a:ext uri="{FF2B5EF4-FFF2-40B4-BE49-F238E27FC236}">
                    <a16:creationId xmlns:a16="http://schemas.microsoft.com/office/drawing/2014/main" id="{27065FFC-EA22-B5B9-C77E-EBDC6A7E63BE}"/>
                  </a:ext>
                </a:extLst>
              </p:cNvPr>
              <p:cNvSpPr txBox="1">
                <a:spLocks/>
              </p:cNvSpPr>
              <p:nvPr/>
            </p:nvSpPr>
            <p:spPr>
              <a:xfrm>
                <a:off x="6885037" y="3096945"/>
                <a:ext cx="545681"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14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Nantes</a:t>
                </a:r>
              </a:p>
            </p:txBody>
          </p:sp>
          <p:grpSp>
            <p:nvGrpSpPr>
              <p:cNvPr id="35" name="Group 262">
                <a:extLst>
                  <a:ext uri="{FF2B5EF4-FFF2-40B4-BE49-F238E27FC236}">
                    <a16:creationId xmlns:a16="http://schemas.microsoft.com/office/drawing/2014/main" id="{9A4E0E0D-07E4-7C2A-B9D7-1367470E77E3}"/>
                  </a:ext>
                </a:extLst>
              </p:cNvPr>
              <p:cNvGrpSpPr/>
              <p:nvPr/>
            </p:nvGrpSpPr>
            <p:grpSpPr>
              <a:xfrm>
                <a:off x="7299940" y="1746312"/>
                <a:ext cx="481015" cy="347828"/>
                <a:chOff x="4651151" y="1680067"/>
                <a:chExt cx="360762" cy="260870"/>
              </a:xfrm>
            </p:grpSpPr>
            <p:pic>
              <p:nvPicPr>
                <p:cNvPr id="219" name="Graphic 263">
                  <a:extLst>
                    <a:ext uri="{FF2B5EF4-FFF2-40B4-BE49-F238E27FC236}">
                      <a16:creationId xmlns:a16="http://schemas.microsoft.com/office/drawing/2014/main" id="{7F96FE5D-C1B0-9347-F542-AE5204B27C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20" name="Espace réservé du texte 1">
                  <a:extLst>
                    <a:ext uri="{FF2B5EF4-FFF2-40B4-BE49-F238E27FC236}">
                      <a16:creationId xmlns:a16="http://schemas.microsoft.com/office/drawing/2014/main" id="{7C82B3EE-B5FF-6D63-CAA7-026E8E5CBACE}"/>
                    </a:ext>
                  </a:extLst>
                </p:cNvPr>
                <p:cNvSpPr txBox="1">
                  <a:spLocks/>
                </p:cNvSpPr>
                <p:nvPr/>
              </p:nvSpPr>
              <p:spPr>
                <a:xfrm>
                  <a:off x="4651151" y="183013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Caen</a:t>
                  </a:r>
                </a:p>
              </p:txBody>
            </p:sp>
          </p:grpSp>
          <p:pic>
            <p:nvPicPr>
              <p:cNvPr id="36" name="Graphic 266">
                <a:extLst>
                  <a:ext uri="{FF2B5EF4-FFF2-40B4-BE49-F238E27FC236}">
                    <a16:creationId xmlns:a16="http://schemas.microsoft.com/office/drawing/2014/main" id="{EC267A02-618A-9E16-5AF6-722B6F3666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83744" y="1690202"/>
                <a:ext cx="183613" cy="183613"/>
              </a:xfrm>
              <a:prstGeom prst="rect">
                <a:avLst/>
              </a:prstGeom>
            </p:spPr>
          </p:pic>
          <p:sp>
            <p:nvSpPr>
              <p:cNvPr id="37" name="Espace réservé du texte 1">
                <a:extLst>
                  <a:ext uri="{FF2B5EF4-FFF2-40B4-BE49-F238E27FC236}">
                    <a16:creationId xmlns:a16="http://schemas.microsoft.com/office/drawing/2014/main" id="{3F572F33-1F89-3A6C-5210-A73E3EF807E8}"/>
                  </a:ext>
                </a:extLst>
              </p:cNvPr>
              <p:cNvSpPr txBox="1">
                <a:spLocks/>
              </p:cNvSpPr>
              <p:nvPr/>
            </p:nvSpPr>
            <p:spPr>
              <a:xfrm>
                <a:off x="7935043" y="1922975"/>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Rouen</a:t>
                </a:r>
              </a:p>
            </p:txBody>
          </p:sp>
          <p:pic>
            <p:nvPicPr>
              <p:cNvPr id="38" name="Graphic 269">
                <a:extLst>
                  <a:ext uri="{FF2B5EF4-FFF2-40B4-BE49-F238E27FC236}">
                    <a16:creationId xmlns:a16="http://schemas.microsoft.com/office/drawing/2014/main" id="{82296623-DA3C-3075-23E5-401AE4660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25860" y="991167"/>
                <a:ext cx="183613" cy="183613"/>
              </a:xfrm>
              <a:prstGeom prst="rect">
                <a:avLst/>
              </a:prstGeom>
            </p:spPr>
          </p:pic>
          <p:sp>
            <p:nvSpPr>
              <p:cNvPr id="39" name="Espace réservé du texte 1">
                <a:extLst>
                  <a:ext uri="{FF2B5EF4-FFF2-40B4-BE49-F238E27FC236}">
                    <a16:creationId xmlns:a16="http://schemas.microsoft.com/office/drawing/2014/main" id="{B4878101-39DE-544E-B02B-1681B7BED53F}"/>
                  </a:ext>
                </a:extLst>
              </p:cNvPr>
              <p:cNvSpPr txBox="1">
                <a:spLocks/>
              </p:cNvSpPr>
              <p:nvPr/>
            </p:nvSpPr>
            <p:spPr>
              <a:xfrm>
                <a:off x="8577159" y="1223940"/>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Lille</a:t>
                </a:r>
              </a:p>
            </p:txBody>
          </p:sp>
          <p:pic>
            <p:nvPicPr>
              <p:cNvPr id="40" name="Graphic 272">
                <a:extLst>
                  <a:ext uri="{FF2B5EF4-FFF2-40B4-BE49-F238E27FC236}">
                    <a16:creationId xmlns:a16="http://schemas.microsoft.com/office/drawing/2014/main" id="{83BDC62C-36B0-72D0-877B-3A75B5631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60486" y="1980298"/>
                <a:ext cx="183613" cy="183613"/>
              </a:xfrm>
              <a:prstGeom prst="rect">
                <a:avLst/>
              </a:prstGeom>
            </p:spPr>
          </p:pic>
          <p:sp>
            <p:nvSpPr>
              <p:cNvPr id="41" name="Espace réservé du texte 1">
                <a:extLst>
                  <a:ext uri="{FF2B5EF4-FFF2-40B4-BE49-F238E27FC236}">
                    <a16:creationId xmlns:a16="http://schemas.microsoft.com/office/drawing/2014/main" id="{777B9470-9730-37FF-D604-34334E1A5511}"/>
                  </a:ext>
                </a:extLst>
              </p:cNvPr>
              <p:cNvSpPr txBox="1">
                <a:spLocks/>
              </p:cNvSpPr>
              <p:nvPr/>
            </p:nvSpPr>
            <p:spPr>
              <a:xfrm>
                <a:off x="8511784" y="2213071"/>
                <a:ext cx="481016"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Paris</a:t>
                </a:r>
              </a:p>
            </p:txBody>
          </p:sp>
          <p:grpSp>
            <p:nvGrpSpPr>
              <p:cNvPr id="42" name="Group 274">
                <a:extLst>
                  <a:ext uri="{FF2B5EF4-FFF2-40B4-BE49-F238E27FC236}">
                    <a16:creationId xmlns:a16="http://schemas.microsoft.com/office/drawing/2014/main" id="{1F38F5A0-EA3B-CEB7-5D88-185EA8AD50BC}"/>
                  </a:ext>
                </a:extLst>
              </p:cNvPr>
              <p:cNvGrpSpPr/>
              <p:nvPr/>
            </p:nvGrpSpPr>
            <p:grpSpPr>
              <a:xfrm>
                <a:off x="9186958" y="1735859"/>
                <a:ext cx="481015" cy="347828"/>
                <a:chOff x="4651151" y="1680067"/>
                <a:chExt cx="360762" cy="260870"/>
              </a:xfrm>
            </p:grpSpPr>
            <p:pic>
              <p:nvPicPr>
                <p:cNvPr id="217" name="Graphic 275">
                  <a:extLst>
                    <a:ext uri="{FF2B5EF4-FFF2-40B4-BE49-F238E27FC236}">
                      <a16:creationId xmlns:a16="http://schemas.microsoft.com/office/drawing/2014/main" id="{ABB39584-200E-F490-CC15-78A7C5E415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18" name="Espace réservé du texte 1">
                  <a:extLst>
                    <a:ext uri="{FF2B5EF4-FFF2-40B4-BE49-F238E27FC236}">
                      <a16:creationId xmlns:a16="http://schemas.microsoft.com/office/drawing/2014/main" id="{1FD4EFEC-B49D-2E61-5844-869B179DD7B1}"/>
                    </a:ext>
                  </a:extLst>
                </p:cNvPr>
                <p:cNvSpPr txBox="1">
                  <a:spLocks/>
                </p:cNvSpPr>
                <p:nvPr/>
              </p:nvSpPr>
              <p:spPr>
                <a:xfrm>
                  <a:off x="4651151" y="183013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Reims</a:t>
                  </a:r>
                </a:p>
              </p:txBody>
            </p:sp>
          </p:grpSp>
          <p:pic>
            <p:nvPicPr>
              <p:cNvPr id="43" name="Graphic 281">
                <a:extLst>
                  <a:ext uri="{FF2B5EF4-FFF2-40B4-BE49-F238E27FC236}">
                    <a16:creationId xmlns:a16="http://schemas.microsoft.com/office/drawing/2014/main" id="{06C8C42E-53C9-BB04-7B6C-C88D78E57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84730" y="2085227"/>
                <a:ext cx="183613" cy="183613"/>
              </a:xfrm>
              <a:prstGeom prst="rect">
                <a:avLst/>
              </a:prstGeom>
            </p:spPr>
          </p:pic>
          <p:sp>
            <p:nvSpPr>
              <p:cNvPr id="44" name="Espace réservé du texte 1">
                <a:extLst>
                  <a:ext uri="{FF2B5EF4-FFF2-40B4-BE49-F238E27FC236}">
                    <a16:creationId xmlns:a16="http://schemas.microsoft.com/office/drawing/2014/main" id="{D3EC25D7-3C1F-F0C4-CEE2-55639899B0C8}"/>
                  </a:ext>
                </a:extLst>
              </p:cNvPr>
              <p:cNvSpPr txBox="1">
                <a:spLocks/>
              </p:cNvSpPr>
              <p:nvPr/>
            </p:nvSpPr>
            <p:spPr>
              <a:xfrm>
                <a:off x="10214654" y="2318000"/>
                <a:ext cx="723765"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Strasbourg</a:t>
                </a:r>
              </a:p>
            </p:txBody>
          </p:sp>
          <p:grpSp>
            <p:nvGrpSpPr>
              <p:cNvPr id="45" name="Group 283">
                <a:extLst>
                  <a:ext uri="{FF2B5EF4-FFF2-40B4-BE49-F238E27FC236}">
                    <a16:creationId xmlns:a16="http://schemas.microsoft.com/office/drawing/2014/main" id="{8CFF7750-DA18-EE0D-1817-CC5C9DBE4FCC}"/>
                  </a:ext>
                </a:extLst>
              </p:cNvPr>
              <p:cNvGrpSpPr/>
              <p:nvPr/>
            </p:nvGrpSpPr>
            <p:grpSpPr>
              <a:xfrm>
                <a:off x="9748110" y="2124079"/>
                <a:ext cx="481015" cy="331348"/>
                <a:chOff x="4651151" y="1680067"/>
                <a:chExt cx="360762" cy="248510"/>
              </a:xfrm>
            </p:grpSpPr>
            <p:pic>
              <p:nvPicPr>
                <p:cNvPr id="215" name="Graphic 284">
                  <a:extLst>
                    <a:ext uri="{FF2B5EF4-FFF2-40B4-BE49-F238E27FC236}">
                      <a16:creationId xmlns:a16="http://schemas.microsoft.com/office/drawing/2014/main" id="{53B7AEEB-2C0A-A949-A3EF-3E63EA3C4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16" name="Espace réservé du texte 1">
                  <a:extLst>
                    <a:ext uri="{FF2B5EF4-FFF2-40B4-BE49-F238E27FC236}">
                      <a16:creationId xmlns:a16="http://schemas.microsoft.com/office/drawing/2014/main" id="{68AE7B3F-1512-5547-3D4F-797FF7F00A12}"/>
                    </a:ext>
                  </a:extLst>
                </p:cNvPr>
                <p:cNvSpPr txBox="1">
                  <a:spLocks/>
                </p:cNvSpPr>
                <p:nvPr/>
              </p:nvSpPr>
              <p:spPr>
                <a:xfrm>
                  <a:off x="4651151" y="181777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Nancy</a:t>
                  </a:r>
                </a:p>
              </p:txBody>
            </p:sp>
          </p:grpSp>
          <p:grpSp>
            <p:nvGrpSpPr>
              <p:cNvPr id="46" name="Group 286">
                <a:extLst>
                  <a:ext uri="{FF2B5EF4-FFF2-40B4-BE49-F238E27FC236}">
                    <a16:creationId xmlns:a16="http://schemas.microsoft.com/office/drawing/2014/main" id="{1ACF46E1-403F-3E37-7B9A-7849870F0E5A}"/>
                  </a:ext>
                </a:extLst>
              </p:cNvPr>
              <p:cNvGrpSpPr/>
              <p:nvPr/>
            </p:nvGrpSpPr>
            <p:grpSpPr>
              <a:xfrm>
                <a:off x="9259756" y="2834684"/>
                <a:ext cx="481015" cy="347828"/>
                <a:chOff x="4651151" y="1680067"/>
                <a:chExt cx="360762" cy="260870"/>
              </a:xfrm>
            </p:grpSpPr>
            <p:pic>
              <p:nvPicPr>
                <p:cNvPr id="213" name="Graphic 287">
                  <a:extLst>
                    <a:ext uri="{FF2B5EF4-FFF2-40B4-BE49-F238E27FC236}">
                      <a16:creationId xmlns:a16="http://schemas.microsoft.com/office/drawing/2014/main" id="{277101D5-CCE3-9E67-7ED0-5A53AEE125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14" name="Espace réservé du texte 1">
                  <a:extLst>
                    <a:ext uri="{FF2B5EF4-FFF2-40B4-BE49-F238E27FC236}">
                      <a16:creationId xmlns:a16="http://schemas.microsoft.com/office/drawing/2014/main" id="{34A7B8AA-7FF5-3A04-4CBC-F8DBC45431D4}"/>
                    </a:ext>
                  </a:extLst>
                </p:cNvPr>
                <p:cNvSpPr txBox="1">
                  <a:spLocks/>
                </p:cNvSpPr>
                <p:nvPr/>
              </p:nvSpPr>
              <p:spPr>
                <a:xfrm>
                  <a:off x="4651151" y="183013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Dijon</a:t>
                  </a:r>
                </a:p>
              </p:txBody>
            </p:sp>
          </p:grpSp>
          <p:pic>
            <p:nvPicPr>
              <p:cNvPr id="47" name="Graphic 290">
                <a:extLst>
                  <a:ext uri="{FF2B5EF4-FFF2-40B4-BE49-F238E27FC236}">
                    <a16:creationId xmlns:a16="http://schemas.microsoft.com/office/drawing/2014/main" id="{3985CE20-AEDD-29CC-3CE1-6ED11359D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99786" y="2957335"/>
                <a:ext cx="183613" cy="183613"/>
              </a:xfrm>
              <a:prstGeom prst="rect">
                <a:avLst/>
              </a:prstGeom>
            </p:spPr>
          </p:pic>
          <p:sp>
            <p:nvSpPr>
              <p:cNvPr id="48" name="Espace réservé du texte 1">
                <a:extLst>
                  <a:ext uri="{FF2B5EF4-FFF2-40B4-BE49-F238E27FC236}">
                    <a16:creationId xmlns:a16="http://schemas.microsoft.com/office/drawing/2014/main" id="{7A29F690-8F12-F85C-7F1A-07657B3CFEEC}"/>
                  </a:ext>
                </a:extLst>
              </p:cNvPr>
              <p:cNvSpPr txBox="1">
                <a:spLocks/>
              </p:cNvSpPr>
              <p:nvPr/>
            </p:nvSpPr>
            <p:spPr>
              <a:xfrm>
                <a:off x="9649618" y="3190108"/>
                <a:ext cx="683949"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Besançon</a:t>
                </a:r>
              </a:p>
            </p:txBody>
          </p:sp>
          <p:pic>
            <p:nvPicPr>
              <p:cNvPr id="49" name="Graphic 293">
                <a:extLst>
                  <a:ext uri="{FF2B5EF4-FFF2-40B4-BE49-F238E27FC236}">
                    <a16:creationId xmlns:a16="http://schemas.microsoft.com/office/drawing/2014/main" id="{6C568F0E-685A-4B80-CD7B-E8B8AF0ED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7110" y="2507792"/>
                <a:ext cx="183613" cy="183613"/>
              </a:xfrm>
              <a:prstGeom prst="rect">
                <a:avLst/>
              </a:prstGeom>
            </p:spPr>
          </p:pic>
          <p:grpSp>
            <p:nvGrpSpPr>
              <p:cNvPr id="50" name="Group 295">
                <a:extLst>
                  <a:ext uri="{FF2B5EF4-FFF2-40B4-BE49-F238E27FC236}">
                    <a16:creationId xmlns:a16="http://schemas.microsoft.com/office/drawing/2014/main" id="{6463EC47-130F-DE6A-3D12-1F4AD330FA75}"/>
                  </a:ext>
                </a:extLst>
              </p:cNvPr>
              <p:cNvGrpSpPr/>
              <p:nvPr/>
            </p:nvGrpSpPr>
            <p:grpSpPr>
              <a:xfrm>
                <a:off x="7805802" y="2804132"/>
                <a:ext cx="481015" cy="364308"/>
                <a:chOff x="4651151" y="1680067"/>
                <a:chExt cx="360762" cy="273230"/>
              </a:xfrm>
            </p:grpSpPr>
            <p:pic>
              <p:nvPicPr>
                <p:cNvPr id="211" name="Graphic 296">
                  <a:extLst>
                    <a:ext uri="{FF2B5EF4-FFF2-40B4-BE49-F238E27FC236}">
                      <a16:creationId xmlns:a16="http://schemas.microsoft.com/office/drawing/2014/main" id="{84D27F0E-2E51-B937-E59B-E50DED864B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12" name="Espace réservé du texte 1">
                  <a:extLst>
                    <a:ext uri="{FF2B5EF4-FFF2-40B4-BE49-F238E27FC236}">
                      <a16:creationId xmlns:a16="http://schemas.microsoft.com/office/drawing/2014/main" id="{70F7B9CC-AFEF-0977-25F5-267AA3F3E937}"/>
                    </a:ext>
                  </a:extLst>
                </p:cNvPr>
                <p:cNvSpPr txBox="1">
                  <a:spLocks/>
                </p:cNvSpPr>
                <p:nvPr/>
              </p:nvSpPr>
              <p:spPr>
                <a:xfrm>
                  <a:off x="4651151" y="184249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Tours</a:t>
                  </a:r>
                </a:p>
              </p:txBody>
            </p:sp>
          </p:grpSp>
          <p:pic>
            <p:nvPicPr>
              <p:cNvPr id="51" name="Graphic 299">
                <a:extLst>
                  <a:ext uri="{FF2B5EF4-FFF2-40B4-BE49-F238E27FC236}">
                    <a16:creationId xmlns:a16="http://schemas.microsoft.com/office/drawing/2014/main" id="{4BA32A96-59BA-9408-3C2F-5CCFA71BB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51154" y="3467306"/>
                <a:ext cx="183613" cy="183613"/>
              </a:xfrm>
              <a:prstGeom prst="rect">
                <a:avLst/>
              </a:prstGeom>
            </p:spPr>
          </p:pic>
          <p:sp>
            <p:nvSpPr>
              <p:cNvPr id="52" name="Espace réservé du texte 1">
                <a:extLst>
                  <a:ext uri="{FF2B5EF4-FFF2-40B4-BE49-F238E27FC236}">
                    <a16:creationId xmlns:a16="http://schemas.microsoft.com/office/drawing/2014/main" id="{84DE68A3-311A-DA88-DB4A-2BF9C990061D}"/>
                  </a:ext>
                </a:extLst>
              </p:cNvPr>
              <p:cNvSpPr txBox="1">
                <a:spLocks/>
              </p:cNvSpPr>
              <p:nvPr/>
            </p:nvSpPr>
            <p:spPr>
              <a:xfrm>
                <a:off x="6867146" y="3713498"/>
                <a:ext cx="751629" cy="147733"/>
              </a:xfrm>
              <a:prstGeom prst="rect">
                <a:avLst/>
              </a:prstGeom>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tx1">
                        <a:lumMod val="85000"/>
                        <a:lumOff val="15000"/>
                      </a:schemeClr>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La Rochelle </a:t>
                </a:r>
              </a:p>
            </p:txBody>
          </p:sp>
          <p:grpSp>
            <p:nvGrpSpPr>
              <p:cNvPr id="53" name="Group 301">
                <a:extLst>
                  <a:ext uri="{FF2B5EF4-FFF2-40B4-BE49-F238E27FC236}">
                    <a16:creationId xmlns:a16="http://schemas.microsoft.com/office/drawing/2014/main" id="{B2D58E6A-33FE-AF91-6108-326AD551A69A}"/>
                  </a:ext>
                </a:extLst>
              </p:cNvPr>
              <p:cNvGrpSpPr/>
              <p:nvPr/>
            </p:nvGrpSpPr>
            <p:grpSpPr>
              <a:xfrm>
                <a:off x="7950408" y="3716422"/>
                <a:ext cx="552652" cy="331348"/>
                <a:chOff x="4555537" y="1680067"/>
                <a:chExt cx="414490" cy="248510"/>
              </a:xfrm>
            </p:grpSpPr>
            <p:pic>
              <p:nvPicPr>
                <p:cNvPr id="209" name="Graphic 302">
                  <a:extLst>
                    <a:ext uri="{FF2B5EF4-FFF2-40B4-BE49-F238E27FC236}">
                      <a16:creationId xmlns:a16="http://schemas.microsoft.com/office/drawing/2014/main" id="{E47CCE0A-2709-CFE4-2E27-4357F7779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10" name="Espace réservé du texte 1">
                  <a:extLst>
                    <a:ext uri="{FF2B5EF4-FFF2-40B4-BE49-F238E27FC236}">
                      <a16:creationId xmlns:a16="http://schemas.microsoft.com/office/drawing/2014/main" id="{047949EF-2858-9F3D-0DCE-214F6D1B3541}"/>
                    </a:ext>
                  </a:extLst>
                </p:cNvPr>
                <p:cNvSpPr txBox="1">
                  <a:spLocks/>
                </p:cNvSpPr>
                <p:nvPr/>
              </p:nvSpPr>
              <p:spPr>
                <a:xfrm>
                  <a:off x="4555537" y="1817777"/>
                  <a:ext cx="414490"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Limoges</a:t>
                  </a:r>
                </a:p>
              </p:txBody>
            </p:sp>
          </p:grpSp>
          <p:pic>
            <p:nvPicPr>
              <p:cNvPr id="54" name="Graphic 305">
                <a:extLst>
                  <a:ext uri="{FF2B5EF4-FFF2-40B4-BE49-F238E27FC236}">
                    <a16:creationId xmlns:a16="http://schemas.microsoft.com/office/drawing/2014/main" id="{3EA4B32D-AAC9-69BE-DADB-68100163DB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04835" y="4068626"/>
                <a:ext cx="183613" cy="183613"/>
              </a:xfrm>
              <a:prstGeom prst="rect">
                <a:avLst/>
              </a:prstGeom>
            </p:spPr>
          </p:pic>
          <p:sp>
            <p:nvSpPr>
              <p:cNvPr id="55" name="Espace réservé du texte 1">
                <a:extLst>
                  <a:ext uri="{FF2B5EF4-FFF2-40B4-BE49-F238E27FC236}">
                    <a16:creationId xmlns:a16="http://schemas.microsoft.com/office/drawing/2014/main" id="{5AC248FA-A18F-30B3-E301-DEFD6BEA6A09}"/>
                  </a:ext>
                </a:extLst>
              </p:cNvPr>
              <p:cNvSpPr txBox="1">
                <a:spLocks/>
              </p:cNvSpPr>
              <p:nvPr/>
            </p:nvSpPr>
            <p:spPr>
              <a:xfrm>
                <a:off x="7187468" y="4301399"/>
                <a:ext cx="618347"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Bordeaux</a:t>
                </a:r>
              </a:p>
            </p:txBody>
          </p:sp>
          <p:grpSp>
            <p:nvGrpSpPr>
              <p:cNvPr id="56" name="Group 307">
                <a:extLst>
                  <a:ext uri="{FF2B5EF4-FFF2-40B4-BE49-F238E27FC236}">
                    <a16:creationId xmlns:a16="http://schemas.microsoft.com/office/drawing/2014/main" id="{3EBBE830-3696-6CF4-2478-6EDF77ED9237}"/>
                  </a:ext>
                </a:extLst>
              </p:cNvPr>
              <p:cNvGrpSpPr/>
              <p:nvPr/>
            </p:nvGrpSpPr>
            <p:grpSpPr>
              <a:xfrm>
                <a:off x="7347927" y="4514400"/>
                <a:ext cx="481015" cy="331348"/>
                <a:chOff x="4651151" y="1680067"/>
                <a:chExt cx="360762" cy="248510"/>
              </a:xfrm>
            </p:grpSpPr>
            <p:pic>
              <p:nvPicPr>
                <p:cNvPr id="207" name="Graphic 308">
                  <a:extLst>
                    <a:ext uri="{FF2B5EF4-FFF2-40B4-BE49-F238E27FC236}">
                      <a16:creationId xmlns:a16="http://schemas.microsoft.com/office/drawing/2014/main" id="{C2397813-8BDD-FFFF-EA2A-A0F5C55DB8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08" name="Espace réservé du texte 1">
                  <a:extLst>
                    <a:ext uri="{FF2B5EF4-FFF2-40B4-BE49-F238E27FC236}">
                      <a16:creationId xmlns:a16="http://schemas.microsoft.com/office/drawing/2014/main" id="{4D01AF06-AD80-021B-38C2-875B525BFAE2}"/>
                    </a:ext>
                  </a:extLst>
                </p:cNvPr>
                <p:cNvSpPr txBox="1">
                  <a:spLocks/>
                </p:cNvSpPr>
                <p:nvPr/>
              </p:nvSpPr>
              <p:spPr>
                <a:xfrm>
                  <a:off x="4651151" y="1817777"/>
                  <a:ext cx="360762"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Agen</a:t>
                  </a:r>
                </a:p>
              </p:txBody>
            </p:sp>
          </p:grpSp>
          <p:grpSp>
            <p:nvGrpSpPr>
              <p:cNvPr id="57" name="Group 310">
                <a:extLst>
                  <a:ext uri="{FF2B5EF4-FFF2-40B4-BE49-F238E27FC236}">
                    <a16:creationId xmlns:a16="http://schemas.microsoft.com/office/drawing/2014/main" id="{392E3081-043B-759F-45C8-BEB51079C7EB}"/>
                  </a:ext>
                </a:extLst>
              </p:cNvPr>
              <p:cNvGrpSpPr/>
              <p:nvPr/>
            </p:nvGrpSpPr>
            <p:grpSpPr>
              <a:xfrm>
                <a:off x="6774462" y="4804582"/>
                <a:ext cx="616767" cy="331348"/>
                <a:chOff x="4600244" y="1680067"/>
                <a:chExt cx="462576" cy="248510"/>
              </a:xfrm>
            </p:grpSpPr>
            <p:pic>
              <p:nvPicPr>
                <p:cNvPr id="205" name="Graphic 311">
                  <a:extLst>
                    <a:ext uri="{FF2B5EF4-FFF2-40B4-BE49-F238E27FC236}">
                      <a16:creationId xmlns:a16="http://schemas.microsoft.com/office/drawing/2014/main" id="{D3CE00A9-FDF7-AFBA-0BA6-7CE9A5DFA1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06" name="Espace réservé du texte 1">
                  <a:extLst>
                    <a:ext uri="{FF2B5EF4-FFF2-40B4-BE49-F238E27FC236}">
                      <a16:creationId xmlns:a16="http://schemas.microsoft.com/office/drawing/2014/main" id="{EC0511C2-9A66-771A-0DD3-1AAC0BB0DCE0}"/>
                    </a:ext>
                  </a:extLst>
                </p:cNvPr>
                <p:cNvSpPr txBox="1">
                  <a:spLocks/>
                </p:cNvSpPr>
                <p:nvPr/>
              </p:nvSpPr>
              <p:spPr>
                <a:xfrm>
                  <a:off x="4600244" y="1817777"/>
                  <a:ext cx="462576"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Bayonne</a:t>
                  </a:r>
                </a:p>
              </p:txBody>
            </p:sp>
          </p:grpSp>
          <p:pic>
            <p:nvPicPr>
              <p:cNvPr id="58" name="Graphic 314">
                <a:extLst>
                  <a:ext uri="{FF2B5EF4-FFF2-40B4-BE49-F238E27FC236}">
                    <a16:creationId xmlns:a16="http://schemas.microsoft.com/office/drawing/2014/main" id="{6E6692C4-249D-1618-1919-75D5A4F40F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96824" y="5135922"/>
                <a:ext cx="183613" cy="183613"/>
              </a:xfrm>
              <a:prstGeom prst="rect">
                <a:avLst/>
              </a:prstGeom>
            </p:spPr>
          </p:pic>
          <p:sp>
            <p:nvSpPr>
              <p:cNvPr id="59" name="Espace réservé du texte 1">
                <a:extLst>
                  <a:ext uri="{FF2B5EF4-FFF2-40B4-BE49-F238E27FC236}">
                    <a16:creationId xmlns:a16="http://schemas.microsoft.com/office/drawing/2014/main" id="{8782CCE5-C2B9-7851-76DA-30BB95276D8C}"/>
                  </a:ext>
                </a:extLst>
              </p:cNvPr>
              <p:cNvSpPr txBox="1">
                <a:spLocks/>
              </p:cNvSpPr>
              <p:nvPr/>
            </p:nvSpPr>
            <p:spPr>
              <a:xfrm>
                <a:off x="9693365" y="5368695"/>
                <a:ext cx="590531"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Marseille</a:t>
                </a:r>
              </a:p>
            </p:txBody>
          </p:sp>
          <p:pic>
            <p:nvPicPr>
              <p:cNvPr id="60" name="Graphic 317">
                <a:extLst>
                  <a:ext uri="{FF2B5EF4-FFF2-40B4-BE49-F238E27FC236}">
                    <a16:creationId xmlns:a16="http://schemas.microsoft.com/office/drawing/2014/main" id="{4E4113C3-33C0-7778-8736-9E5B33D7BE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98456" y="4749447"/>
                <a:ext cx="183613" cy="183613"/>
              </a:xfrm>
              <a:prstGeom prst="rect">
                <a:avLst/>
              </a:prstGeom>
            </p:spPr>
          </p:pic>
          <p:pic>
            <p:nvPicPr>
              <p:cNvPr id="61" name="Graphic 320">
                <a:extLst>
                  <a:ext uri="{FF2B5EF4-FFF2-40B4-BE49-F238E27FC236}">
                    <a16:creationId xmlns:a16="http://schemas.microsoft.com/office/drawing/2014/main" id="{D8EB64BE-476E-EE7B-3E76-B843A53516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90087" y="4732196"/>
                <a:ext cx="183613" cy="183613"/>
              </a:xfrm>
              <a:prstGeom prst="rect">
                <a:avLst/>
              </a:prstGeom>
            </p:spPr>
          </p:pic>
          <p:sp>
            <p:nvSpPr>
              <p:cNvPr id="62" name="Espace réservé du texte 1">
                <a:extLst>
                  <a:ext uri="{FF2B5EF4-FFF2-40B4-BE49-F238E27FC236}">
                    <a16:creationId xmlns:a16="http://schemas.microsoft.com/office/drawing/2014/main" id="{627CD0A1-D28A-A0F2-0A54-1EC0469842C8}"/>
                  </a:ext>
                </a:extLst>
              </p:cNvPr>
              <p:cNvSpPr txBox="1">
                <a:spLocks/>
              </p:cNvSpPr>
              <p:nvPr/>
            </p:nvSpPr>
            <p:spPr>
              <a:xfrm>
                <a:off x="7986628" y="4964969"/>
                <a:ext cx="590531"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Toulouse</a:t>
                </a:r>
              </a:p>
            </p:txBody>
          </p:sp>
          <p:grpSp>
            <p:nvGrpSpPr>
              <p:cNvPr id="63" name="Group 322">
                <a:extLst>
                  <a:ext uri="{FF2B5EF4-FFF2-40B4-BE49-F238E27FC236}">
                    <a16:creationId xmlns:a16="http://schemas.microsoft.com/office/drawing/2014/main" id="{B2127CDD-C08E-6158-091B-19FCE0589FCA}"/>
                  </a:ext>
                </a:extLst>
              </p:cNvPr>
              <p:cNvGrpSpPr/>
              <p:nvPr/>
            </p:nvGrpSpPr>
            <p:grpSpPr>
              <a:xfrm>
                <a:off x="8559245" y="4956647"/>
                <a:ext cx="830034" cy="431903"/>
                <a:chOff x="4523963" y="1680067"/>
                <a:chExt cx="622527" cy="323926"/>
              </a:xfrm>
            </p:grpSpPr>
            <p:pic>
              <p:nvPicPr>
                <p:cNvPr id="203" name="Graphic 323">
                  <a:extLst>
                    <a:ext uri="{FF2B5EF4-FFF2-40B4-BE49-F238E27FC236}">
                      <a16:creationId xmlns:a16="http://schemas.microsoft.com/office/drawing/2014/main" id="{87427AB6-1F2D-8A2B-3446-07E2D54087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04" name="Espace réservé du texte 1">
                  <a:extLst>
                    <a:ext uri="{FF2B5EF4-FFF2-40B4-BE49-F238E27FC236}">
                      <a16:creationId xmlns:a16="http://schemas.microsoft.com/office/drawing/2014/main" id="{43723E62-61D0-1195-E046-842126A03381}"/>
                    </a:ext>
                  </a:extLst>
                </p:cNvPr>
                <p:cNvSpPr txBox="1">
                  <a:spLocks/>
                </p:cNvSpPr>
                <p:nvPr/>
              </p:nvSpPr>
              <p:spPr>
                <a:xfrm>
                  <a:off x="4523963" y="1817777"/>
                  <a:ext cx="622527" cy="186216"/>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Montpellier</a:t>
                  </a:r>
                </a:p>
              </p:txBody>
            </p:sp>
          </p:grpSp>
          <p:pic>
            <p:nvPicPr>
              <p:cNvPr id="192" name="Graphic 326">
                <a:extLst>
                  <a:ext uri="{FF2B5EF4-FFF2-40B4-BE49-F238E27FC236}">
                    <a16:creationId xmlns:a16="http://schemas.microsoft.com/office/drawing/2014/main" id="{87F4F18A-3D78-26A3-6965-4ABF405CE0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72330" y="3716415"/>
                <a:ext cx="183613" cy="183613"/>
              </a:xfrm>
              <a:prstGeom prst="rect">
                <a:avLst/>
              </a:prstGeom>
            </p:spPr>
          </p:pic>
          <p:sp>
            <p:nvSpPr>
              <p:cNvPr id="193" name="Espace réservé du texte 1">
                <a:extLst>
                  <a:ext uri="{FF2B5EF4-FFF2-40B4-BE49-F238E27FC236}">
                    <a16:creationId xmlns:a16="http://schemas.microsoft.com/office/drawing/2014/main" id="{94AFC50C-A1E2-14A7-CA8A-CE7D4CE50F1E}"/>
                  </a:ext>
                </a:extLst>
              </p:cNvPr>
              <p:cNvSpPr txBox="1">
                <a:spLocks/>
              </p:cNvSpPr>
              <p:nvPr/>
            </p:nvSpPr>
            <p:spPr>
              <a:xfrm>
                <a:off x="9136714" y="3949188"/>
                <a:ext cx="454845" cy="192000"/>
              </a:xfrm>
              <a:prstGeom prst="rect">
                <a:avLst/>
              </a:prstGeom>
              <a:solidFill>
                <a:schemeClr val="accent2"/>
              </a:solidFill>
            </p:spPr>
            <p:txBody>
              <a:bodyPr lIns="0" tIns="0" rIns="0" bIns="0" anchor="ctr">
                <a:noAutofit/>
              </a:bodyPr>
              <a:lstStyle>
                <a:defPPr>
                  <a:defRPr lang="en-US"/>
                </a:defPPr>
                <a:lvl1pPr indent="0" algn="ctr" defTabSz="685800">
                  <a:lnSpc>
                    <a:spcPct val="90000"/>
                  </a:lnSpc>
                  <a:spcBef>
                    <a:spcPts val="750"/>
                  </a:spcBef>
                  <a:buFont typeface="Arial" panose="020B0604020202020204" pitchFamily="34" charset="0"/>
                  <a:buNone/>
                  <a:defRPr sz="800">
                    <a:solidFill>
                      <a:schemeClr val="accent1">
                        <a:lumMod val="20000"/>
                        <a:lumOff val="80000"/>
                      </a:schemeClr>
                    </a:solidFill>
                    <a:latin typeface="+mj-l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fr-FR" sz="1067">
                    <a:latin typeface="Calibri" panose="020F0502020204030204" pitchFamily="34" charset="0"/>
                    <a:ea typeface="Calibri" panose="020F0502020204030204" pitchFamily="34" charset="0"/>
                    <a:cs typeface="Calibri" panose="020F0502020204030204" pitchFamily="34" charset="0"/>
                  </a:rPr>
                  <a:t>Lyon</a:t>
                </a:r>
              </a:p>
            </p:txBody>
          </p:sp>
          <p:grpSp>
            <p:nvGrpSpPr>
              <p:cNvPr id="194" name="Group 328">
                <a:extLst>
                  <a:ext uri="{FF2B5EF4-FFF2-40B4-BE49-F238E27FC236}">
                    <a16:creationId xmlns:a16="http://schemas.microsoft.com/office/drawing/2014/main" id="{CCC6B4AE-BB7E-DAA6-BBB4-B19A66360576}"/>
                  </a:ext>
                </a:extLst>
              </p:cNvPr>
              <p:cNvGrpSpPr/>
              <p:nvPr/>
            </p:nvGrpSpPr>
            <p:grpSpPr>
              <a:xfrm>
                <a:off x="9711820" y="3742388"/>
                <a:ext cx="687604" cy="339588"/>
                <a:chOff x="4579930" y="1680067"/>
                <a:chExt cx="515704" cy="254690"/>
              </a:xfrm>
            </p:grpSpPr>
            <p:pic>
              <p:nvPicPr>
                <p:cNvPr id="201" name="Graphic 329">
                  <a:extLst>
                    <a:ext uri="{FF2B5EF4-FFF2-40B4-BE49-F238E27FC236}">
                      <a16:creationId xmlns:a16="http://schemas.microsoft.com/office/drawing/2014/main" id="{58D376DF-98DB-7695-02A2-5F0290F17D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02" name="Espace réservé du texte 1">
                  <a:extLst>
                    <a:ext uri="{FF2B5EF4-FFF2-40B4-BE49-F238E27FC236}">
                      <a16:creationId xmlns:a16="http://schemas.microsoft.com/office/drawing/2014/main" id="{3F3C54CA-563D-9DD2-52B5-C75765A71199}"/>
                    </a:ext>
                  </a:extLst>
                </p:cNvPr>
                <p:cNvSpPr txBox="1">
                  <a:spLocks/>
                </p:cNvSpPr>
                <p:nvPr/>
              </p:nvSpPr>
              <p:spPr>
                <a:xfrm>
                  <a:off x="4579930" y="1823957"/>
                  <a:ext cx="515704"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Chambéry</a:t>
                  </a:r>
                </a:p>
              </p:txBody>
            </p:sp>
          </p:grpSp>
          <p:grpSp>
            <p:nvGrpSpPr>
              <p:cNvPr id="195" name="Group 331">
                <a:extLst>
                  <a:ext uri="{FF2B5EF4-FFF2-40B4-BE49-F238E27FC236}">
                    <a16:creationId xmlns:a16="http://schemas.microsoft.com/office/drawing/2014/main" id="{21D4737F-23D2-1FBF-B3FC-383034F7D03C}"/>
                  </a:ext>
                </a:extLst>
              </p:cNvPr>
              <p:cNvGrpSpPr/>
              <p:nvPr/>
            </p:nvGrpSpPr>
            <p:grpSpPr>
              <a:xfrm>
                <a:off x="9464667" y="4122135"/>
                <a:ext cx="611810" cy="339588"/>
                <a:chOff x="4602103" y="1680067"/>
                <a:chExt cx="458858" cy="254690"/>
              </a:xfrm>
            </p:grpSpPr>
            <p:pic>
              <p:nvPicPr>
                <p:cNvPr id="199" name="Graphic 332">
                  <a:extLst>
                    <a:ext uri="{FF2B5EF4-FFF2-40B4-BE49-F238E27FC236}">
                      <a16:creationId xmlns:a16="http://schemas.microsoft.com/office/drawing/2014/main" id="{121623B6-89DE-CCD8-8471-F58CE44FB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200" name="Espace réservé du texte 1">
                  <a:extLst>
                    <a:ext uri="{FF2B5EF4-FFF2-40B4-BE49-F238E27FC236}">
                      <a16:creationId xmlns:a16="http://schemas.microsoft.com/office/drawing/2014/main" id="{4F8F706F-F405-4F96-E940-369DD3DF954F}"/>
                    </a:ext>
                  </a:extLst>
                </p:cNvPr>
                <p:cNvSpPr txBox="1">
                  <a:spLocks/>
                </p:cNvSpPr>
                <p:nvPr/>
              </p:nvSpPr>
              <p:spPr>
                <a:xfrm>
                  <a:off x="4602103" y="1823957"/>
                  <a:ext cx="458858" cy="110800"/>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67">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Grenoble</a:t>
                  </a:r>
                </a:p>
              </p:txBody>
            </p:sp>
          </p:grpSp>
          <p:grpSp>
            <p:nvGrpSpPr>
              <p:cNvPr id="196" name="Group 334">
                <a:extLst>
                  <a:ext uri="{FF2B5EF4-FFF2-40B4-BE49-F238E27FC236}">
                    <a16:creationId xmlns:a16="http://schemas.microsoft.com/office/drawing/2014/main" id="{7695121A-69C4-D15E-7A46-84322FEB8EFF}"/>
                  </a:ext>
                </a:extLst>
              </p:cNvPr>
              <p:cNvGrpSpPr/>
              <p:nvPr/>
            </p:nvGrpSpPr>
            <p:grpSpPr>
              <a:xfrm>
                <a:off x="8461192" y="3570363"/>
                <a:ext cx="714960" cy="501130"/>
                <a:chOff x="4584937" y="1680067"/>
                <a:chExt cx="536221" cy="375848"/>
              </a:xfrm>
            </p:grpSpPr>
            <p:pic>
              <p:nvPicPr>
                <p:cNvPr id="197" name="Graphic 335">
                  <a:extLst>
                    <a:ext uri="{FF2B5EF4-FFF2-40B4-BE49-F238E27FC236}">
                      <a16:creationId xmlns:a16="http://schemas.microsoft.com/office/drawing/2014/main" id="{4BD5538A-6B70-6736-E277-8DDD48FD0D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677" y="1680067"/>
                  <a:ext cx="137710" cy="137710"/>
                </a:xfrm>
                <a:prstGeom prst="rect">
                  <a:avLst/>
                </a:prstGeom>
              </p:spPr>
            </p:pic>
            <p:sp>
              <p:nvSpPr>
                <p:cNvPr id="198" name="Espace réservé du texte 1">
                  <a:extLst>
                    <a:ext uri="{FF2B5EF4-FFF2-40B4-BE49-F238E27FC236}">
                      <a16:creationId xmlns:a16="http://schemas.microsoft.com/office/drawing/2014/main" id="{B5808110-D92D-E87A-5618-4C2FBFB6C836}"/>
                    </a:ext>
                  </a:extLst>
                </p:cNvPr>
                <p:cNvSpPr txBox="1">
                  <a:spLocks/>
                </p:cNvSpPr>
                <p:nvPr/>
              </p:nvSpPr>
              <p:spPr>
                <a:xfrm>
                  <a:off x="4584937" y="1841342"/>
                  <a:ext cx="536221" cy="21457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7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Clermont-Ferrand</a:t>
                  </a:r>
                </a:p>
              </p:txBody>
            </p:sp>
          </p:grpSp>
        </p:grpSp>
        <p:sp>
          <p:nvSpPr>
            <p:cNvPr id="7" name="Espace réservé du texte 1">
              <a:extLst>
                <a:ext uri="{FF2B5EF4-FFF2-40B4-BE49-F238E27FC236}">
                  <a16:creationId xmlns:a16="http://schemas.microsoft.com/office/drawing/2014/main" id="{153050DB-05FB-0EAE-A1C5-3D1249E8B162}"/>
                </a:ext>
              </a:extLst>
            </p:cNvPr>
            <p:cNvSpPr txBox="1">
              <a:spLocks/>
            </p:cNvSpPr>
            <p:nvPr/>
          </p:nvSpPr>
          <p:spPr>
            <a:xfrm>
              <a:off x="8163982" y="2517231"/>
              <a:ext cx="534855" cy="288545"/>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7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Orléans</a:t>
              </a:r>
            </a:p>
          </p:txBody>
        </p:sp>
        <p:sp>
          <p:nvSpPr>
            <p:cNvPr id="8" name="Espace réservé du texte 1">
              <a:extLst>
                <a:ext uri="{FF2B5EF4-FFF2-40B4-BE49-F238E27FC236}">
                  <a16:creationId xmlns:a16="http://schemas.microsoft.com/office/drawing/2014/main" id="{D08ABAC5-E5E0-0F2E-E3AC-B5FFFD0BE223}"/>
                </a:ext>
              </a:extLst>
            </p:cNvPr>
            <p:cNvSpPr txBox="1">
              <a:spLocks/>
            </p:cNvSpPr>
            <p:nvPr/>
          </p:nvSpPr>
          <p:spPr>
            <a:xfrm>
              <a:off x="9856866" y="5081578"/>
              <a:ext cx="1076864" cy="23521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sz="107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Sophia Antipolis</a:t>
              </a:r>
            </a:p>
          </p:txBody>
        </p:sp>
      </p:grpSp>
      <p:sp>
        <p:nvSpPr>
          <p:cNvPr id="221" name="Espace réservé du texte 1">
            <a:extLst>
              <a:ext uri="{FF2B5EF4-FFF2-40B4-BE49-F238E27FC236}">
                <a16:creationId xmlns:a16="http://schemas.microsoft.com/office/drawing/2014/main" id="{435B4F9F-A8B8-A1B6-4B7E-A5BFBBB6850B}"/>
              </a:ext>
            </a:extLst>
          </p:cNvPr>
          <p:cNvSpPr txBox="1">
            <a:spLocks/>
          </p:cNvSpPr>
          <p:nvPr/>
        </p:nvSpPr>
        <p:spPr>
          <a:xfrm>
            <a:off x="501500" y="329924"/>
            <a:ext cx="4732055" cy="15234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01. Atlas en quelques mots</a:t>
            </a:r>
          </a:p>
        </p:txBody>
      </p:sp>
    </p:spTree>
    <p:extLst>
      <p:ext uri="{BB962C8B-B14F-4D97-AF65-F5344CB8AC3E}">
        <p14:creationId xmlns:p14="http://schemas.microsoft.com/office/powerpoint/2010/main" val="341867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een rectangles on a black background&#10;&#10;Description automatically generated">
            <a:extLst>
              <a:ext uri="{FF2B5EF4-FFF2-40B4-BE49-F238E27FC236}">
                <a16:creationId xmlns:a16="http://schemas.microsoft.com/office/drawing/2014/main" id="{AF1737CE-2483-F7B5-72F6-93FD357B6E4D}"/>
              </a:ext>
            </a:extLst>
          </p:cNvPr>
          <p:cNvPicPr>
            <a:picLocks noChangeAspect="1"/>
          </p:cNvPicPr>
          <p:nvPr/>
        </p:nvPicPr>
        <p:blipFill rotWithShape="1">
          <a:blip r:embed="rId3">
            <a:extLst>
              <a:ext uri="{28A0092B-C50C-407E-A947-70E740481C1C}">
                <a14:useLocalDpi xmlns:a14="http://schemas.microsoft.com/office/drawing/2010/main" val="0"/>
              </a:ext>
            </a:extLst>
          </a:blip>
          <a:srcRect t="9860" r="51102" b="9552"/>
          <a:stretch/>
        </p:blipFill>
        <p:spPr>
          <a:xfrm>
            <a:off x="5104519" y="0"/>
            <a:ext cx="4301874" cy="5143500"/>
          </a:xfrm>
          <a:prstGeom prst="rect">
            <a:avLst/>
          </a:prstGeom>
        </p:spPr>
      </p:pic>
      <p:sp>
        <p:nvSpPr>
          <p:cNvPr id="4" name="Freeform: Shape 3">
            <a:extLst>
              <a:ext uri="{FF2B5EF4-FFF2-40B4-BE49-F238E27FC236}">
                <a16:creationId xmlns:a16="http://schemas.microsoft.com/office/drawing/2014/main" id="{E7F2C356-AD1F-48A8-3D39-62421589BE9C}"/>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mj-lt"/>
              <a:cs typeface="Arial" panose="020B0604020202020204" pitchFamily="34" charset="0"/>
            </a:endParaRPr>
          </a:p>
        </p:txBody>
      </p:sp>
      <p:pic>
        <p:nvPicPr>
          <p:cNvPr id="5" name="Graphic 4">
            <a:extLst>
              <a:ext uri="{FF2B5EF4-FFF2-40B4-BE49-F238E27FC236}">
                <a16:creationId xmlns:a16="http://schemas.microsoft.com/office/drawing/2014/main" id="{B16BF948-DAD0-7311-0967-67349870D0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417" y="4603500"/>
            <a:ext cx="734581" cy="288000"/>
          </a:xfrm>
          <a:prstGeom prst="rect">
            <a:avLst/>
          </a:prstGeom>
        </p:spPr>
      </p:pic>
      <p:sp>
        <p:nvSpPr>
          <p:cNvPr id="3" name="Espace réservé du texte 1">
            <a:extLst>
              <a:ext uri="{FF2B5EF4-FFF2-40B4-BE49-F238E27FC236}">
                <a16:creationId xmlns:a16="http://schemas.microsoft.com/office/drawing/2014/main" id="{556E5D2A-A730-65C5-F434-F7068484F573}"/>
              </a:ext>
            </a:extLst>
          </p:cNvPr>
          <p:cNvSpPr txBox="1">
            <a:spLocks/>
          </p:cNvSpPr>
          <p:nvPr/>
        </p:nvSpPr>
        <p:spPr>
          <a:xfrm>
            <a:off x="1558205" y="1685353"/>
            <a:ext cx="3603539" cy="1772793"/>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fr-FR" sz="28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2. </a:t>
            </a:r>
            <a:r>
              <a:rPr lang="fr-FR" sz="3200" b="1">
                <a:solidFill>
                  <a:prstClr val="black">
                    <a:lumMod val="85000"/>
                    <a:lumOff val="15000"/>
                  </a:prstClr>
                </a:solidFill>
                <a:latin typeface="Calibri" panose="020F0502020204030204" pitchFamily="34" charset="0"/>
                <a:ea typeface="Calibri" panose="020F0502020204030204" pitchFamily="34" charset="0"/>
                <a:cs typeface="Calibri" panose="020F0502020204030204" pitchFamily="34" charset="0"/>
              </a:rPr>
              <a:t>Les enjeux de la transition écologique dans les secteurs couverts par Atlas</a:t>
            </a:r>
          </a:p>
        </p:txBody>
      </p:sp>
    </p:spTree>
    <p:extLst>
      <p:ext uri="{BB962C8B-B14F-4D97-AF65-F5344CB8AC3E}">
        <p14:creationId xmlns:p14="http://schemas.microsoft.com/office/powerpoint/2010/main" val="1887339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D349E0C-69C8-80DE-BDF0-AC3F9ECD9E00}"/>
              </a:ext>
            </a:extLst>
          </p:cNvPr>
          <p:cNvSpPr/>
          <p:nvPr/>
        </p:nvSpPr>
        <p:spPr>
          <a:xfrm>
            <a:off x="611998" y="1599562"/>
            <a:ext cx="3776593" cy="1051701"/>
          </a:xfrm>
          <a:prstGeom prst="rect">
            <a:avLst/>
          </a:prstGeom>
          <a:solidFill>
            <a:schemeClr val="accent2">
              <a:lumMod val="25000"/>
              <a:lumOff val="75000"/>
              <a:alpha val="7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Freeform: Shape 41">
            <a:extLst>
              <a:ext uri="{FF2B5EF4-FFF2-40B4-BE49-F238E27FC236}">
                <a16:creationId xmlns:a16="http://schemas.microsoft.com/office/drawing/2014/main" id="{51DC3CA5-46B2-30F2-6DC7-2786356E5DEF}"/>
              </a:ext>
            </a:extLst>
          </p:cNvPr>
          <p:cNvSpPr/>
          <p:nvPr/>
        </p:nvSpPr>
        <p:spPr>
          <a:xfrm>
            <a:off x="467998" y="1455563"/>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2"/>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43" name="Rectangle 42">
            <a:extLst>
              <a:ext uri="{FF2B5EF4-FFF2-40B4-BE49-F238E27FC236}">
                <a16:creationId xmlns:a16="http://schemas.microsoft.com/office/drawing/2014/main" id="{91A1004D-2307-5618-28E2-1377F7CD1B85}"/>
              </a:ext>
            </a:extLst>
          </p:cNvPr>
          <p:cNvSpPr/>
          <p:nvPr/>
        </p:nvSpPr>
        <p:spPr>
          <a:xfrm>
            <a:off x="4911994" y="1599562"/>
            <a:ext cx="3776593" cy="1051701"/>
          </a:xfrm>
          <a:prstGeom prst="rect">
            <a:avLst/>
          </a:prstGeom>
          <a:solidFill>
            <a:schemeClr val="accent3">
              <a:alpha val="20000"/>
            </a:schemeClr>
          </a:solidFill>
        </p:spPr>
        <p:txBody>
          <a:bodyPr lIns="0" tIns="0" rIns="0" bIns="0" anchor="ctr">
            <a:noAutofit/>
          </a:bodyPr>
          <a:lstStyle/>
          <a:p>
            <a:pPr algn="ctr" defTabSz="685800">
              <a:lnSpc>
                <a:spcPct val="90000"/>
              </a:lnSpc>
              <a:spcBef>
                <a:spcPts val="750"/>
              </a:spcBef>
            </a:pPr>
            <a:endParaRPr lang="fr-FR" sz="1400">
              <a:solidFill>
                <a:srgbClr val="194626"/>
              </a:solidFill>
              <a:latin typeface="Calibri" panose="020F0502020204030204" pitchFamily="34" charset="0"/>
              <a:ea typeface="Calibri" panose="020F0502020204030204" pitchFamily="34" charset="0"/>
              <a:cs typeface="Calibri" panose="020F0502020204030204" pitchFamily="34" charset="0"/>
            </a:endParaRPr>
          </a:p>
        </p:txBody>
      </p:sp>
      <p:sp>
        <p:nvSpPr>
          <p:cNvPr id="44" name="Freeform: Shape 43">
            <a:extLst>
              <a:ext uri="{FF2B5EF4-FFF2-40B4-BE49-F238E27FC236}">
                <a16:creationId xmlns:a16="http://schemas.microsoft.com/office/drawing/2014/main" id="{340F94D6-69A8-ECB8-DA64-F11C12849271}"/>
              </a:ext>
            </a:extLst>
          </p:cNvPr>
          <p:cNvSpPr/>
          <p:nvPr/>
        </p:nvSpPr>
        <p:spPr>
          <a:xfrm>
            <a:off x="4770784" y="1455563"/>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3"/>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5F9DFF7B-ED1A-BB9F-EFF3-5A439516616F}"/>
              </a:ext>
            </a:extLst>
          </p:cNvPr>
          <p:cNvSpPr/>
          <p:nvPr/>
        </p:nvSpPr>
        <p:spPr>
          <a:xfrm>
            <a:off x="611998" y="3105461"/>
            <a:ext cx="3776593" cy="1051701"/>
          </a:xfrm>
          <a:prstGeom prst="rect">
            <a:avLst/>
          </a:prstGeom>
          <a:solidFill>
            <a:schemeClr val="accent1">
              <a:alpha val="20000"/>
            </a:schemeClr>
          </a:solidFill>
        </p:spPr>
        <p:txBody>
          <a:bodyPr lIns="0" tIns="0" rIns="0" bIns="0" anchor="ctr">
            <a:noAutofit/>
          </a:bodyPr>
          <a:lstStyle/>
          <a:p>
            <a:pPr algn="ctr" defTabSz="685800">
              <a:lnSpc>
                <a:spcPct val="90000"/>
              </a:lnSpc>
              <a:spcBef>
                <a:spcPts val="750"/>
              </a:spcBef>
            </a:pPr>
            <a:endParaRPr lang="fr-FR" sz="140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Freeform: Shape 45">
            <a:extLst>
              <a:ext uri="{FF2B5EF4-FFF2-40B4-BE49-F238E27FC236}">
                <a16:creationId xmlns:a16="http://schemas.microsoft.com/office/drawing/2014/main" id="{76B97D8F-1E75-1243-E7F6-321E45EA2790}"/>
              </a:ext>
            </a:extLst>
          </p:cNvPr>
          <p:cNvSpPr/>
          <p:nvPr/>
        </p:nvSpPr>
        <p:spPr>
          <a:xfrm>
            <a:off x="467998" y="2961462"/>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1"/>
          </a:solidFill>
          <a:ln w="5909" cap="flat">
            <a:noFill/>
            <a:prstDash val="solid"/>
            <a:miter/>
          </a:ln>
        </p:spPr>
        <p:txBody>
          <a:bodyPr rtlCol="0" anchor="ctr"/>
          <a:lstStyle/>
          <a:p>
            <a:endParaRPr lang="fr-FR">
              <a:solidFill>
                <a:schemeClr val="accent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4FC1981A-F33B-16F3-11E8-E208E26CA603}"/>
              </a:ext>
            </a:extLst>
          </p:cNvPr>
          <p:cNvSpPr/>
          <p:nvPr/>
        </p:nvSpPr>
        <p:spPr>
          <a:xfrm>
            <a:off x="4911994" y="3105461"/>
            <a:ext cx="3776593" cy="1051701"/>
          </a:xfrm>
          <a:prstGeom prst="rect">
            <a:avLst/>
          </a:prstGeom>
          <a:solidFill>
            <a:schemeClr val="accent4">
              <a:alpha val="20000"/>
            </a:schemeClr>
          </a:solidFill>
        </p:spPr>
        <p:txBody>
          <a:bodyPr lIns="0" tIns="0" rIns="0" bIns="0" anchor="ctr">
            <a:noAutofit/>
          </a:bodyPr>
          <a:lstStyle/>
          <a:p>
            <a:pPr algn="ctr" defTabSz="685800">
              <a:lnSpc>
                <a:spcPct val="90000"/>
              </a:lnSpc>
              <a:spcBef>
                <a:spcPts val="750"/>
              </a:spcBef>
            </a:pPr>
            <a:endParaRPr lang="fr-FR" sz="1400">
              <a:solidFill>
                <a:schemeClr val="accent2"/>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Freeform: Shape 47">
            <a:extLst>
              <a:ext uri="{FF2B5EF4-FFF2-40B4-BE49-F238E27FC236}">
                <a16:creationId xmlns:a16="http://schemas.microsoft.com/office/drawing/2014/main" id="{D656ED67-159A-59E0-9F3E-B7A5BB95FB0F}"/>
              </a:ext>
            </a:extLst>
          </p:cNvPr>
          <p:cNvSpPr/>
          <p:nvPr/>
        </p:nvSpPr>
        <p:spPr>
          <a:xfrm>
            <a:off x="4770784" y="2961462"/>
            <a:ext cx="288000" cy="288000"/>
          </a:xfrm>
          <a:custGeom>
            <a:avLst/>
            <a:gdLst>
              <a:gd name="connsiteX0" fmla="*/ 43144 w 70519"/>
              <a:gd name="connsiteY0" fmla="*/ 70519 h 70519"/>
              <a:gd name="connsiteX1" fmla="*/ 43144 w 70519"/>
              <a:gd name="connsiteY1" fmla="*/ 43596 h 70519"/>
              <a:gd name="connsiteX2" fmla="*/ 70519 w 70519"/>
              <a:gd name="connsiteY2" fmla="*/ 43596 h 70519"/>
              <a:gd name="connsiteX3" fmla="*/ 70519 w 70519"/>
              <a:gd name="connsiteY3" fmla="*/ 26923 h 70519"/>
              <a:gd name="connsiteX4" fmla="*/ 43144 w 70519"/>
              <a:gd name="connsiteY4" fmla="*/ 26923 h 70519"/>
              <a:gd name="connsiteX5" fmla="*/ 43144 w 70519"/>
              <a:gd name="connsiteY5" fmla="*/ 0 h 70519"/>
              <a:gd name="connsiteX6" fmla="*/ 27395 w 70519"/>
              <a:gd name="connsiteY6" fmla="*/ 0 h 70519"/>
              <a:gd name="connsiteX7" fmla="*/ 27395 w 70519"/>
              <a:gd name="connsiteY7" fmla="*/ 26923 h 70519"/>
              <a:gd name="connsiteX8" fmla="*/ 0 w 70519"/>
              <a:gd name="connsiteY8" fmla="*/ 26923 h 70519"/>
              <a:gd name="connsiteX9" fmla="*/ 0 w 70519"/>
              <a:gd name="connsiteY9" fmla="*/ 43596 h 70519"/>
              <a:gd name="connsiteX10" fmla="*/ 27395 w 70519"/>
              <a:gd name="connsiteY10" fmla="*/ 43596 h 70519"/>
              <a:gd name="connsiteX11" fmla="*/ 27395 w 70519"/>
              <a:gd name="connsiteY11" fmla="*/ 70519 h 70519"/>
              <a:gd name="connsiteX12" fmla="*/ 43144 w 70519"/>
              <a:gd name="connsiteY12" fmla="*/ 70519 h 7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19" h="70519">
                <a:moveTo>
                  <a:pt x="43144" y="70519"/>
                </a:moveTo>
                <a:lnTo>
                  <a:pt x="43144" y="43596"/>
                </a:lnTo>
                <a:lnTo>
                  <a:pt x="70519" y="43596"/>
                </a:lnTo>
                <a:lnTo>
                  <a:pt x="70519" y="26923"/>
                </a:lnTo>
                <a:lnTo>
                  <a:pt x="43144" y="26923"/>
                </a:lnTo>
                <a:lnTo>
                  <a:pt x="43144" y="0"/>
                </a:lnTo>
                <a:lnTo>
                  <a:pt x="27395" y="0"/>
                </a:lnTo>
                <a:lnTo>
                  <a:pt x="27395" y="26923"/>
                </a:lnTo>
                <a:lnTo>
                  <a:pt x="0" y="26923"/>
                </a:lnTo>
                <a:lnTo>
                  <a:pt x="0" y="43596"/>
                </a:lnTo>
                <a:lnTo>
                  <a:pt x="27395" y="43596"/>
                </a:lnTo>
                <a:lnTo>
                  <a:pt x="27395" y="70519"/>
                </a:lnTo>
                <a:lnTo>
                  <a:pt x="43144" y="70519"/>
                </a:lnTo>
                <a:close/>
              </a:path>
            </a:pathLst>
          </a:custGeom>
          <a:solidFill>
            <a:schemeClr val="accent4"/>
          </a:solidFill>
          <a:ln w="1962" cap="flat">
            <a:noFill/>
            <a:prstDash val="solid"/>
            <a:miter/>
          </a:ln>
        </p:spPr>
        <p:txBody>
          <a:bodyPr rtlCol="0" anchor="ctr"/>
          <a:lstStyle/>
          <a:p>
            <a:endParaRPr lang="fr-FR">
              <a:latin typeface="Calibri" panose="020F0502020204030204" pitchFamily="34" charset="0"/>
              <a:ea typeface="Calibri" panose="020F0502020204030204" pitchFamily="34" charset="0"/>
              <a:cs typeface="Calibri" panose="020F0502020204030204" pitchFamily="34" charset="0"/>
            </a:endParaRPr>
          </a:p>
        </p:txBody>
      </p:sp>
      <p:sp>
        <p:nvSpPr>
          <p:cNvPr id="52" name="Espace réservé du texte 1">
            <a:extLst>
              <a:ext uri="{FF2B5EF4-FFF2-40B4-BE49-F238E27FC236}">
                <a16:creationId xmlns:a16="http://schemas.microsoft.com/office/drawing/2014/main" id="{5E791D16-137C-D2E0-7E3F-A5C277EA6330}"/>
              </a:ext>
            </a:extLst>
          </p:cNvPr>
          <p:cNvSpPr txBox="1">
            <a:spLocks/>
          </p:cNvSpPr>
          <p:nvPr/>
        </p:nvSpPr>
        <p:spPr>
          <a:xfrm>
            <a:off x="1589120" y="2017690"/>
            <a:ext cx="2489808" cy="21544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400" b="1">
                <a:solidFill>
                  <a:schemeClr val="accent2"/>
                </a:solidFill>
                <a:latin typeface="Calibri" panose="020F0502020204030204" pitchFamily="34" charset="0"/>
                <a:ea typeface="Calibri" panose="020F0502020204030204" pitchFamily="34" charset="0"/>
                <a:cs typeface="Calibri" panose="020F0502020204030204" pitchFamily="34" charset="0"/>
              </a:rPr>
              <a:t>CHANGEMENT CLIMATIQUE</a:t>
            </a:r>
          </a:p>
        </p:txBody>
      </p:sp>
      <p:pic>
        <p:nvPicPr>
          <p:cNvPr id="53" name="Graphic 52">
            <a:extLst>
              <a:ext uri="{FF2B5EF4-FFF2-40B4-BE49-F238E27FC236}">
                <a16:creationId xmlns:a16="http://schemas.microsoft.com/office/drawing/2014/main" id="{DB66FEDC-EC4D-202A-7AA8-D2AE95D71949}"/>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911283" y="1873412"/>
            <a:ext cx="503804" cy="504000"/>
          </a:xfrm>
          <a:prstGeom prst="rect">
            <a:avLst/>
          </a:prstGeom>
        </p:spPr>
      </p:pic>
      <p:sp>
        <p:nvSpPr>
          <p:cNvPr id="55" name="Espace réservé du texte 1">
            <a:extLst>
              <a:ext uri="{FF2B5EF4-FFF2-40B4-BE49-F238E27FC236}">
                <a16:creationId xmlns:a16="http://schemas.microsoft.com/office/drawing/2014/main" id="{C24FA9C3-5381-3955-5901-AE17CD4EF048}"/>
              </a:ext>
            </a:extLst>
          </p:cNvPr>
          <p:cNvSpPr txBox="1">
            <a:spLocks/>
          </p:cNvSpPr>
          <p:nvPr/>
        </p:nvSpPr>
        <p:spPr>
          <a:xfrm>
            <a:off x="1589120" y="3415868"/>
            <a:ext cx="2489808" cy="43088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400" b="1">
                <a:solidFill>
                  <a:srgbClr val="262626"/>
                </a:solidFill>
                <a:latin typeface="Calibri" panose="020F0502020204030204" pitchFamily="34" charset="0"/>
                <a:ea typeface="Calibri" panose="020F0502020204030204" pitchFamily="34" charset="0"/>
                <a:cs typeface="Calibri" panose="020F0502020204030204" pitchFamily="34" charset="0"/>
              </a:rPr>
              <a:t>POLLUTION / DÉCHETS / </a:t>
            </a:r>
            <a:br>
              <a:rPr lang="fr-FR" sz="1400" b="1">
                <a:solidFill>
                  <a:srgbClr val="262626"/>
                </a:solidFill>
                <a:latin typeface="Calibri" panose="020F0502020204030204" pitchFamily="34" charset="0"/>
                <a:ea typeface="Calibri" panose="020F0502020204030204" pitchFamily="34" charset="0"/>
                <a:cs typeface="Calibri" panose="020F0502020204030204" pitchFamily="34" charset="0"/>
              </a:rPr>
            </a:br>
            <a:r>
              <a:rPr lang="fr-FR" sz="1400" b="1">
                <a:solidFill>
                  <a:srgbClr val="262626"/>
                </a:solidFill>
                <a:latin typeface="Calibri" panose="020F0502020204030204" pitchFamily="34" charset="0"/>
                <a:ea typeface="Calibri" panose="020F0502020204030204" pitchFamily="34" charset="0"/>
                <a:cs typeface="Calibri" panose="020F0502020204030204" pitchFamily="34" charset="0"/>
              </a:rPr>
              <a:t>ÉCONOMIE CIRCULAIRE</a:t>
            </a:r>
          </a:p>
        </p:txBody>
      </p:sp>
      <p:pic>
        <p:nvPicPr>
          <p:cNvPr id="56" name="Graphic 55">
            <a:extLst>
              <a:ext uri="{FF2B5EF4-FFF2-40B4-BE49-F238E27FC236}">
                <a16:creationId xmlns:a16="http://schemas.microsoft.com/office/drawing/2014/main" id="{1CDB2A21-374A-AB36-F493-8F0AA60824AB}"/>
              </a:ext>
            </a:extLst>
          </p:cNvPr>
          <p:cNvPicPr>
            <a:picLocks noChangeAspect="1"/>
          </p:cNvPicPr>
          <p:nvPr/>
        </p:nvPicPr>
        <p:blipFill>
          <a:blip r:embed="rId5">
            <a:extLst>
              <a:ext uri="{96DAC541-7B7A-43D3-8B79-37D633B846F1}">
                <asvg:svgBlip xmlns:asvg="http://schemas.microsoft.com/office/drawing/2016/SVG/main" r:embed="rId6"/>
              </a:ext>
            </a:extLst>
          </a:blip>
          <a:srcRect l="19" r="19"/>
          <a:stretch/>
        </p:blipFill>
        <p:spPr>
          <a:xfrm>
            <a:off x="911283" y="3379311"/>
            <a:ext cx="503804" cy="504000"/>
          </a:xfrm>
          <a:prstGeom prst="rect">
            <a:avLst/>
          </a:prstGeom>
        </p:spPr>
      </p:pic>
      <p:sp>
        <p:nvSpPr>
          <p:cNvPr id="58" name="Espace réservé du texte 1">
            <a:extLst>
              <a:ext uri="{FF2B5EF4-FFF2-40B4-BE49-F238E27FC236}">
                <a16:creationId xmlns:a16="http://schemas.microsoft.com/office/drawing/2014/main" id="{388A7594-C06D-78F8-E545-F06F125CE728}"/>
              </a:ext>
            </a:extLst>
          </p:cNvPr>
          <p:cNvSpPr txBox="1">
            <a:spLocks/>
          </p:cNvSpPr>
          <p:nvPr/>
        </p:nvSpPr>
        <p:spPr>
          <a:xfrm>
            <a:off x="5889116" y="2017690"/>
            <a:ext cx="2489808" cy="215444"/>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400" b="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ÉNERGIES</a:t>
            </a:r>
          </a:p>
        </p:txBody>
      </p:sp>
      <p:pic>
        <p:nvPicPr>
          <p:cNvPr id="59" name="Graphic 58">
            <a:extLst>
              <a:ext uri="{FF2B5EF4-FFF2-40B4-BE49-F238E27FC236}">
                <a16:creationId xmlns:a16="http://schemas.microsoft.com/office/drawing/2014/main" id="{EE6410E5-1E23-EB00-8D79-1FDCED1C6318}"/>
              </a:ext>
            </a:extLst>
          </p:cNvPr>
          <p:cNvPicPr>
            <a:picLocks noChangeAspect="1"/>
          </p:cNvPicPr>
          <p:nvPr/>
        </p:nvPicPr>
        <p:blipFill>
          <a:blip r:embed="rId7">
            <a:extLst>
              <a:ext uri="{96DAC541-7B7A-43D3-8B79-37D633B846F1}">
                <asvg:svgBlip xmlns:asvg="http://schemas.microsoft.com/office/drawing/2016/SVG/main" r:embed="rId8"/>
              </a:ext>
            </a:extLst>
          </a:blip>
          <a:srcRect l="19" r="19"/>
          <a:stretch/>
        </p:blipFill>
        <p:spPr>
          <a:xfrm>
            <a:off x="5211279" y="1873412"/>
            <a:ext cx="503804" cy="504000"/>
          </a:xfrm>
          <a:prstGeom prst="rect">
            <a:avLst/>
          </a:prstGeom>
        </p:spPr>
      </p:pic>
      <p:sp>
        <p:nvSpPr>
          <p:cNvPr id="60" name="Espace réservé du texte 1">
            <a:extLst>
              <a:ext uri="{FF2B5EF4-FFF2-40B4-BE49-F238E27FC236}">
                <a16:creationId xmlns:a16="http://schemas.microsoft.com/office/drawing/2014/main" id="{01DA4D12-E693-42FF-7B4D-6B07245C5020}"/>
              </a:ext>
            </a:extLst>
          </p:cNvPr>
          <p:cNvSpPr txBox="1">
            <a:spLocks/>
          </p:cNvSpPr>
          <p:nvPr/>
        </p:nvSpPr>
        <p:spPr>
          <a:xfrm>
            <a:off x="5889116" y="3415868"/>
            <a:ext cx="2489808" cy="430887"/>
          </a:xfrm>
          <a:prstGeom prst="rect">
            <a:avLst/>
          </a:prstGeom>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fr-FR" sz="1400" b="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RESSOURCES ET BIODIVERSITÉ</a:t>
            </a:r>
          </a:p>
        </p:txBody>
      </p:sp>
      <p:pic>
        <p:nvPicPr>
          <p:cNvPr id="61" name="Graphic 60">
            <a:extLst>
              <a:ext uri="{FF2B5EF4-FFF2-40B4-BE49-F238E27FC236}">
                <a16:creationId xmlns:a16="http://schemas.microsoft.com/office/drawing/2014/main" id="{6C67ACED-5610-0F90-151F-9E2D6016C67E}"/>
              </a:ext>
            </a:extLst>
          </p:cNvPr>
          <p:cNvPicPr>
            <a:picLocks noChangeAspect="1"/>
          </p:cNvPicPr>
          <p:nvPr/>
        </p:nvPicPr>
        <p:blipFill>
          <a:blip r:embed="rId9">
            <a:extLst>
              <a:ext uri="{96DAC541-7B7A-43D3-8B79-37D633B846F1}">
                <asvg:svgBlip xmlns:asvg="http://schemas.microsoft.com/office/drawing/2016/SVG/main" r:embed="rId10"/>
              </a:ext>
            </a:extLst>
          </a:blip>
          <a:srcRect l="19" r="19"/>
          <a:stretch/>
        </p:blipFill>
        <p:spPr>
          <a:xfrm>
            <a:off x="5211279" y="3379311"/>
            <a:ext cx="503804" cy="504000"/>
          </a:xfrm>
          <a:prstGeom prst="rect">
            <a:avLst/>
          </a:prstGeom>
        </p:spPr>
      </p:pic>
      <p:sp>
        <p:nvSpPr>
          <p:cNvPr id="8" name="Rectangle 7">
            <a:extLst>
              <a:ext uri="{FF2B5EF4-FFF2-40B4-BE49-F238E27FC236}">
                <a16:creationId xmlns:a16="http://schemas.microsoft.com/office/drawing/2014/main" id="{1DCFF744-7D4A-3139-0A97-1F7D0687A2F9}"/>
              </a:ext>
            </a:extLst>
          </p:cNvPr>
          <p:cNvSpPr/>
          <p:nvPr/>
        </p:nvSpPr>
        <p:spPr>
          <a:xfrm>
            <a:off x="8147217" y="4875954"/>
            <a:ext cx="288000" cy="1231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pPr algn="r"/>
            <a:fld id="{FCCC193A-908E-4644-92C9-0B6E4B1A780B}" type="slidenum">
              <a:rPr lang="fr-FR" sz="800" smtClean="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pPr algn="r"/>
              <a:t>9</a:t>
            </a:fld>
            <a:endParaRPr lang="fr-FR" sz="8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D92EC9F3-44F6-8EDB-EA20-FCDFA783FA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90502" y="4855500"/>
            <a:ext cx="418354" cy="164020"/>
          </a:xfrm>
          <a:prstGeom prst="rect">
            <a:avLst/>
          </a:prstGeom>
        </p:spPr>
      </p:pic>
      <p:cxnSp>
        <p:nvCxnSpPr>
          <p:cNvPr id="10" name="Connecteur droit 38">
            <a:extLst>
              <a:ext uri="{FF2B5EF4-FFF2-40B4-BE49-F238E27FC236}">
                <a16:creationId xmlns:a16="http://schemas.microsoft.com/office/drawing/2014/main" id="{17BAD2C5-DE61-EA88-A559-765745E5477A}"/>
              </a:ext>
            </a:extLst>
          </p:cNvPr>
          <p:cNvCxnSpPr>
            <a:cxnSpLocks/>
          </p:cNvCxnSpPr>
          <p:nvPr/>
        </p:nvCxnSpPr>
        <p:spPr>
          <a:xfrm>
            <a:off x="8512859" y="4855500"/>
            <a:ext cx="0" cy="16402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EF4FEE59-0881-A31A-E5BE-281E4E5F1C4B}"/>
              </a:ext>
            </a:extLst>
          </p:cNvPr>
          <p:cNvSpPr/>
          <p:nvPr/>
        </p:nvSpPr>
        <p:spPr>
          <a:xfrm>
            <a:off x="0" y="0"/>
            <a:ext cx="72000" cy="5143500"/>
          </a:xfrm>
          <a:custGeom>
            <a:avLst/>
            <a:gdLst>
              <a:gd name="connsiteX0" fmla="*/ 0 w 72000"/>
              <a:gd name="connsiteY0" fmla="*/ 0 h 5143500"/>
              <a:gd name="connsiteX1" fmla="*/ 72000 w 72000"/>
              <a:gd name="connsiteY1" fmla="*/ 0 h 5143500"/>
              <a:gd name="connsiteX2" fmla="*/ 72000 w 72000"/>
              <a:gd name="connsiteY2" fmla="*/ 5143500 h 5143500"/>
              <a:gd name="connsiteX3" fmla="*/ 0 w 72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72000" h="5143500">
                <a:moveTo>
                  <a:pt x="0" y="0"/>
                </a:moveTo>
                <a:lnTo>
                  <a:pt x="72000" y="0"/>
                </a:lnTo>
                <a:lnTo>
                  <a:pt x="72000" y="5143500"/>
                </a:lnTo>
                <a:lnTo>
                  <a:pt x="0" y="5143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0" i="0">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98456455-1CC1-8EFF-0625-9E551807B1FA}"/>
              </a:ext>
            </a:extLst>
          </p:cNvPr>
          <p:cNvSpPr txBox="1">
            <a:spLocks/>
          </p:cNvSpPr>
          <p:nvPr/>
        </p:nvSpPr>
        <p:spPr>
          <a:xfrm>
            <a:off x="501500" y="489277"/>
            <a:ext cx="8435766" cy="369332"/>
          </a:xfrm>
          <a:prstGeom prst="rect">
            <a:avLst/>
          </a:prstGeom>
        </p:spPr>
        <p:txBody>
          <a:bodyPr wrap="square" lIns="0" tIns="0" rIns="0" bIns="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457200">
              <a:lnSpc>
                <a:spcPct val="100000"/>
              </a:lnSpc>
              <a:spcBef>
                <a:spcPts val="0"/>
              </a:spcBef>
              <a:buNone/>
              <a:defRPr/>
            </a:pPr>
            <a:r>
              <a:rPr lang="fr-FR" sz="2400" b="1">
                <a:solidFill>
                  <a:schemeClr val="accent2"/>
                </a:solidFill>
                <a:latin typeface="Calibri" panose="020F0502020204030204" pitchFamily="34" charset="0"/>
                <a:ea typeface="Calibri" panose="020F0502020204030204" pitchFamily="34" charset="0"/>
                <a:cs typeface="Calibri" panose="020F0502020204030204" pitchFamily="34" charset="0"/>
              </a:rPr>
              <a:t>Les enjeux </a:t>
            </a:r>
            <a:r>
              <a:rPr lang="fr-FR" sz="2400" b="1">
                <a:solidFill>
                  <a:schemeClr val="accent1"/>
                </a:solidFill>
                <a:latin typeface="Calibri" panose="020F0502020204030204" pitchFamily="34" charset="0"/>
                <a:ea typeface="Calibri" panose="020F0502020204030204" pitchFamily="34" charset="0"/>
                <a:cs typeface="Calibri" panose="020F0502020204030204" pitchFamily="34" charset="0"/>
              </a:rPr>
              <a:t>de la Transition Ecologique </a:t>
            </a:r>
          </a:p>
        </p:txBody>
      </p:sp>
      <p:sp>
        <p:nvSpPr>
          <p:cNvPr id="5" name="Espace réservé du texte 1">
            <a:extLst>
              <a:ext uri="{FF2B5EF4-FFF2-40B4-BE49-F238E27FC236}">
                <a16:creationId xmlns:a16="http://schemas.microsoft.com/office/drawing/2014/main" id="{DAA00CC6-D80C-54A4-5EEA-2A179CAD5E6F}"/>
              </a:ext>
            </a:extLst>
          </p:cNvPr>
          <p:cNvSpPr txBox="1">
            <a:spLocks/>
          </p:cNvSpPr>
          <p:nvPr/>
        </p:nvSpPr>
        <p:spPr>
          <a:xfrm>
            <a:off x="501500" y="316074"/>
            <a:ext cx="7480450" cy="166199"/>
          </a:xfrm>
          <a:prstGeom prst="rect">
            <a:avLst/>
          </a:prstGeom>
        </p:spPr>
        <p:txBody>
          <a:bodyPr lIns="0" tIns="0" rIns="0" bIns="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140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02. Les enjeux de la transition écologique dans les secteurs couverts par atlas</a:t>
            </a:r>
          </a:p>
        </p:txBody>
      </p:sp>
      <p:sp>
        <p:nvSpPr>
          <p:cNvPr id="3" name="Espace réservé du texte 1">
            <a:extLst>
              <a:ext uri="{FF2B5EF4-FFF2-40B4-BE49-F238E27FC236}">
                <a16:creationId xmlns:a16="http://schemas.microsoft.com/office/drawing/2014/main" id="{88819705-DA47-547C-6562-8441ECF74065}"/>
              </a:ext>
            </a:extLst>
          </p:cNvPr>
          <p:cNvSpPr txBox="1">
            <a:spLocks/>
          </p:cNvSpPr>
          <p:nvPr/>
        </p:nvSpPr>
        <p:spPr>
          <a:xfrm>
            <a:off x="229008" y="4875954"/>
            <a:ext cx="2932843" cy="237035"/>
          </a:xfrm>
          <a:prstGeom prst="rect">
            <a:avLst/>
          </a:prstGeom>
          <a:noFill/>
        </p:spPr>
        <p:txBody>
          <a:bodyPr lIns="0" tIns="0" rIns="0" bIns="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FR" sz="700" cap="all">
                <a:latin typeface="Calibri" panose="020F0502020204030204" pitchFamily="34" charset="0"/>
                <a:ea typeface="Calibri" panose="020F0502020204030204" pitchFamily="34" charset="0"/>
                <a:cs typeface="Calibri" panose="020F0502020204030204" pitchFamily="34" charset="0"/>
              </a:rPr>
              <a:t>Atlas de la transition écologique 2025</a:t>
            </a:r>
          </a:p>
        </p:txBody>
      </p:sp>
    </p:spTree>
    <p:extLst>
      <p:ext uri="{BB962C8B-B14F-4D97-AF65-F5344CB8AC3E}">
        <p14:creationId xmlns:p14="http://schemas.microsoft.com/office/powerpoint/2010/main" val="2739437515"/>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7FD236"/>
      </a:accent1>
      <a:accent2>
        <a:srgbClr val="194626"/>
      </a:accent2>
      <a:accent3>
        <a:srgbClr val="1BAE8B"/>
      </a:accent3>
      <a:accent4>
        <a:srgbClr val="7850DC"/>
      </a:accent4>
      <a:accent5>
        <a:srgbClr val="2D0F64"/>
      </a:accent5>
      <a:accent6>
        <a:srgbClr val="FFFFFF"/>
      </a:accent6>
      <a:hlink>
        <a:srgbClr val="FFFFFF"/>
      </a:hlink>
      <a:folHlink>
        <a:srgbClr val="FFFFFF"/>
      </a:folHlink>
    </a:clrScheme>
    <a:fontScheme name="atla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2800" indent="-172800" algn="l">
          <a:buClr>
            <a:schemeClr val="accent1"/>
          </a:buClr>
          <a:buFont typeface="Arial" panose="020B0604020202020204" pitchFamily="34" charset="0"/>
          <a:buChar char="•"/>
          <a:defRPr sz="1600" dirty="0" err="1" smtClean="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55B678F247D943B7E82F27B2F390C7" ma:contentTypeVersion="12" ma:contentTypeDescription="Crée un document." ma:contentTypeScope="" ma:versionID="ff6e43986aa67983f21f86e4a8e9b998">
  <xsd:schema xmlns:xsd="http://www.w3.org/2001/XMLSchema" xmlns:xs="http://www.w3.org/2001/XMLSchema" xmlns:p="http://schemas.microsoft.com/office/2006/metadata/properties" xmlns:ns2="83d20f92-fa1d-43d2-8f1d-4a36aa637480" xmlns:ns3="515409f4-871d-4add-b96b-7183fbf9d2f9" targetNamespace="http://schemas.microsoft.com/office/2006/metadata/properties" ma:root="true" ma:fieldsID="e408ea4443c7c99159311c19aa41d5eb" ns2:_="" ns3:_="">
    <xsd:import namespace="83d20f92-fa1d-43d2-8f1d-4a36aa637480"/>
    <xsd:import namespace="515409f4-871d-4add-b96b-7183fbf9d2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20f92-fa1d-43d2-8f1d-4a36aa637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d49b6ef3-b2ae-41b4-baa9-7342a8e6a0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5409f4-871d-4add-b96b-7183fbf9d2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1acc584-0a62-46ad-aa8a-c72d655025a7}" ma:internalName="TaxCatchAll" ma:showField="CatchAllData" ma:web="515409f4-871d-4add-b96b-7183fbf9d2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d20f92-fa1d-43d2-8f1d-4a36aa637480">
      <Terms xmlns="http://schemas.microsoft.com/office/infopath/2007/PartnerControls"/>
    </lcf76f155ced4ddcb4097134ff3c332f>
    <TaxCatchAll xmlns="515409f4-871d-4add-b96b-7183fbf9d2f9" xsi:nil="true"/>
  </documentManagement>
</p:properties>
</file>

<file path=customXml/itemProps1.xml><?xml version="1.0" encoding="utf-8"?>
<ds:datastoreItem xmlns:ds="http://schemas.openxmlformats.org/officeDocument/2006/customXml" ds:itemID="{8E10F57F-A55A-4699-B6FE-85D31DF7A297}">
  <ds:schemaRefs>
    <ds:schemaRef ds:uri="http://schemas.microsoft.com/sharepoint/v3/contenttype/forms"/>
  </ds:schemaRefs>
</ds:datastoreItem>
</file>

<file path=customXml/itemProps2.xml><?xml version="1.0" encoding="utf-8"?>
<ds:datastoreItem xmlns:ds="http://schemas.openxmlformats.org/officeDocument/2006/customXml" ds:itemID="{B3F1721C-4511-427B-94F0-4849E23FE61A}">
  <ds:schemaRefs>
    <ds:schemaRef ds:uri="515409f4-871d-4add-b96b-7183fbf9d2f9"/>
    <ds:schemaRef ds:uri="83d20f92-fa1d-43d2-8f1d-4a36aa6374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6D5EBA-98D7-447C-9B15-22F678DF0BEB}">
  <ds:schemaRefs>
    <ds:schemaRef ds:uri="515409f4-871d-4add-b96b-7183fbf9d2f9"/>
    <ds:schemaRef ds:uri="83d20f92-fa1d-43d2-8f1d-4a36aa6374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799</TotalTime>
  <Words>4989</Words>
  <Application>Microsoft Office PowerPoint</Application>
  <PresentationFormat>Affichage à l'écran (16:9)</PresentationFormat>
  <Paragraphs>840</Paragraphs>
  <Slides>47</Slides>
  <Notes>47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47</vt:i4>
      </vt:variant>
    </vt:vector>
  </HeadingPairs>
  <TitlesOfParts>
    <vt:vector size="51" baseType="lpstr">
      <vt:lpstr>Arial</vt:lpstr>
      <vt:lpstr>Arial Black</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Pokeslide</dc:creator>
  <cp:lastModifiedBy>CAMARA Hawa</cp:lastModifiedBy>
  <cp:revision>4</cp:revision>
  <dcterms:created xsi:type="dcterms:W3CDTF">2024-08-21T00:32:47Z</dcterms:created>
  <dcterms:modified xsi:type="dcterms:W3CDTF">2025-08-25T12:44:16Z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0x0101003B55B678F247D943B7E82F27B2F390C7</vt:lpwstr>
  </property>
  <property fmtid="{D5CDD505-2E9C-101B-9397-08002B2CF9AE}" pid="3" name="MediaServiceImageTags">
    <vt:lpwstr/>
  </property>
</Properties>
</file>