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121025" cy="31210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3" userDrawn="1">
          <p15:clr>
            <a:srgbClr val="A4A3A4"/>
          </p15:clr>
        </p15:guide>
        <p15:guide id="2" pos="9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5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7" autoAdjust="0"/>
    <p:restoredTop sz="94660"/>
  </p:normalViewPr>
  <p:slideViewPr>
    <p:cSldViewPr snapToGrid="0" showGuides="1">
      <p:cViewPr varScale="1">
        <p:scale>
          <a:sx n="301" d="100"/>
          <a:sy n="301" d="100"/>
        </p:scale>
        <p:origin x="2478" y="450"/>
      </p:cViewPr>
      <p:guideLst>
        <p:guide orient="horz" pos="983"/>
        <p:guide pos="9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077" y="510779"/>
            <a:ext cx="2652871" cy="1086579"/>
          </a:xfrm>
        </p:spPr>
        <p:txBody>
          <a:bodyPr anchor="b"/>
          <a:lstStyle>
            <a:lvl1pPr algn="ctr">
              <a:defRPr sz="20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128" y="1639261"/>
            <a:ext cx="2340769" cy="753525"/>
          </a:xfrm>
        </p:spPr>
        <p:txBody>
          <a:bodyPr/>
          <a:lstStyle>
            <a:lvl1pPr marL="0" indent="0" algn="ctr">
              <a:buNone/>
              <a:defRPr sz="819"/>
            </a:lvl1pPr>
            <a:lvl2pPr marL="156042" indent="0" algn="ctr">
              <a:buNone/>
              <a:defRPr sz="683"/>
            </a:lvl2pPr>
            <a:lvl3pPr marL="312085" indent="0" algn="ctr">
              <a:buNone/>
              <a:defRPr sz="614"/>
            </a:lvl3pPr>
            <a:lvl4pPr marL="468127" indent="0" algn="ctr">
              <a:buNone/>
              <a:defRPr sz="546"/>
            </a:lvl4pPr>
            <a:lvl5pPr marL="624169" indent="0" algn="ctr">
              <a:buNone/>
              <a:defRPr sz="546"/>
            </a:lvl5pPr>
            <a:lvl6pPr marL="780212" indent="0" algn="ctr">
              <a:buNone/>
              <a:defRPr sz="546"/>
            </a:lvl6pPr>
            <a:lvl7pPr marL="936254" indent="0" algn="ctr">
              <a:buNone/>
              <a:defRPr sz="546"/>
            </a:lvl7pPr>
            <a:lvl8pPr marL="1092297" indent="0" algn="ctr">
              <a:buNone/>
              <a:defRPr sz="546"/>
            </a:lvl8pPr>
            <a:lvl9pPr marL="1248339" indent="0" algn="ctr">
              <a:buNone/>
              <a:defRPr sz="5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17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3" userDrawn="1">
          <p15:clr>
            <a:srgbClr val="FBAE40"/>
          </p15:clr>
        </p15:guide>
        <p15:guide id="2" pos="98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5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3484" y="166166"/>
            <a:ext cx="672971" cy="26449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571" y="166166"/>
            <a:ext cx="1979900" cy="2644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7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945" y="778090"/>
            <a:ext cx="2691884" cy="1298259"/>
          </a:xfrm>
        </p:spPr>
        <p:txBody>
          <a:bodyPr anchor="b"/>
          <a:lstStyle>
            <a:lvl1pPr>
              <a:defRPr sz="20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945" y="2088631"/>
            <a:ext cx="2691884" cy="682724"/>
          </a:xfrm>
        </p:spPr>
        <p:txBody>
          <a:bodyPr/>
          <a:lstStyle>
            <a:lvl1pPr marL="0" indent="0">
              <a:buNone/>
              <a:defRPr sz="819">
                <a:solidFill>
                  <a:schemeClr val="tx1">
                    <a:tint val="82000"/>
                  </a:schemeClr>
                </a:solidFill>
              </a:defRPr>
            </a:lvl1pPr>
            <a:lvl2pPr marL="156042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085" indent="0">
              <a:buNone/>
              <a:defRPr sz="614">
                <a:solidFill>
                  <a:schemeClr val="tx1">
                    <a:tint val="82000"/>
                  </a:schemeClr>
                </a:solidFill>
              </a:defRPr>
            </a:lvl3pPr>
            <a:lvl4pPr marL="468127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4pPr>
            <a:lvl5pPr marL="624169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5pPr>
            <a:lvl6pPr marL="780212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6pPr>
            <a:lvl7pPr marL="936254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7pPr>
            <a:lvl8pPr marL="1092297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8pPr>
            <a:lvl9pPr marL="1248339" indent="0">
              <a:buNone/>
              <a:defRPr sz="5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6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570" y="830828"/>
            <a:ext cx="1326436" cy="1980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0019" y="830828"/>
            <a:ext cx="1326436" cy="1980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5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977" y="166166"/>
            <a:ext cx="2691884" cy="60325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977" y="765085"/>
            <a:ext cx="1320340" cy="374956"/>
          </a:xfrm>
        </p:spPr>
        <p:txBody>
          <a:bodyPr anchor="b"/>
          <a:lstStyle>
            <a:lvl1pPr marL="0" indent="0">
              <a:buNone/>
              <a:defRPr sz="819" b="1"/>
            </a:lvl1pPr>
            <a:lvl2pPr marL="156042" indent="0">
              <a:buNone/>
              <a:defRPr sz="683" b="1"/>
            </a:lvl2pPr>
            <a:lvl3pPr marL="312085" indent="0">
              <a:buNone/>
              <a:defRPr sz="614" b="1"/>
            </a:lvl3pPr>
            <a:lvl4pPr marL="468127" indent="0">
              <a:buNone/>
              <a:defRPr sz="546" b="1"/>
            </a:lvl4pPr>
            <a:lvl5pPr marL="624169" indent="0">
              <a:buNone/>
              <a:defRPr sz="546" b="1"/>
            </a:lvl5pPr>
            <a:lvl6pPr marL="780212" indent="0">
              <a:buNone/>
              <a:defRPr sz="546" b="1"/>
            </a:lvl6pPr>
            <a:lvl7pPr marL="936254" indent="0">
              <a:buNone/>
              <a:defRPr sz="546" b="1"/>
            </a:lvl7pPr>
            <a:lvl8pPr marL="1092297" indent="0">
              <a:buNone/>
              <a:defRPr sz="546" b="1"/>
            </a:lvl8pPr>
            <a:lvl9pPr marL="1248339" indent="0">
              <a:buNone/>
              <a:defRPr sz="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977" y="1140041"/>
            <a:ext cx="1320340" cy="1676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0019" y="765085"/>
            <a:ext cx="1326842" cy="374956"/>
          </a:xfrm>
        </p:spPr>
        <p:txBody>
          <a:bodyPr anchor="b"/>
          <a:lstStyle>
            <a:lvl1pPr marL="0" indent="0">
              <a:buNone/>
              <a:defRPr sz="819" b="1"/>
            </a:lvl1pPr>
            <a:lvl2pPr marL="156042" indent="0">
              <a:buNone/>
              <a:defRPr sz="683" b="1"/>
            </a:lvl2pPr>
            <a:lvl3pPr marL="312085" indent="0">
              <a:buNone/>
              <a:defRPr sz="614" b="1"/>
            </a:lvl3pPr>
            <a:lvl4pPr marL="468127" indent="0">
              <a:buNone/>
              <a:defRPr sz="546" b="1"/>
            </a:lvl4pPr>
            <a:lvl5pPr marL="624169" indent="0">
              <a:buNone/>
              <a:defRPr sz="546" b="1"/>
            </a:lvl5pPr>
            <a:lvl6pPr marL="780212" indent="0">
              <a:buNone/>
              <a:defRPr sz="546" b="1"/>
            </a:lvl6pPr>
            <a:lvl7pPr marL="936254" indent="0">
              <a:buNone/>
              <a:defRPr sz="546" b="1"/>
            </a:lvl7pPr>
            <a:lvl8pPr marL="1092297" indent="0">
              <a:buNone/>
              <a:defRPr sz="546" b="1"/>
            </a:lvl8pPr>
            <a:lvl9pPr marL="1248339" indent="0">
              <a:buNone/>
              <a:defRPr sz="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0019" y="1140041"/>
            <a:ext cx="1326842" cy="1676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3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6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7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977" y="208068"/>
            <a:ext cx="1006612" cy="728239"/>
          </a:xfrm>
        </p:spPr>
        <p:txBody>
          <a:bodyPr anchor="b"/>
          <a:lstStyle>
            <a:lvl1pPr>
              <a:defRPr sz="10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6842" y="449370"/>
            <a:ext cx="1580019" cy="2217951"/>
          </a:xfrm>
        </p:spPr>
        <p:txBody>
          <a:bodyPr/>
          <a:lstStyle>
            <a:lvl1pPr>
              <a:defRPr sz="1092"/>
            </a:lvl1pPr>
            <a:lvl2pPr>
              <a:defRPr sz="956"/>
            </a:lvl2pPr>
            <a:lvl3pPr>
              <a:defRPr sz="819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977" y="936308"/>
            <a:ext cx="1006612" cy="1734625"/>
          </a:xfrm>
        </p:spPr>
        <p:txBody>
          <a:bodyPr/>
          <a:lstStyle>
            <a:lvl1pPr marL="0" indent="0">
              <a:buNone/>
              <a:defRPr sz="546"/>
            </a:lvl1pPr>
            <a:lvl2pPr marL="156042" indent="0">
              <a:buNone/>
              <a:defRPr sz="478"/>
            </a:lvl2pPr>
            <a:lvl3pPr marL="312085" indent="0">
              <a:buNone/>
              <a:defRPr sz="410"/>
            </a:lvl3pPr>
            <a:lvl4pPr marL="468127" indent="0">
              <a:buNone/>
              <a:defRPr sz="341"/>
            </a:lvl4pPr>
            <a:lvl5pPr marL="624169" indent="0">
              <a:buNone/>
              <a:defRPr sz="341"/>
            </a:lvl5pPr>
            <a:lvl6pPr marL="780212" indent="0">
              <a:buNone/>
              <a:defRPr sz="341"/>
            </a:lvl6pPr>
            <a:lvl7pPr marL="936254" indent="0">
              <a:buNone/>
              <a:defRPr sz="341"/>
            </a:lvl7pPr>
            <a:lvl8pPr marL="1092297" indent="0">
              <a:buNone/>
              <a:defRPr sz="341"/>
            </a:lvl8pPr>
            <a:lvl9pPr marL="1248339" indent="0">
              <a:buNone/>
              <a:defRPr sz="3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9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977" y="208068"/>
            <a:ext cx="1006612" cy="728239"/>
          </a:xfrm>
        </p:spPr>
        <p:txBody>
          <a:bodyPr anchor="b"/>
          <a:lstStyle>
            <a:lvl1pPr>
              <a:defRPr sz="10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6842" y="449370"/>
            <a:ext cx="1580019" cy="2217951"/>
          </a:xfrm>
        </p:spPr>
        <p:txBody>
          <a:bodyPr anchor="t"/>
          <a:lstStyle>
            <a:lvl1pPr marL="0" indent="0">
              <a:buNone/>
              <a:defRPr sz="1092"/>
            </a:lvl1pPr>
            <a:lvl2pPr marL="156042" indent="0">
              <a:buNone/>
              <a:defRPr sz="956"/>
            </a:lvl2pPr>
            <a:lvl3pPr marL="312085" indent="0">
              <a:buNone/>
              <a:defRPr sz="819"/>
            </a:lvl3pPr>
            <a:lvl4pPr marL="468127" indent="0">
              <a:buNone/>
              <a:defRPr sz="683"/>
            </a:lvl4pPr>
            <a:lvl5pPr marL="624169" indent="0">
              <a:buNone/>
              <a:defRPr sz="683"/>
            </a:lvl5pPr>
            <a:lvl6pPr marL="780212" indent="0">
              <a:buNone/>
              <a:defRPr sz="683"/>
            </a:lvl6pPr>
            <a:lvl7pPr marL="936254" indent="0">
              <a:buNone/>
              <a:defRPr sz="683"/>
            </a:lvl7pPr>
            <a:lvl8pPr marL="1092297" indent="0">
              <a:buNone/>
              <a:defRPr sz="683"/>
            </a:lvl8pPr>
            <a:lvl9pPr marL="1248339" indent="0">
              <a:buNone/>
              <a:defRPr sz="6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977" y="936308"/>
            <a:ext cx="1006612" cy="1734625"/>
          </a:xfrm>
        </p:spPr>
        <p:txBody>
          <a:bodyPr/>
          <a:lstStyle>
            <a:lvl1pPr marL="0" indent="0">
              <a:buNone/>
              <a:defRPr sz="546"/>
            </a:lvl1pPr>
            <a:lvl2pPr marL="156042" indent="0">
              <a:buNone/>
              <a:defRPr sz="478"/>
            </a:lvl2pPr>
            <a:lvl3pPr marL="312085" indent="0">
              <a:buNone/>
              <a:defRPr sz="410"/>
            </a:lvl3pPr>
            <a:lvl4pPr marL="468127" indent="0">
              <a:buNone/>
              <a:defRPr sz="341"/>
            </a:lvl4pPr>
            <a:lvl5pPr marL="624169" indent="0">
              <a:buNone/>
              <a:defRPr sz="341"/>
            </a:lvl5pPr>
            <a:lvl6pPr marL="780212" indent="0">
              <a:buNone/>
              <a:defRPr sz="341"/>
            </a:lvl6pPr>
            <a:lvl7pPr marL="936254" indent="0">
              <a:buNone/>
              <a:defRPr sz="341"/>
            </a:lvl7pPr>
            <a:lvl8pPr marL="1092297" indent="0">
              <a:buNone/>
              <a:defRPr sz="341"/>
            </a:lvl8pPr>
            <a:lvl9pPr marL="1248339" indent="0">
              <a:buNone/>
              <a:defRPr sz="3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571" y="166166"/>
            <a:ext cx="2691884" cy="603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571" y="830828"/>
            <a:ext cx="2691884" cy="1980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570" y="2892728"/>
            <a:ext cx="702231" cy="166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ABF3E-437A-489C-BB08-34C5CE248A11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840" y="2892728"/>
            <a:ext cx="1053346" cy="166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4224" y="2892728"/>
            <a:ext cx="702231" cy="166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50A97-AECF-4C85-AB83-6C73B5FA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8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12085" rtl="0" eaLnBrk="1" latinLnBrk="0" hangingPunct="1">
        <a:lnSpc>
          <a:spcPct val="90000"/>
        </a:lnSpc>
        <a:spcBef>
          <a:spcPct val="0"/>
        </a:spcBef>
        <a:buNone/>
        <a:defRPr sz="15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021" indent="-78021" algn="l" defTabSz="312085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sz="956" kern="1200">
          <a:solidFill>
            <a:schemeClr val="tx1"/>
          </a:solidFill>
          <a:latin typeface="+mn-lt"/>
          <a:ea typeface="+mn-ea"/>
          <a:cs typeface="+mn-cs"/>
        </a:defRPr>
      </a:lvl1pPr>
      <a:lvl2pPr marL="234064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19" kern="1200">
          <a:solidFill>
            <a:schemeClr val="tx1"/>
          </a:solidFill>
          <a:latin typeface="+mn-lt"/>
          <a:ea typeface="+mn-ea"/>
          <a:cs typeface="+mn-cs"/>
        </a:defRPr>
      </a:lvl2pPr>
      <a:lvl3pPr marL="390106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148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4pPr>
      <a:lvl5pPr marL="702191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5pPr>
      <a:lvl6pPr marL="858233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6pPr>
      <a:lvl7pPr marL="1014275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7pPr>
      <a:lvl8pPr marL="1170318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8pPr>
      <a:lvl9pPr marL="1326360" indent="-78021" algn="l" defTabSz="312085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1pPr>
      <a:lvl2pPr marL="156042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2pPr>
      <a:lvl3pPr marL="312085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3pPr>
      <a:lvl4pPr marL="468127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4pPr>
      <a:lvl5pPr marL="624169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5pPr>
      <a:lvl6pPr marL="780212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6pPr>
      <a:lvl7pPr marL="936254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7pPr>
      <a:lvl8pPr marL="1092297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8pPr>
      <a:lvl9pPr marL="1248339" algn="l" defTabSz="312085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Freeform: Shape 365">
            <a:extLst>
              <a:ext uri="{FF2B5EF4-FFF2-40B4-BE49-F238E27FC236}">
                <a16:creationId xmlns:a16="http://schemas.microsoft.com/office/drawing/2014/main" id="{A8E7FE6F-6321-2B09-098E-01B901BF2FD6}"/>
              </a:ext>
            </a:extLst>
          </p:cNvPr>
          <p:cNvSpPr>
            <a:spLocks/>
          </p:cNvSpPr>
          <p:nvPr/>
        </p:nvSpPr>
        <p:spPr>
          <a:xfrm>
            <a:off x="0" y="1"/>
            <a:ext cx="3121025" cy="3121024"/>
          </a:xfrm>
          <a:custGeom>
            <a:avLst/>
            <a:gdLst>
              <a:gd name="csX0" fmla="*/ 0 w 3121025"/>
              <a:gd name="csY0" fmla="*/ 0 h 3121024"/>
              <a:gd name="csX1" fmla="*/ 3121025 w 3121025"/>
              <a:gd name="csY1" fmla="*/ 0 h 3121024"/>
              <a:gd name="csX2" fmla="*/ 3121025 w 3121025"/>
              <a:gd name="csY2" fmla="*/ 3121024 h 3121024"/>
              <a:gd name="csX3" fmla="*/ 0 w 3121025"/>
              <a:gd name="csY3" fmla="*/ 3121024 h 31210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121025" h="3121024">
                <a:moveTo>
                  <a:pt x="0" y="0"/>
                </a:moveTo>
                <a:lnTo>
                  <a:pt x="3121025" y="0"/>
                </a:lnTo>
                <a:lnTo>
                  <a:pt x="3121025" y="3121024"/>
                </a:lnTo>
                <a:lnTo>
                  <a:pt x="0" y="3121024"/>
                </a:lnTo>
                <a:close/>
              </a:path>
            </a:pathLst>
          </a:custGeom>
          <a:solidFill>
            <a:srgbClr val="2D0F6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2" name="Freeform: Shape 371">
            <a:extLst>
              <a:ext uri="{FF2B5EF4-FFF2-40B4-BE49-F238E27FC236}">
                <a16:creationId xmlns:a16="http://schemas.microsoft.com/office/drawing/2014/main" id="{5DE318D0-3B23-BEF4-924B-0D740A270B93}"/>
              </a:ext>
            </a:extLst>
          </p:cNvPr>
          <p:cNvSpPr>
            <a:spLocks/>
          </p:cNvSpPr>
          <p:nvPr/>
        </p:nvSpPr>
        <p:spPr>
          <a:xfrm>
            <a:off x="0" y="0"/>
            <a:ext cx="3121025" cy="387353"/>
          </a:xfrm>
          <a:custGeom>
            <a:avLst/>
            <a:gdLst>
              <a:gd name="csX0" fmla="*/ 0 w 3121025"/>
              <a:gd name="csY0" fmla="*/ 0 h 387353"/>
              <a:gd name="csX1" fmla="*/ 3121025 w 3121025"/>
              <a:gd name="csY1" fmla="*/ 0 h 387353"/>
              <a:gd name="csX2" fmla="*/ 3121025 w 3121025"/>
              <a:gd name="csY2" fmla="*/ 387353 h 387353"/>
              <a:gd name="csX3" fmla="*/ 0 w 3121025"/>
              <a:gd name="csY3" fmla="*/ 387353 h 3873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121025" h="387353">
                <a:moveTo>
                  <a:pt x="0" y="0"/>
                </a:moveTo>
                <a:lnTo>
                  <a:pt x="3121025" y="0"/>
                </a:lnTo>
                <a:lnTo>
                  <a:pt x="3121025" y="387353"/>
                </a:lnTo>
                <a:lnTo>
                  <a:pt x="0" y="387353"/>
                </a:lnTo>
                <a:close/>
              </a:path>
            </a:pathLst>
          </a:custGeom>
          <a:solidFill>
            <a:srgbClr val="2D0F64">
              <a:lumMod val="75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620D1BB4-FBB5-6DAD-9FD7-03CF19A4EFD7}"/>
              </a:ext>
            </a:extLst>
          </p:cNvPr>
          <p:cNvGrpSpPr/>
          <p:nvPr/>
        </p:nvGrpSpPr>
        <p:grpSpPr>
          <a:xfrm>
            <a:off x="240456" y="82604"/>
            <a:ext cx="992076" cy="715722"/>
            <a:chOff x="-10995723" y="9897984"/>
            <a:chExt cx="11576895" cy="8352016"/>
          </a:xfrm>
        </p:grpSpPr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D3BBFC80-A347-CCD6-3402-4ACBBD98CF04}"/>
                </a:ext>
              </a:extLst>
            </p:cNvPr>
            <p:cNvSpPr/>
            <p:nvPr/>
          </p:nvSpPr>
          <p:spPr>
            <a:xfrm>
              <a:off x="-10995723" y="9897984"/>
              <a:ext cx="11576895" cy="8352016"/>
            </a:xfrm>
            <a:custGeom>
              <a:avLst/>
              <a:gdLst>
                <a:gd name="csX0" fmla="*/ 3578775 w 7129354"/>
                <a:gd name="csY0" fmla="*/ 5139247 h 5143408"/>
                <a:gd name="csX1" fmla="*/ 3578799 w 7129354"/>
                <a:gd name="csY1" fmla="*/ 5139249 h 5143408"/>
                <a:gd name="csX2" fmla="*/ 3578755 w 7129354"/>
                <a:gd name="csY2" fmla="*/ 5139249 h 5143408"/>
                <a:gd name="csX3" fmla="*/ 1074598 w 7129354"/>
                <a:gd name="csY3" fmla="*/ 0 h 5143408"/>
                <a:gd name="csX4" fmla="*/ 1084447 w 7129354"/>
                <a:gd name="csY4" fmla="*/ 131 h 5143408"/>
                <a:gd name="csX5" fmla="*/ 1254325 w 7129354"/>
                <a:gd name="csY5" fmla="*/ 42844 h 5143408"/>
                <a:gd name="csX6" fmla="*/ 1281628 w 7129354"/>
                <a:gd name="csY6" fmla="*/ 60661 h 5143408"/>
                <a:gd name="csX7" fmla="*/ 1313869 w 7129354"/>
                <a:gd name="csY7" fmla="*/ 57782 h 5143408"/>
                <a:gd name="csX8" fmla="*/ 1781816 w 7129354"/>
                <a:gd name="csY8" fmla="*/ 57782 h 5143408"/>
                <a:gd name="csX9" fmla="*/ 1834951 w 7129354"/>
                <a:gd name="csY9" fmla="*/ 63397 h 5143408"/>
                <a:gd name="csX10" fmla="*/ 1871336 w 7129354"/>
                <a:gd name="csY10" fmla="*/ 58526 h 5143408"/>
                <a:gd name="csX11" fmla="*/ 2007212 w 7129354"/>
                <a:gd name="csY11" fmla="*/ 58789 h 5143408"/>
                <a:gd name="csX12" fmla="*/ 2213391 w 7129354"/>
                <a:gd name="csY12" fmla="*/ 116790 h 5143408"/>
                <a:gd name="csX13" fmla="*/ 2421627 w 7129354"/>
                <a:gd name="csY13" fmla="*/ 58001 h 5143408"/>
                <a:gd name="csX14" fmla="*/ 2586394 w 7129354"/>
                <a:gd name="csY14" fmla="*/ 58001 h 5143408"/>
                <a:gd name="csX15" fmla="*/ 2738699 w 7129354"/>
                <a:gd name="csY15" fmla="*/ 88173 h 5143408"/>
                <a:gd name="csX16" fmla="*/ 2769748 w 7129354"/>
                <a:gd name="csY16" fmla="*/ 104659 h 5143408"/>
                <a:gd name="csX17" fmla="*/ 2783906 w 7129354"/>
                <a:gd name="csY17" fmla="*/ 97694 h 5143408"/>
                <a:gd name="csX18" fmla="*/ 2865982 w 7129354"/>
                <a:gd name="csY18" fmla="*/ 70695 h 5143408"/>
                <a:gd name="csX19" fmla="*/ 3065981 w 7129354"/>
                <a:gd name="csY19" fmla="*/ 45261 h 5143408"/>
                <a:gd name="csX20" fmla="*/ 3266994 w 7129354"/>
                <a:gd name="csY20" fmla="*/ 72665 h 5143408"/>
                <a:gd name="csX21" fmla="*/ 3354804 w 7129354"/>
                <a:gd name="csY21" fmla="*/ 105392 h 5143408"/>
                <a:gd name="csX22" fmla="*/ 3410743 w 7129354"/>
                <a:gd name="csY22" fmla="*/ 137475 h 5143408"/>
                <a:gd name="csX23" fmla="*/ 3447358 w 7129354"/>
                <a:gd name="csY23" fmla="*/ 111717 h 5143408"/>
                <a:gd name="csX24" fmla="*/ 3647700 w 7129354"/>
                <a:gd name="csY24" fmla="*/ 57694 h 5143408"/>
                <a:gd name="csX25" fmla="*/ 3921510 w 7129354"/>
                <a:gd name="csY25" fmla="*/ 57913 h 5143408"/>
                <a:gd name="csX26" fmla="*/ 4092826 w 7129354"/>
                <a:gd name="csY26" fmla="*/ 85034 h 5143408"/>
                <a:gd name="csX27" fmla="*/ 4110526 w 7129354"/>
                <a:gd name="csY27" fmla="*/ 90869 h 5143408"/>
                <a:gd name="csX28" fmla="*/ 4128356 w 7129354"/>
                <a:gd name="csY28" fmla="*/ 82449 h 5143408"/>
                <a:gd name="csX29" fmla="*/ 4266540 w 7129354"/>
                <a:gd name="csY29" fmla="*/ 57738 h 5143408"/>
                <a:gd name="csX30" fmla="*/ 4676707 w 7129354"/>
                <a:gd name="csY30" fmla="*/ 57738 h 5143408"/>
                <a:gd name="csX31" fmla="*/ 4981289 w 7129354"/>
                <a:gd name="csY31" fmla="*/ 199348 h 5143408"/>
                <a:gd name="csX32" fmla="*/ 5069320 w 7129354"/>
                <a:gd name="csY32" fmla="*/ 523542 h 5143408"/>
                <a:gd name="csX33" fmla="*/ 5049053 w 7129354"/>
                <a:gd name="csY33" fmla="*/ 641558 h 5143408"/>
                <a:gd name="csX34" fmla="*/ 4957826 w 7129354"/>
                <a:gd name="csY34" fmla="*/ 834604 h 5143408"/>
                <a:gd name="csX35" fmla="*/ 4954981 w 7129354"/>
                <a:gd name="csY35" fmla="*/ 928632 h 5143408"/>
                <a:gd name="csX36" fmla="*/ 4936859 w 7129354"/>
                <a:gd name="csY36" fmla="*/ 1049449 h 5143408"/>
                <a:gd name="csX37" fmla="*/ 4903940 w 7129354"/>
                <a:gd name="csY37" fmla="*/ 1158837 h 5143408"/>
                <a:gd name="csX38" fmla="*/ 4929149 w 7129354"/>
                <a:gd name="csY38" fmla="*/ 1265324 h 5143408"/>
                <a:gd name="csX39" fmla="*/ 4928290 w 7129354"/>
                <a:gd name="csY39" fmla="*/ 1284700 h 5143408"/>
                <a:gd name="csX40" fmla="*/ 4931164 w 7129354"/>
                <a:gd name="csY40" fmla="*/ 1283341 h 5143408"/>
                <a:gd name="csX41" fmla="*/ 5069276 w 7129354"/>
                <a:gd name="csY41" fmla="*/ 1258555 h 5143408"/>
                <a:gd name="csX42" fmla="*/ 5202132 w 7129354"/>
                <a:gd name="csY42" fmla="*/ 1258467 h 5143408"/>
                <a:gd name="csX43" fmla="*/ 5320497 w 7129354"/>
                <a:gd name="csY43" fmla="*/ 1276415 h 5143408"/>
                <a:gd name="csX44" fmla="*/ 5440396 w 7129354"/>
                <a:gd name="csY44" fmla="*/ 1257986 h 5143408"/>
                <a:gd name="csX45" fmla="*/ 5568436 w 7129354"/>
                <a:gd name="csY45" fmla="*/ 1258905 h 5143408"/>
                <a:gd name="csX46" fmla="*/ 5654681 w 7129354"/>
                <a:gd name="csY46" fmla="*/ 1268980 h 5143408"/>
                <a:gd name="csX47" fmla="*/ 5700458 w 7129354"/>
                <a:gd name="csY47" fmla="*/ 1284844 h 5143408"/>
                <a:gd name="csX48" fmla="*/ 5771697 w 7129354"/>
                <a:gd name="csY48" fmla="*/ 1263737 h 5143408"/>
                <a:gd name="csX49" fmla="*/ 5942664 w 7129354"/>
                <a:gd name="csY49" fmla="*/ 1245686 h 5143408"/>
                <a:gd name="csX50" fmla="*/ 6158141 w 7129354"/>
                <a:gd name="csY50" fmla="*/ 1276268 h 5143408"/>
                <a:gd name="csX51" fmla="*/ 6178087 w 7129354"/>
                <a:gd name="csY51" fmla="*/ 1283922 h 5143408"/>
                <a:gd name="csX52" fmla="*/ 6180610 w 7129354"/>
                <a:gd name="csY52" fmla="*/ 1282731 h 5143408"/>
                <a:gd name="csX53" fmla="*/ 6318818 w 7129354"/>
                <a:gd name="csY53" fmla="*/ 1258030 h 5143408"/>
                <a:gd name="csX54" fmla="*/ 6730999 w 7129354"/>
                <a:gd name="csY54" fmla="*/ 1257986 h 5143408"/>
                <a:gd name="csX55" fmla="*/ 7036063 w 7129354"/>
                <a:gd name="csY55" fmla="*/ 1400165 h 5143408"/>
                <a:gd name="csX56" fmla="*/ 7123349 w 7129354"/>
                <a:gd name="csY56" fmla="*/ 1725278 h 5143408"/>
                <a:gd name="csX57" fmla="*/ 7102863 w 7129354"/>
                <a:gd name="csY57" fmla="*/ 1841806 h 5143408"/>
                <a:gd name="csX58" fmla="*/ 7010105 w 7129354"/>
                <a:gd name="csY58" fmla="*/ 2035421 h 5143408"/>
                <a:gd name="csX59" fmla="*/ 7007435 w 7129354"/>
                <a:gd name="csY59" fmla="*/ 2127828 h 5143408"/>
                <a:gd name="csX60" fmla="*/ 6989881 w 7129354"/>
                <a:gd name="csY60" fmla="*/ 2248121 h 5143408"/>
                <a:gd name="csX61" fmla="*/ 6956962 w 7129354"/>
                <a:gd name="csY61" fmla="*/ 2358564 h 5143408"/>
                <a:gd name="csX62" fmla="*/ 6977712 w 7129354"/>
                <a:gd name="csY62" fmla="*/ 2576385 h 5143408"/>
                <a:gd name="csX63" fmla="*/ 6955649 w 7129354"/>
                <a:gd name="csY63" fmla="*/ 2695408 h 5143408"/>
                <a:gd name="csX64" fmla="*/ 6914143 w 7129354"/>
                <a:gd name="csY64" fmla="*/ 2806103 h 5143408"/>
                <a:gd name="csX65" fmla="*/ 6941109 w 7129354"/>
                <a:gd name="csY65" fmla="*/ 2855466 h 5143408"/>
                <a:gd name="csX66" fmla="*/ 6969438 w 7129354"/>
                <a:gd name="csY66" fmla="*/ 2969174 h 5143408"/>
                <a:gd name="csX67" fmla="*/ 6952278 w 7129354"/>
                <a:gd name="csY67" fmla="*/ 3191110 h 5143408"/>
                <a:gd name="csX68" fmla="*/ 6951491 w 7129354"/>
                <a:gd name="csY68" fmla="*/ 3248893 h 5143408"/>
                <a:gd name="csX69" fmla="*/ 6920542 w 7129354"/>
                <a:gd name="csY69" fmla="*/ 3426967 h 5143408"/>
                <a:gd name="csX70" fmla="*/ 6880543 w 7129354"/>
                <a:gd name="csY70" fmla="*/ 3525772 h 5143408"/>
                <a:gd name="csX71" fmla="*/ 6854251 w 7129354"/>
                <a:gd name="csY71" fmla="*/ 3563255 h 5143408"/>
                <a:gd name="csX72" fmla="*/ 6873862 w 7129354"/>
                <a:gd name="csY72" fmla="*/ 3639800 h 5143408"/>
                <a:gd name="csX73" fmla="*/ 6879438 w 7129354"/>
                <a:gd name="csY73" fmla="*/ 3753700 h 5143408"/>
                <a:gd name="csX74" fmla="*/ 6859608 w 7129354"/>
                <a:gd name="csY74" fmla="*/ 3895836 h 5143408"/>
                <a:gd name="csX75" fmla="*/ 6856194 w 7129354"/>
                <a:gd name="csY75" fmla="*/ 3913346 h 5143408"/>
                <a:gd name="csX76" fmla="*/ 6843806 w 7129354"/>
                <a:gd name="csY76" fmla="*/ 3975987 h 5143408"/>
                <a:gd name="csX77" fmla="*/ 6775648 w 7129354"/>
                <a:gd name="csY77" fmla="*/ 4213989 h 5143408"/>
                <a:gd name="csX78" fmla="*/ 6389120 w 7129354"/>
                <a:gd name="csY78" fmla="*/ 4455974 h 5143408"/>
                <a:gd name="csX79" fmla="*/ 6315404 w 7129354"/>
                <a:gd name="csY79" fmla="*/ 4458250 h 5143408"/>
                <a:gd name="csX80" fmla="*/ 6315491 w 7129354"/>
                <a:gd name="csY80" fmla="*/ 4458163 h 5143408"/>
                <a:gd name="csX81" fmla="*/ 6246853 w 7129354"/>
                <a:gd name="csY81" fmla="*/ 4456587 h 5143408"/>
                <a:gd name="csX82" fmla="*/ 6174453 w 7129354"/>
                <a:gd name="csY82" fmla="*/ 4445736 h 5143408"/>
                <a:gd name="csX83" fmla="*/ 6170089 w 7129354"/>
                <a:gd name="csY83" fmla="*/ 4446903 h 5143408"/>
                <a:gd name="csX84" fmla="*/ 6094036 w 7129354"/>
                <a:gd name="csY84" fmla="*/ 4453523 h 5143408"/>
                <a:gd name="csX85" fmla="*/ 6090745 w 7129354"/>
                <a:gd name="csY85" fmla="*/ 4453432 h 5143408"/>
                <a:gd name="csX86" fmla="*/ 6089494 w 7129354"/>
                <a:gd name="csY86" fmla="*/ 4487463 h 5143408"/>
                <a:gd name="csX87" fmla="*/ 6074470 w 7129354"/>
                <a:gd name="csY87" fmla="*/ 4576923 h 5143408"/>
                <a:gd name="csX88" fmla="*/ 6070836 w 7129354"/>
                <a:gd name="csY88" fmla="*/ 4595746 h 5143408"/>
                <a:gd name="csX89" fmla="*/ 6058492 w 7129354"/>
                <a:gd name="csY89" fmla="*/ 4656811 h 5143408"/>
                <a:gd name="csX90" fmla="*/ 5942052 w 7129354"/>
                <a:gd name="csY90" fmla="*/ 4966384 h 5143408"/>
                <a:gd name="csX91" fmla="*/ 5583057 w 7129354"/>
                <a:gd name="csY91" fmla="*/ 5137630 h 5143408"/>
                <a:gd name="csX92" fmla="*/ 5581087 w 7129354"/>
                <a:gd name="csY92" fmla="*/ 5137630 h 5143408"/>
                <a:gd name="csX93" fmla="*/ 5558325 w 7129354"/>
                <a:gd name="csY93" fmla="*/ 5138155 h 5143408"/>
                <a:gd name="csX94" fmla="*/ 5511880 w 7129354"/>
                <a:gd name="csY94" fmla="*/ 5139031 h 5143408"/>
                <a:gd name="csX95" fmla="*/ 5410323 w 7129354"/>
                <a:gd name="csY95" fmla="*/ 5132377 h 5143408"/>
                <a:gd name="csX96" fmla="*/ 5380608 w 7129354"/>
                <a:gd name="csY96" fmla="*/ 5125145 h 5143408"/>
                <a:gd name="csX97" fmla="*/ 5312399 w 7129354"/>
                <a:gd name="csY97" fmla="*/ 5136229 h 5143408"/>
                <a:gd name="csX98" fmla="*/ 5229840 w 7129354"/>
                <a:gd name="csY98" fmla="*/ 5138899 h 5143408"/>
                <a:gd name="csX99" fmla="*/ 5145443 w 7129354"/>
                <a:gd name="csY99" fmla="*/ 5135791 h 5143408"/>
                <a:gd name="csX100" fmla="*/ 5106458 w 7129354"/>
                <a:gd name="csY100" fmla="*/ 5128675 h 5143408"/>
                <a:gd name="csX101" fmla="*/ 5073150 w 7129354"/>
                <a:gd name="csY101" fmla="*/ 5135283 h 5143408"/>
                <a:gd name="csX102" fmla="*/ 5014952 w 7129354"/>
                <a:gd name="csY102" fmla="*/ 5139074 h 5143408"/>
                <a:gd name="csX103" fmla="*/ 5014996 w 7129354"/>
                <a:gd name="csY103" fmla="*/ 5139118 h 5143408"/>
                <a:gd name="csX104" fmla="*/ 4917904 w 7129354"/>
                <a:gd name="csY104" fmla="*/ 5128350 h 5143408"/>
                <a:gd name="csX105" fmla="*/ 4913220 w 7129354"/>
                <a:gd name="csY105" fmla="*/ 5129400 h 5143408"/>
                <a:gd name="csX106" fmla="*/ 4822738 w 7129354"/>
                <a:gd name="csY106" fmla="*/ 5138855 h 5143408"/>
                <a:gd name="csX107" fmla="*/ 4759037 w 7129354"/>
                <a:gd name="csY107" fmla="*/ 5132192 h 5143408"/>
                <a:gd name="csX108" fmla="*/ 4733788 w 7129354"/>
                <a:gd name="csY108" fmla="*/ 5137499 h 5143408"/>
                <a:gd name="csX109" fmla="*/ 4697631 w 7129354"/>
                <a:gd name="csY109" fmla="*/ 5138987 h 5143408"/>
                <a:gd name="csX110" fmla="*/ 4697631 w 7129354"/>
                <a:gd name="csY110" fmla="*/ 5139031 h 5143408"/>
                <a:gd name="csX111" fmla="*/ 4653550 w 7129354"/>
                <a:gd name="csY111" fmla="*/ 5136798 h 5143408"/>
                <a:gd name="csX112" fmla="*/ 4650967 w 7129354"/>
                <a:gd name="csY112" fmla="*/ 5136930 h 5143408"/>
                <a:gd name="csX113" fmla="*/ 4579089 w 7129354"/>
                <a:gd name="csY113" fmla="*/ 5138768 h 5143408"/>
                <a:gd name="csX114" fmla="*/ 4510495 w 7129354"/>
                <a:gd name="csY114" fmla="*/ 5136536 h 5143408"/>
                <a:gd name="csX115" fmla="*/ 4474702 w 7129354"/>
                <a:gd name="csY115" fmla="*/ 5130507 h 5143408"/>
                <a:gd name="csX116" fmla="*/ 4466615 w 7129354"/>
                <a:gd name="csY116" fmla="*/ 5132683 h 5143408"/>
                <a:gd name="csX117" fmla="*/ 4390640 w 7129354"/>
                <a:gd name="csY117" fmla="*/ 5139338 h 5143408"/>
                <a:gd name="csX118" fmla="*/ 4390640 w 7129354"/>
                <a:gd name="csY118" fmla="*/ 5139381 h 5143408"/>
                <a:gd name="csX119" fmla="*/ 4292585 w 7129354"/>
                <a:gd name="csY119" fmla="*/ 5128481 h 5143408"/>
                <a:gd name="csX120" fmla="*/ 4195844 w 7129354"/>
                <a:gd name="csY120" fmla="*/ 5139075 h 5143408"/>
                <a:gd name="csX121" fmla="*/ 4103568 w 7129354"/>
                <a:gd name="csY121" fmla="*/ 5129404 h 5143408"/>
                <a:gd name="csX122" fmla="*/ 4097519 w 7129354"/>
                <a:gd name="csY122" fmla="*/ 5127430 h 5143408"/>
                <a:gd name="csX123" fmla="*/ 4078618 w 7129354"/>
                <a:gd name="csY123" fmla="*/ 5132448 h 5143408"/>
                <a:gd name="csX124" fmla="*/ 4002142 w 7129354"/>
                <a:gd name="csY124" fmla="*/ 5139074 h 5143408"/>
                <a:gd name="csX125" fmla="*/ 4002142 w 7129354"/>
                <a:gd name="csY125" fmla="*/ 5138987 h 5143408"/>
                <a:gd name="csX126" fmla="*/ 3914220 w 7129354"/>
                <a:gd name="csY126" fmla="*/ 5129783 h 5143408"/>
                <a:gd name="csX127" fmla="*/ 3849763 w 7129354"/>
                <a:gd name="csY127" fmla="*/ 5137498 h 5143408"/>
                <a:gd name="csX128" fmla="*/ 3834223 w 7129354"/>
                <a:gd name="csY128" fmla="*/ 5137848 h 5143408"/>
                <a:gd name="csX129" fmla="*/ 3776747 w 7129354"/>
                <a:gd name="csY129" fmla="*/ 5138768 h 5143408"/>
                <a:gd name="csX130" fmla="*/ 3776835 w 7129354"/>
                <a:gd name="csY130" fmla="*/ 5138812 h 5143408"/>
                <a:gd name="csX131" fmla="*/ 3698479 w 7129354"/>
                <a:gd name="csY131" fmla="*/ 5136054 h 5143408"/>
                <a:gd name="csX132" fmla="*/ 3665410 w 7129354"/>
                <a:gd name="csY132" fmla="*/ 5130034 h 5143408"/>
                <a:gd name="csX133" fmla="*/ 3578775 w 7129354"/>
                <a:gd name="csY133" fmla="*/ 5139247 h 5143408"/>
                <a:gd name="csX134" fmla="*/ 3495124 w 7129354"/>
                <a:gd name="csY134" fmla="*/ 5132169 h 5143408"/>
                <a:gd name="csX135" fmla="*/ 3469482 w 7129354"/>
                <a:gd name="csY135" fmla="*/ 5126747 h 5143408"/>
                <a:gd name="csX136" fmla="*/ 3447001 w 7129354"/>
                <a:gd name="csY136" fmla="*/ 5132830 h 5143408"/>
                <a:gd name="csX137" fmla="*/ 3370652 w 7129354"/>
                <a:gd name="csY137" fmla="*/ 5139556 h 5143408"/>
                <a:gd name="csX138" fmla="*/ 3370696 w 7129354"/>
                <a:gd name="csY138" fmla="*/ 5139512 h 5143408"/>
                <a:gd name="csX139" fmla="*/ 3304181 w 7129354"/>
                <a:gd name="csY139" fmla="*/ 5131323 h 5143408"/>
                <a:gd name="csX140" fmla="*/ 3272377 w 7129354"/>
                <a:gd name="csY140" fmla="*/ 5137805 h 5143408"/>
                <a:gd name="csX141" fmla="*/ 3240904 w 7129354"/>
                <a:gd name="csY141" fmla="*/ 5138943 h 5143408"/>
                <a:gd name="csX142" fmla="*/ 3199405 w 7129354"/>
                <a:gd name="csY142" fmla="*/ 5136930 h 5143408"/>
                <a:gd name="csX143" fmla="*/ 3141229 w 7129354"/>
                <a:gd name="csY143" fmla="*/ 5139687 h 5143408"/>
                <a:gd name="csX144" fmla="*/ 3141142 w 7129354"/>
                <a:gd name="csY144" fmla="*/ 5139731 h 5143408"/>
                <a:gd name="csX145" fmla="*/ 3091151 w 7129354"/>
                <a:gd name="csY145" fmla="*/ 5138418 h 5143408"/>
                <a:gd name="csX146" fmla="*/ 3074167 w 7129354"/>
                <a:gd name="csY146" fmla="*/ 5137761 h 5143408"/>
                <a:gd name="csX147" fmla="*/ 2975426 w 7129354"/>
                <a:gd name="csY147" fmla="*/ 5124350 h 5143408"/>
                <a:gd name="csX148" fmla="*/ 2950676 w 7129354"/>
                <a:gd name="csY148" fmla="*/ 5115248 h 5143408"/>
                <a:gd name="csX149" fmla="*/ 2944059 w 7129354"/>
                <a:gd name="csY149" fmla="*/ 5118395 h 5143408"/>
                <a:gd name="csX150" fmla="*/ 2805699 w 7129354"/>
                <a:gd name="csY150" fmla="*/ 5143364 h 5143408"/>
                <a:gd name="csX151" fmla="*/ 2805742 w 7129354"/>
                <a:gd name="csY151" fmla="*/ 5143408 h 5143408"/>
                <a:gd name="csX152" fmla="*/ 2743407 w 7129354"/>
                <a:gd name="csY152" fmla="*/ 5138505 h 5143408"/>
                <a:gd name="csX153" fmla="*/ 2693635 w 7129354"/>
                <a:gd name="csY153" fmla="*/ 5130670 h 5143408"/>
                <a:gd name="csX154" fmla="*/ 2433483 w 7129354"/>
                <a:gd name="csY154" fmla="*/ 4971681 h 5143408"/>
                <a:gd name="csX155" fmla="*/ 2361956 w 7129354"/>
                <a:gd name="csY155" fmla="*/ 4675284 h 5143408"/>
                <a:gd name="csX156" fmla="*/ 2431042 w 7129354"/>
                <a:gd name="csY156" fmla="*/ 4235785 h 5143408"/>
                <a:gd name="csX157" fmla="*/ 2413565 w 7129354"/>
                <a:gd name="csY157" fmla="*/ 4209070 h 5143408"/>
                <a:gd name="csX158" fmla="*/ 2408919 w 7129354"/>
                <a:gd name="csY158" fmla="*/ 4196980 h 5143408"/>
                <a:gd name="csX159" fmla="*/ 2351674 w 7129354"/>
                <a:gd name="csY159" fmla="*/ 4209961 h 5143408"/>
                <a:gd name="csX160" fmla="*/ 2219387 w 7129354"/>
                <a:gd name="csY160" fmla="*/ 4220117 h 5143408"/>
                <a:gd name="csX161" fmla="*/ 2219387 w 7129354"/>
                <a:gd name="csY161" fmla="*/ 4220029 h 5143408"/>
                <a:gd name="csX162" fmla="*/ 2117782 w 7129354"/>
                <a:gd name="csY162" fmla="*/ 4213170 h 5143408"/>
                <a:gd name="csX163" fmla="*/ 2038944 w 7129354"/>
                <a:gd name="csY163" fmla="*/ 4196344 h 5143408"/>
                <a:gd name="csX164" fmla="*/ 2031411 w 7129354"/>
                <a:gd name="csY164" fmla="*/ 4199650 h 5143408"/>
                <a:gd name="csX165" fmla="*/ 1901541 w 7129354"/>
                <a:gd name="csY165" fmla="*/ 4221387 h 5143408"/>
                <a:gd name="csX166" fmla="*/ 1489229 w 7129354"/>
                <a:gd name="csY166" fmla="*/ 4221387 h 5143408"/>
                <a:gd name="csX167" fmla="*/ 1489229 w 7129354"/>
                <a:gd name="csY167" fmla="*/ 4221431 h 5143408"/>
                <a:gd name="csX168" fmla="*/ 1402702 w 7129354"/>
                <a:gd name="csY168" fmla="*/ 4211922 h 5143408"/>
                <a:gd name="csX169" fmla="*/ 1372815 w 7129354"/>
                <a:gd name="csY169" fmla="*/ 4201777 h 5143408"/>
                <a:gd name="csX170" fmla="*/ 1301787 w 7129354"/>
                <a:gd name="csY170" fmla="*/ 4219066 h 5143408"/>
                <a:gd name="csX171" fmla="*/ 1163854 w 7129354"/>
                <a:gd name="csY171" fmla="*/ 4230973 h 5143408"/>
                <a:gd name="csX172" fmla="*/ 1163898 w 7129354"/>
                <a:gd name="csY172" fmla="*/ 4231017 h 5143408"/>
                <a:gd name="csX173" fmla="*/ 1016597 w 7129354"/>
                <a:gd name="csY173" fmla="*/ 4216396 h 5143408"/>
                <a:gd name="csX174" fmla="*/ 963285 w 7129354"/>
                <a:gd name="csY174" fmla="*/ 4200694 h 5143408"/>
                <a:gd name="csX175" fmla="*/ 957845 w 7129354"/>
                <a:gd name="csY175" fmla="*/ 4202901 h 5143408"/>
                <a:gd name="csX176" fmla="*/ 836596 w 7129354"/>
                <a:gd name="csY176" fmla="*/ 4221781 h 5143408"/>
                <a:gd name="csX177" fmla="*/ 424372 w 7129354"/>
                <a:gd name="csY177" fmla="*/ 4221387 h 5143408"/>
                <a:gd name="csX178" fmla="*/ 424416 w 7129354"/>
                <a:gd name="csY178" fmla="*/ 4221299 h 5143408"/>
                <a:gd name="csX179" fmla="*/ 119702 w 7129354"/>
                <a:gd name="csY179" fmla="*/ 4079076 h 5143408"/>
                <a:gd name="csX180" fmla="*/ 32417 w 7129354"/>
                <a:gd name="csY180" fmla="*/ 3754357 h 5143408"/>
                <a:gd name="csX181" fmla="*/ 69011 w 7129354"/>
                <a:gd name="csY181" fmla="*/ 3544940 h 5143408"/>
                <a:gd name="csX182" fmla="*/ 163302 w 7129354"/>
                <a:gd name="csY182" fmla="*/ 3308645 h 5143408"/>
                <a:gd name="csX183" fmla="*/ 148987 w 7129354"/>
                <a:gd name="csY183" fmla="*/ 3114899 h 5143408"/>
                <a:gd name="csX184" fmla="*/ 154590 w 7129354"/>
                <a:gd name="csY184" fmla="*/ 3077166 h 5143408"/>
                <a:gd name="csX185" fmla="*/ 171444 w 7129354"/>
                <a:gd name="csY185" fmla="*/ 2973908 h 5143408"/>
                <a:gd name="csX186" fmla="*/ 188813 w 7129354"/>
                <a:gd name="csY186" fmla="*/ 2911351 h 5143408"/>
                <a:gd name="csX187" fmla="*/ 153625 w 7129354"/>
                <a:gd name="csY187" fmla="*/ 2877597 h 5143408"/>
                <a:gd name="csX188" fmla="*/ 66864 w 7129354"/>
                <a:gd name="csY188" fmla="*/ 2552878 h 5143408"/>
                <a:gd name="csX189" fmla="*/ 231397 w 7129354"/>
                <a:gd name="csY189" fmla="*/ 1619380 h 5143408"/>
                <a:gd name="csX190" fmla="*/ 200905 w 7129354"/>
                <a:gd name="csY190" fmla="*/ 1587433 h 5143408"/>
                <a:gd name="csX191" fmla="*/ 79956 w 7129354"/>
                <a:gd name="csY191" fmla="*/ 1426518 h 5143408"/>
                <a:gd name="csX192" fmla="*/ 95933 w 7129354"/>
                <a:gd name="csY192" fmla="*/ 927887 h 5143408"/>
                <a:gd name="csX193" fmla="*/ 772205 w 7129354"/>
                <a:gd name="csY193" fmla="*/ 139071 h 5143408"/>
                <a:gd name="csX194" fmla="*/ 1074598 w 7129354"/>
                <a:gd name="csY194" fmla="*/ 0 h 51434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</a:cxnLst>
              <a:rect l="l" t="t" r="r" b="b"/>
              <a:pathLst>
                <a:path w="7129354" h="5143408">
                  <a:moveTo>
                    <a:pt x="3578775" y="5139247"/>
                  </a:moveTo>
                  <a:lnTo>
                    <a:pt x="3578799" y="5139249"/>
                  </a:lnTo>
                  <a:lnTo>
                    <a:pt x="3578755" y="5139249"/>
                  </a:lnTo>
                  <a:close/>
                  <a:moveTo>
                    <a:pt x="1074598" y="0"/>
                  </a:moveTo>
                  <a:cubicBezTo>
                    <a:pt x="1077882" y="0"/>
                    <a:pt x="1081165" y="0"/>
                    <a:pt x="1084447" y="131"/>
                  </a:cubicBezTo>
                  <a:cubicBezTo>
                    <a:pt x="1144287" y="1597"/>
                    <a:pt x="1202200" y="16491"/>
                    <a:pt x="1254325" y="42844"/>
                  </a:cubicBezTo>
                  <a:lnTo>
                    <a:pt x="1281628" y="60661"/>
                  </a:lnTo>
                  <a:lnTo>
                    <a:pt x="1313869" y="57782"/>
                  </a:lnTo>
                  <a:lnTo>
                    <a:pt x="1781816" y="57782"/>
                  </a:lnTo>
                  <a:lnTo>
                    <a:pt x="1834951" y="63397"/>
                  </a:lnTo>
                  <a:lnTo>
                    <a:pt x="1871336" y="58526"/>
                  </a:lnTo>
                  <a:cubicBezTo>
                    <a:pt x="1871598" y="58526"/>
                    <a:pt x="2007212" y="58789"/>
                    <a:pt x="2007212" y="58789"/>
                  </a:cubicBezTo>
                  <a:cubicBezTo>
                    <a:pt x="2080755" y="58920"/>
                    <a:pt x="2151931" y="79407"/>
                    <a:pt x="2213391" y="116790"/>
                  </a:cubicBezTo>
                  <a:cubicBezTo>
                    <a:pt x="2274719" y="79188"/>
                    <a:pt x="2346376" y="58001"/>
                    <a:pt x="2421627" y="58001"/>
                  </a:cubicBezTo>
                  <a:cubicBezTo>
                    <a:pt x="2421627" y="58001"/>
                    <a:pt x="2586394" y="58001"/>
                    <a:pt x="2586394" y="58001"/>
                  </a:cubicBezTo>
                  <a:cubicBezTo>
                    <a:pt x="2640293" y="58001"/>
                    <a:pt x="2691743" y="68723"/>
                    <a:pt x="2738699" y="88173"/>
                  </a:cubicBezTo>
                  <a:lnTo>
                    <a:pt x="2769748" y="104659"/>
                  </a:lnTo>
                  <a:lnTo>
                    <a:pt x="2783906" y="97694"/>
                  </a:lnTo>
                  <a:cubicBezTo>
                    <a:pt x="2810318" y="86908"/>
                    <a:pt x="2837721" y="77863"/>
                    <a:pt x="2865982" y="70695"/>
                  </a:cubicBezTo>
                  <a:cubicBezTo>
                    <a:pt x="2932425" y="53841"/>
                    <a:pt x="2999750" y="45261"/>
                    <a:pt x="3065981" y="45261"/>
                  </a:cubicBezTo>
                  <a:cubicBezTo>
                    <a:pt x="3132212" y="45261"/>
                    <a:pt x="3202339" y="54497"/>
                    <a:pt x="3266994" y="72665"/>
                  </a:cubicBezTo>
                  <a:cubicBezTo>
                    <a:pt x="3297253" y="81178"/>
                    <a:pt x="3326626" y="92158"/>
                    <a:pt x="3354804" y="105392"/>
                  </a:cubicBezTo>
                  <a:lnTo>
                    <a:pt x="3410743" y="137475"/>
                  </a:lnTo>
                  <a:lnTo>
                    <a:pt x="3447358" y="111717"/>
                  </a:lnTo>
                  <a:cubicBezTo>
                    <a:pt x="3506548" y="77239"/>
                    <a:pt x="3575161" y="57694"/>
                    <a:pt x="3647700" y="57694"/>
                  </a:cubicBezTo>
                  <a:cubicBezTo>
                    <a:pt x="3647832" y="57694"/>
                    <a:pt x="3921510" y="57913"/>
                    <a:pt x="3921510" y="57913"/>
                  </a:cubicBezTo>
                  <a:cubicBezTo>
                    <a:pt x="3992097" y="57978"/>
                    <a:pt x="4051085" y="72202"/>
                    <a:pt x="4092826" y="85034"/>
                  </a:cubicBezTo>
                  <a:lnTo>
                    <a:pt x="4110526" y="90869"/>
                  </a:lnTo>
                  <a:lnTo>
                    <a:pt x="4128356" y="82449"/>
                  </a:lnTo>
                  <a:cubicBezTo>
                    <a:pt x="4171588" y="66441"/>
                    <a:pt x="4218191" y="57749"/>
                    <a:pt x="4266540" y="57738"/>
                  </a:cubicBezTo>
                  <a:cubicBezTo>
                    <a:pt x="4266540" y="57738"/>
                    <a:pt x="4676707" y="57738"/>
                    <a:pt x="4676707" y="57738"/>
                  </a:cubicBezTo>
                  <a:cubicBezTo>
                    <a:pt x="4794153" y="57738"/>
                    <a:pt x="4905604" y="109567"/>
                    <a:pt x="4981289" y="199348"/>
                  </a:cubicBezTo>
                  <a:cubicBezTo>
                    <a:pt x="5056975" y="289174"/>
                    <a:pt x="5089193" y="407802"/>
                    <a:pt x="5069320" y="523542"/>
                  </a:cubicBezTo>
                  <a:lnTo>
                    <a:pt x="5049053" y="641558"/>
                  </a:lnTo>
                  <a:cubicBezTo>
                    <a:pt x="5036402" y="715231"/>
                    <a:pt x="5004008" y="781286"/>
                    <a:pt x="4957826" y="834604"/>
                  </a:cubicBezTo>
                  <a:cubicBezTo>
                    <a:pt x="4960584" y="865683"/>
                    <a:pt x="4959665" y="897245"/>
                    <a:pt x="4954981" y="928632"/>
                  </a:cubicBezTo>
                  <a:lnTo>
                    <a:pt x="4936859" y="1049449"/>
                  </a:lnTo>
                  <a:cubicBezTo>
                    <a:pt x="4931036" y="1088145"/>
                    <a:pt x="4919786" y="1124868"/>
                    <a:pt x="4903940" y="1158837"/>
                  </a:cubicBezTo>
                  <a:cubicBezTo>
                    <a:pt x="4917182" y="1192981"/>
                    <a:pt x="4925674" y="1228821"/>
                    <a:pt x="4929149" y="1265324"/>
                  </a:cubicBezTo>
                  <a:lnTo>
                    <a:pt x="4928290" y="1284700"/>
                  </a:lnTo>
                  <a:lnTo>
                    <a:pt x="4931164" y="1283341"/>
                  </a:lnTo>
                  <a:cubicBezTo>
                    <a:pt x="4974370" y="1267316"/>
                    <a:pt x="5020949" y="1258599"/>
                    <a:pt x="5069276" y="1258555"/>
                  </a:cubicBezTo>
                  <a:cubicBezTo>
                    <a:pt x="5069276" y="1258555"/>
                    <a:pt x="5202044" y="1258467"/>
                    <a:pt x="5202132" y="1258467"/>
                  </a:cubicBezTo>
                  <a:cubicBezTo>
                    <a:pt x="5243148" y="1258467"/>
                    <a:pt x="5282939" y="1264727"/>
                    <a:pt x="5320497" y="1276415"/>
                  </a:cubicBezTo>
                  <a:cubicBezTo>
                    <a:pt x="5358494" y="1264421"/>
                    <a:pt x="5398810" y="1257986"/>
                    <a:pt x="5440396" y="1257986"/>
                  </a:cubicBezTo>
                  <a:cubicBezTo>
                    <a:pt x="5441359" y="1257986"/>
                    <a:pt x="5568436" y="1258905"/>
                    <a:pt x="5568436" y="1258905"/>
                  </a:cubicBezTo>
                  <a:cubicBezTo>
                    <a:pt x="5597732" y="1259113"/>
                    <a:pt x="5626634" y="1262544"/>
                    <a:pt x="5654681" y="1268980"/>
                  </a:cubicBezTo>
                  <a:lnTo>
                    <a:pt x="5700458" y="1284844"/>
                  </a:lnTo>
                  <a:lnTo>
                    <a:pt x="5771697" y="1263737"/>
                  </a:lnTo>
                  <a:cubicBezTo>
                    <a:pt x="5839969" y="1249057"/>
                    <a:pt x="5901013" y="1245686"/>
                    <a:pt x="5942664" y="1245686"/>
                  </a:cubicBezTo>
                  <a:cubicBezTo>
                    <a:pt x="5999495" y="1245686"/>
                    <a:pt x="6077254" y="1251719"/>
                    <a:pt x="6158141" y="1276268"/>
                  </a:cubicBezTo>
                  <a:lnTo>
                    <a:pt x="6178087" y="1283922"/>
                  </a:lnTo>
                  <a:lnTo>
                    <a:pt x="6180610" y="1282731"/>
                  </a:lnTo>
                  <a:cubicBezTo>
                    <a:pt x="6223847" y="1266719"/>
                    <a:pt x="6270459" y="1258030"/>
                    <a:pt x="6318818" y="1258030"/>
                  </a:cubicBezTo>
                  <a:cubicBezTo>
                    <a:pt x="6318818" y="1258030"/>
                    <a:pt x="6730999" y="1257986"/>
                    <a:pt x="6730999" y="1257986"/>
                  </a:cubicBezTo>
                  <a:cubicBezTo>
                    <a:pt x="6848708" y="1257986"/>
                    <a:pt x="6960377" y="1310034"/>
                    <a:pt x="7036063" y="1400165"/>
                  </a:cubicBezTo>
                  <a:cubicBezTo>
                    <a:pt x="7111749" y="1490297"/>
                    <a:pt x="7143704" y="1609320"/>
                    <a:pt x="7123349" y="1725278"/>
                  </a:cubicBezTo>
                  <a:lnTo>
                    <a:pt x="7102863" y="1841806"/>
                  </a:lnTo>
                  <a:cubicBezTo>
                    <a:pt x="7089862" y="1915829"/>
                    <a:pt x="7056899" y="1982103"/>
                    <a:pt x="7010105" y="2035421"/>
                  </a:cubicBezTo>
                  <a:cubicBezTo>
                    <a:pt x="7012775" y="2065931"/>
                    <a:pt x="7011943" y="2096968"/>
                    <a:pt x="7007435" y="2127828"/>
                  </a:cubicBezTo>
                  <a:lnTo>
                    <a:pt x="6989881" y="2248121"/>
                  </a:lnTo>
                  <a:cubicBezTo>
                    <a:pt x="6984190" y="2287211"/>
                    <a:pt x="6972896" y="2324288"/>
                    <a:pt x="6956962" y="2358564"/>
                  </a:cubicBezTo>
                  <a:cubicBezTo>
                    <a:pt x="6983752" y="2427071"/>
                    <a:pt x="6991413" y="2502450"/>
                    <a:pt x="6977712" y="2576385"/>
                  </a:cubicBezTo>
                  <a:lnTo>
                    <a:pt x="6955649" y="2695408"/>
                  </a:lnTo>
                  <a:lnTo>
                    <a:pt x="6914143" y="2806103"/>
                  </a:lnTo>
                  <a:lnTo>
                    <a:pt x="6941109" y="2855466"/>
                  </a:lnTo>
                  <a:cubicBezTo>
                    <a:pt x="6955146" y="2891395"/>
                    <a:pt x="6964754" y="2929525"/>
                    <a:pt x="6969438" y="2969174"/>
                  </a:cubicBezTo>
                  <a:cubicBezTo>
                    <a:pt x="6973378" y="3002617"/>
                    <a:pt x="6983709" y="3090035"/>
                    <a:pt x="6952278" y="3191110"/>
                  </a:cubicBezTo>
                  <a:cubicBezTo>
                    <a:pt x="6953154" y="3210284"/>
                    <a:pt x="6952935" y="3229544"/>
                    <a:pt x="6951491" y="3248893"/>
                  </a:cubicBezTo>
                  <a:cubicBezTo>
                    <a:pt x="6946982" y="3310045"/>
                    <a:pt x="6936870" y="3368309"/>
                    <a:pt x="6920542" y="3426967"/>
                  </a:cubicBezTo>
                  <a:cubicBezTo>
                    <a:pt x="6910879" y="3461713"/>
                    <a:pt x="6897413" y="3494799"/>
                    <a:pt x="6880543" y="3525772"/>
                  </a:cubicBezTo>
                  <a:lnTo>
                    <a:pt x="6854251" y="3563255"/>
                  </a:lnTo>
                  <a:lnTo>
                    <a:pt x="6873862" y="3639800"/>
                  </a:lnTo>
                  <a:cubicBezTo>
                    <a:pt x="6879214" y="3674438"/>
                    <a:pt x="6881474" y="3712366"/>
                    <a:pt x="6879438" y="3753700"/>
                  </a:cubicBezTo>
                  <a:cubicBezTo>
                    <a:pt x="6876636" y="3810301"/>
                    <a:pt x="6866830" y="3859722"/>
                    <a:pt x="6859608" y="3895836"/>
                  </a:cubicBezTo>
                  <a:cubicBezTo>
                    <a:pt x="6858470" y="3901570"/>
                    <a:pt x="6856981" y="3909056"/>
                    <a:pt x="6856194" y="3913346"/>
                  </a:cubicBezTo>
                  <a:cubicBezTo>
                    <a:pt x="6853698" y="3934839"/>
                    <a:pt x="6849540" y="3955719"/>
                    <a:pt x="6843806" y="3975987"/>
                  </a:cubicBezTo>
                  <a:cubicBezTo>
                    <a:pt x="6839121" y="4061610"/>
                    <a:pt x="6815834" y="4143162"/>
                    <a:pt x="6775648" y="4213989"/>
                  </a:cubicBezTo>
                  <a:cubicBezTo>
                    <a:pt x="6695498" y="4355293"/>
                    <a:pt x="6550998" y="4445775"/>
                    <a:pt x="6389120" y="4455974"/>
                  </a:cubicBezTo>
                  <a:cubicBezTo>
                    <a:pt x="6364913" y="4457506"/>
                    <a:pt x="6340837" y="4458250"/>
                    <a:pt x="6315404" y="4458250"/>
                  </a:cubicBezTo>
                  <a:lnTo>
                    <a:pt x="6315491" y="4458163"/>
                  </a:lnTo>
                  <a:cubicBezTo>
                    <a:pt x="6294305" y="4458163"/>
                    <a:pt x="6272505" y="4457638"/>
                    <a:pt x="6246853" y="4456587"/>
                  </a:cubicBezTo>
                  <a:lnTo>
                    <a:pt x="6174453" y="4445736"/>
                  </a:lnTo>
                  <a:lnTo>
                    <a:pt x="6170089" y="4446903"/>
                  </a:lnTo>
                  <a:cubicBezTo>
                    <a:pt x="6145405" y="4451258"/>
                    <a:pt x="6119984" y="4453523"/>
                    <a:pt x="6094036" y="4453523"/>
                  </a:cubicBezTo>
                  <a:lnTo>
                    <a:pt x="6090745" y="4453432"/>
                  </a:lnTo>
                  <a:lnTo>
                    <a:pt x="6089494" y="4487463"/>
                  </a:lnTo>
                  <a:cubicBezTo>
                    <a:pt x="6085252" y="4522440"/>
                    <a:pt x="6079219" y="4552924"/>
                    <a:pt x="6074470" y="4576923"/>
                  </a:cubicBezTo>
                  <a:cubicBezTo>
                    <a:pt x="6073244" y="4583183"/>
                    <a:pt x="6071580" y="4591544"/>
                    <a:pt x="6070836" y="4595746"/>
                  </a:cubicBezTo>
                  <a:cubicBezTo>
                    <a:pt x="6068297" y="4616670"/>
                    <a:pt x="6064138" y="4637069"/>
                    <a:pt x="6058492" y="4656811"/>
                  </a:cubicBezTo>
                  <a:cubicBezTo>
                    <a:pt x="6053983" y="4768305"/>
                    <a:pt x="6012922" y="4880236"/>
                    <a:pt x="5942052" y="4966384"/>
                  </a:cubicBezTo>
                  <a:cubicBezTo>
                    <a:pt x="5852489" y="5075208"/>
                    <a:pt x="5721647" y="5137630"/>
                    <a:pt x="5583057" y="5137630"/>
                  </a:cubicBezTo>
                  <a:cubicBezTo>
                    <a:pt x="5582663" y="5137630"/>
                    <a:pt x="5581087" y="5137630"/>
                    <a:pt x="5581087" y="5137630"/>
                  </a:cubicBezTo>
                  <a:cubicBezTo>
                    <a:pt x="5575441" y="5137630"/>
                    <a:pt x="5567123" y="5137892"/>
                    <a:pt x="5558325" y="5138155"/>
                  </a:cubicBezTo>
                  <a:cubicBezTo>
                    <a:pt x="5544755" y="5138593"/>
                    <a:pt x="5529346" y="5139031"/>
                    <a:pt x="5511880" y="5139031"/>
                  </a:cubicBezTo>
                  <a:cubicBezTo>
                    <a:pt x="5475547" y="5139031"/>
                    <a:pt x="5442322" y="5136842"/>
                    <a:pt x="5410323" y="5132377"/>
                  </a:cubicBezTo>
                  <a:lnTo>
                    <a:pt x="5380608" y="5125145"/>
                  </a:lnTo>
                  <a:lnTo>
                    <a:pt x="5312399" y="5136229"/>
                  </a:lnTo>
                  <a:cubicBezTo>
                    <a:pt x="5283289" y="5138024"/>
                    <a:pt x="5256280" y="5138899"/>
                    <a:pt x="5229840" y="5138899"/>
                  </a:cubicBezTo>
                  <a:cubicBezTo>
                    <a:pt x="5201124" y="5138899"/>
                    <a:pt x="5173502" y="5137893"/>
                    <a:pt x="5145443" y="5135791"/>
                  </a:cubicBezTo>
                  <a:lnTo>
                    <a:pt x="5106458" y="5128675"/>
                  </a:lnTo>
                  <a:lnTo>
                    <a:pt x="5073150" y="5135283"/>
                  </a:lnTo>
                  <a:cubicBezTo>
                    <a:pt x="5054117" y="5137785"/>
                    <a:pt x="5034688" y="5139074"/>
                    <a:pt x="5014952" y="5139074"/>
                  </a:cubicBezTo>
                  <a:lnTo>
                    <a:pt x="5014996" y="5139118"/>
                  </a:lnTo>
                  <a:cubicBezTo>
                    <a:pt x="4981902" y="5139118"/>
                    <a:pt x="4949334" y="5135441"/>
                    <a:pt x="4917904" y="5128350"/>
                  </a:cubicBezTo>
                  <a:cubicBezTo>
                    <a:pt x="4916372" y="5128700"/>
                    <a:pt x="4914796" y="5129050"/>
                    <a:pt x="4913220" y="5129400"/>
                  </a:cubicBezTo>
                  <a:cubicBezTo>
                    <a:pt x="4884110" y="5135660"/>
                    <a:pt x="4853643" y="5138855"/>
                    <a:pt x="4822738" y="5138855"/>
                  </a:cubicBezTo>
                  <a:lnTo>
                    <a:pt x="4759037" y="5132192"/>
                  </a:lnTo>
                  <a:lnTo>
                    <a:pt x="4733788" y="5137499"/>
                  </a:lnTo>
                  <a:cubicBezTo>
                    <a:pt x="4721707" y="5138506"/>
                    <a:pt x="4709581" y="5138987"/>
                    <a:pt x="4697631" y="5138987"/>
                  </a:cubicBezTo>
                  <a:lnTo>
                    <a:pt x="4697631" y="5139031"/>
                  </a:lnTo>
                  <a:cubicBezTo>
                    <a:pt x="4682703" y="5139031"/>
                    <a:pt x="4667995" y="5138287"/>
                    <a:pt x="4653550" y="5136798"/>
                  </a:cubicBezTo>
                  <a:cubicBezTo>
                    <a:pt x="4652674" y="5136798"/>
                    <a:pt x="4651842" y="5136886"/>
                    <a:pt x="4650967" y="5136930"/>
                  </a:cubicBezTo>
                  <a:cubicBezTo>
                    <a:pt x="4631925" y="5137805"/>
                    <a:pt x="4606405" y="5138768"/>
                    <a:pt x="4579089" y="5138768"/>
                  </a:cubicBezTo>
                  <a:cubicBezTo>
                    <a:pt x="4555013" y="5138768"/>
                    <a:pt x="4532601" y="5138024"/>
                    <a:pt x="4510495" y="5136536"/>
                  </a:cubicBezTo>
                  <a:lnTo>
                    <a:pt x="4474702" y="5130507"/>
                  </a:lnTo>
                  <a:lnTo>
                    <a:pt x="4466615" y="5132683"/>
                  </a:lnTo>
                  <a:cubicBezTo>
                    <a:pt x="4441950" y="5137061"/>
                    <a:pt x="4416555" y="5139338"/>
                    <a:pt x="4390640" y="5139338"/>
                  </a:cubicBezTo>
                  <a:lnTo>
                    <a:pt x="4390640" y="5139381"/>
                  </a:lnTo>
                  <a:cubicBezTo>
                    <a:pt x="4357153" y="5139381"/>
                    <a:pt x="4324278" y="5135660"/>
                    <a:pt x="4292585" y="5128481"/>
                  </a:cubicBezTo>
                  <a:cubicBezTo>
                    <a:pt x="4261462" y="5135442"/>
                    <a:pt x="4229069" y="5139075"/>
                    <a:pt x="4195844" y="5139075"/>
                  </a:cubicBezTo>
                  <a:cubicBezTo>
                    <a:pt x="4164403" y="5139075"/>
                    <a:pt x="4133488" y="5135781"/>
                    <a:pt x="4103568" y="5129404"/>
                  </a:cubicBezTo>
                  <a:lnTo>
                    <a:pt x="4097519" y="5127430"/>
                  </a:lnTo>
                  <a:lnTo>
                    <a:pt x="4078618" y="5132448"/>
                  </a:lnTo>
                  <a:cubicBezTo>
                    <a:pt x="4053784" y="5136801"/>
                    <a:pt x="4028221" y="5139069"/>
                    <a:pt x="4002142" y="5139074"/>
                  </a:cubicBezTo>
                  <a:lnTo>
                    <a:pt x="4002142" y="5138987"/>
                  </a:lnTo>
                  <a:lnTo>
                    <a:pt x="3914220" y="5129783"/>
                  </a:lnTo>
                  <a:lnTo>
                    <a:pt x="3849763" y="5137498"/>
                  </a:lnTo>
                  <a:cubicBezTo>
                    <a:pt x="3844598" y="5137630"/>
                    <a:pt x="3839389" y="5137761"/>
                    <a:pt x="3834223" y="5137848"/>
                  </a:cubicBezTo>
                  <a:cubicBezTo>
                    <a:pt x="3817020" y="5138287"/>
                    <a:pt x="3797540" y="5138768"/>
                    <a:pt x="3776747" y="5138768"/>
                  </a:cubicBezTo>
                  <a:lnTo>
                    <a:pt x="3776835" y="5138812"/>
                  </a:lnTo>
                  <a:cubicBezTo>
                    <a:pt x="3748775" y="5138812"/>
                    <a:pt x="3723167" y="5137892"/>
                    <a:pt x="3698479" y="5136054"/>
                  </a:cubicBezTo>
                  <a:lnTo>
                    <a:pt x="3665410" y="5130034"/>
                  </a:lnTo>
                  <a:lnTo>
                    <a:pt x="3578775" y="5139247"/>
                  </a:lnTo>
                  <a:lnTo>
                    <a:pt x="3495124" y="5132169"/>
                  </a:lnTo>
                  <a:lnTo>
                    <a:pt x="3469482" y="5126747"/>
                  </a:lnTo>
                  <a:lnTo>
                    <a:pt x="3447001" y="5132830"/>
                  </a:lnTo>
                  <a:cubicBezTo>
                    <a:pt x="3422219" y="5137255"/>
                    <a:pt x="3396698" y="5139556"/>
                    <a:pt x="3370652" y="5139556"/>
                  </a:cubicBezTo>
                  <a:lnTo>
                    <a:pt x="3370696" y="5139512"/>
                  </a:lnTo>
                  <a:lnTo>
                    <a:pt x="3304181" y="5131323"/>
                  </a:lnTo>
                  <a:lnTo>
                    <a:pt x="3272377" y="5137805"/>
                  </a:lnTo>
                  <a:cubicBezTo>
                    <a:pt x="3261871" y="5138593"/>
                    <a:pt x="3251322" y="5138943"/>
                    <a:pt x="3240904" y="5138943"/>
                  </a:cubicBezTo>
                  <a:cubicBezTo>
                    <a:pt x="3226940" y="5138943"/>
                    <a:pt x="3213063" y="5138243"/>
                    <a:pt x="3199405" y="5136930"/>
                  </a:cubicBezTo>
                  <a:cubicBezTo>
                    <a:pt x="3180801" y="5138725"/>
                    <a:pt x="3161453" y="5139687"/>
                    <a:pt x="3141229" y="5139687"/>
                  </a:cubicBezTo>
                  <a:lnTo>
                    <a:pt x="3141142" y="5139731"/>
                  </a:lnTo>
                  <a:cubicBezTo>
                    <a:pt x="3122187" y="5139731"/>
                    <a:pt x="3104984" y="5138987"/>
                    <a:pt x="3091151" y="5138418"/>
                  </a:cubicBezTo>
                  <a:cubicBezTo>
                    <a:pt x="3085636" y="5138199"/>
                    <a:pt x="3079989" y="5137936"/>
                    <a:pt x="3074167" y="5137761"/>
                  </a:cubicBezTo>
                  <a:cubicBezTo>
                    <a:pt x="3040417" y="5136842"/>
                    <a:pt x="3007337" y="5132289"/>
                    <a:pt x="2975426" y="5124350"/>
                  </a:cubicBezTo>
                  <a:lnTo>
                    <a:pt x="2950676" y="5115248"/>
                  </a:lnTo>
                  <a:lnTo>
                    <a:pt x="2944059" y="5118395"/>
                  </a:lnTo>
                  <a:cubicBezTo>
                    <a:pt x="2900593" y="5134604"/>
                    <a:pt x="2853872" y="5143364"/>
                    <a:pt x="2805699" y="5143364"/>
                  </a:cubicBezTo>
                  <a:lnTo>
                    <a:pt x="2805742" y="5143408"/>
                  </a:lnTo>
                  <a:cubicBezTo>
                    <a:pt x="2785168" y="5143408"/>
                    <a:pt x="2764375" y="5141832"/>
                    <a:pt x="2743407" y="5138505"/>
                  </a:cubicBezTo>
                  <a:lnTo>
                    <a:pt x="2693635" y="5130670"/>
                  </a:lnTo>
                  <a:cubicBezTo>
                    <a:pt x="2589277" y="5114254"/>
                    <a:pt x="2495688" y="5057085"/>
                    <a:pt x="2433483" y="4971681"/>
                  </a:cubicBezTo>
                  <a:cubicBezTo>
                    <a:pt x="2371280" y="4886277"/>
                    <a:pt x="2345541" y="4779686"/>
                    <a:pt x="2361956" y="4675284"/>
                  </a:cubicBezTo>
                  <a:lnTo>
                    <a:pt x="2431042" y="4235785"/>
                  </a:lnTo>
                  <a:lnTo>
                    <a:pt x="2413565" y="4209070"/>
                  </a:lnTo>
                  <a:lnTo>
                    <a:pt x="2408919" y="4196980"/>
                  </a:lnTo>
                  <a:lnTo>
                    <a:pt x="2351674" y="4209961"/>
                  </a:lnTo>
                  <a:cubicBezTo>
                    <a:pt x="2306017" y="4216702"/>
                    <a:pt x="2261499" y="4220117"/>
                    <a:pt x="2219387" y="4220117"/>
                  </a:cubicBezTo>
                  <a:lnTo>
                    <a:pt x="2219387" y="4220029"/>
                  </a:lnTo>
                  <a:cubicBezTo>
                    <a:pt x="2183268" y="4220029"/>
                    <a:pt x="2149443" y="4217604"/>
                    <a:pt x="2117782" y="4213170"/>
                  </a:cubicBezTo>
                  <a:lnTo>
                    <a:pt x="2038944" y="4196344"/>
                  </a:lnTo>
                  <a:lnTo>
                    <a:pt x="2031411" y="4199650"/>
                  </a:lnTo>
                  <a:cubicBezTo>
                    <a:pt x="1990459" y="4213784"/>
                    <a:pt x="1946705" y="4221387"/>
                    <a:pt x="1901541" y="4221387"/>
                  </a:cubicBezTo>
                  <a:cubicBezTo>
                    <a:pt x="1901541" y="4221387"/>
                    <a:pt x="1489229" y="4221387"/>
                    <a:pt x="1489229" y="4221387"/>
                  </a:cubicBezTo>
                  <a:lnTo>
                    <a:pt x="1489229" y="4221431"/>
                  </a:lnTo>
                  <a:cubicBezTo>
                    <a:pt x="1459857" y="4221431"/>
                    <a:pt x="1430858" y="4218189"/>
                    <a:pt x="1402702" y="4211922"/>
                  </a:cubicBezTo>
                  <a:lnTo>
                    <a:pt x="1372815" y="4201777"/>
                  </a:lnTo>
                  <a:lnTo>
                    <a:pt x="1301787" y="4219066"/>
                  </a:lnTo>
                  <a:cubicBezTo>
                    <a:pt x="1253460" y="4227077"/>
                    <a:pt x="1208329" y="4230973"/>
                    <a:pt x="1163854" y="4230973"/>
                  </a:cubicBezTo>
                  <a:lnTo>
                    <a:pt x="1163898" y="4231017"/>
                  </a:lnTo>
                  <a:cubicBezTo>
                    <a:pt x="1114345" y="4231017"/>
                    <a:pt x="1066149" y="4226245"/>
                    <a:pt x="1016597" y="4216396"/>
                  </a:cubicBezTo>
                  <a:lnTo>
                    <a:pt x="963285" y="4200694"/>
                  </a:lnTo>
                  <a:lnTo>
                    <a:pt x="957845" y="4202901"/>
                  </a:lnTo>
                  <a:cubicBezTo>
                    <a:pt x="919327" y="4215215"/>
                    <a:pt x="878521" y="4221781"/>
                    <a:pt x="836596" y="4221781"/>
                  </a:cubicBezTo>
                  <a:cubicBezTo>
                    <a:pt x="836464" y="4221781"/>
                    <a:pt x="424372" y="4221387"/>
                    <a:pt x="424372" y="4221387"/>
                  </a:cubicBezTo>
                  <a:lnTo>
                    <a:pt x="424416" y="4221299"/>
                  </a:lnTo>
                  <a:cubicBezTo>
                    <a:pt x="306838" y="4221168"/>
                    <a:pt x="195301" y="4169120"/>
                    <a:pt x="119702" y="4079076"/>
                  </a:cubicBezTo>
                  <a:cubicBezTo>
                    <a:pt x="44103" y="3989032"/>
                    <a:pt x="12148" y="3870184"/>
                    <a:pt x="32417" y="3754357"/>
                  </a:cubicBezTo>
                  <a:lnTo>
                    <a:pt x="69011" y="3544940"/>
                  </a:lnTo>
                  <a:cubicBezTo>
                    <a:pt x="85646" y="3449730"/>
                    <a:pt x="122373" y="3371111"/>
                    <a:pt x="163302" y="3308645"/>
                  </a:cubicBezTo>
                  <a:cubicBezTo>
                    <a:pt x="142815" y="3246792"/>
                    <a:pt x="137606" y="3180299"/>
                    <a:pt x="148987" y="3114899"/>
                  </a:cubicBezTo>
                  <a:cubicBezTo>
                    <a:pt x="150607" y="3105488"/>
                    <a:pt x="152534" y="3091743"/>
                    <a:pt x="154590" y="3077166"/>
                  </a:cubicBezTo>
                  <a:cubicBezTo>
                    <a:pt x="158749" y="3047487"/>
                    <a:pt x="163663" y="3012314"/>
                    <a:pt x="171444" y="2973908"/>
                  </a:cubicBezTo>
                  <a:lnTo>
                    <a:pt x="188813" y="2911351"/>
                  </a:lnTo>
                  <a:lnTo>
                    <a:pt x="153625" y="2877597"/>
                  </a:lnTo>
                  <a:cubicBezTo>
                    <a:pt x="78201" y="2787466"/>
                    <a:pt x="46465" y="2668618"/>
                    <a:pt x="66864" y="2552878"/>
                  </a:cubicBezTo>
                  <a:lnTo>
                    <a:pt x="231397" y="1619380"/>
                  </a:lnTo>
                  <a:lnTo>
                    <a:pt x="200905" y="1587433"/>
                  </a:lnTo>
                  <a:lnTo>
                    <a:pt x="79956" y="1426518"/>
                  </a:lnTo>
                  <a:cubicBezTo>
                    <a:pt x="-32369" y="1277116"/>
                    <a:pt x="-25716" y="1069761"/>
                    <a:pt x="95933" y="927887"/>
                  </a:cubicBezTo>
                  <a:lnTo>
                    <a:pt x="772205" y="139071"/>
                  </a:lnTo>
                  <a:cubicBezTo>
                    <a:pt x="847978" y="50690"/>
                    <a:pt x="958508" y="0"/>
                    <a:pt x="1074598" y="0"/>
                  </a:cubicBezTo>
                  <a:close/>
                </a:path>
              </a:pathLst>
            </a:custGeom>
            <a:solidFill>
              <a:srgbClr val="2D0F64">
                <a:lumMod val="75000"/>
              </a:srgbClr>
            </a:solidFill>
            <a:ln w="4374" cap="flat">
              <a:noFill/>
              <a:prstDash val="solid"/>
              <a:miter/>
            </a:ln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253AF3C4-F3EA-71A0-CB60-43EA131E98ED}"/>
                </a:ext>
              </a:extLst>
            </p:cNvPr>
            <p:cNvGrpSpPr/>
            <p:nvPr/>
          </p:nvGrpSpPr>
          <p:grpSpPr>
            <a:xfrm>
              <a:off x="-10341735" y="10557164"/>
              <a:ext cx="10268918" cy="7033656"/>
              <a:chOff x="5110764" y="2109042"/>
              <a:chExt cx="5493736" cy="3762914"/>
            </a:xfrm>
          </p:grpSpPr>
          <p:grpSp>
            <p:nvGrpSpPr>
              <p:cNvPr id="121" name="Graphic 18">
                <a:extLst>
                  <a:ext uri="{FF2B5EF4-FFF2-40B4-BE49-F238E27FC236}">
                    <a16:creationId xmlns:a16="http://schemas.microsoft.com/office/drawing/2014/main" id="{F60EBDEC-4F5D-1B62-A3ED-0DE492FF3AED}"/>
                  </a:ext>
                </a:extLst>
              </p:cNvPr>
              <p:cNvGrpSpPr/>
              <p:nvPr/>
            </p:nvGrpSpPr>
            <p:grpSpPr>
              <a:xfrm>
                <a:off x="5131660" y="4230945"/>
                <a:ext cx="1846945" cy="854485"/>
                <a:chOff x="57833" y="15094227"/>
                <a:chExt cx="5124773" cy="2370965"/>
              </a:xfrm>
              <a:solidFill>
                <a:srgbClr val="7850DC"/>
              </a:solidFill>
            </p:grpSpPr>
            <p:sp>
              <p:nvSpPr>
                <p:cNvPr id="178" name="Freeform: Shape 177">
                  <a:extLst>
                    <a:ext uri="{FF2B5EF4-FFF2-40B4-BE49-F238E27FC236}">
                      <a16:creationId xmlns:a16="http://schemas.microsoft.com/office/drawing/2014/main" id="{9431ABC5-DAD8-B513-CFBF-73F0E4783692}"/>
                    </a:ext>
                  </a:extLst>
                </p:cNvPr>
                <p:cNvSpPr/>
                <p:nvPr/>
              </p:nvSpPr>
              <p:spPr>
                <a:xfrm>
                  <a:off x="1381991" y="15095027"/>
                  <a:ext cx="1308920" cy="2370165"/>
                </a:xfrm>
                <a:custGeom>
                  <a:avLst/>
                  <a:gdLst>
                    <a:gd name="csX0" fmla="*/ 637729 w 1308920"/>
                    <a:gd name="csY0" fmla="*/ 2353526 h 2370165"/>
                    <a:gd name="csX1" fmla="*/ 56277 w 1308920"/>
                    <a:gd name="csY1" fmla="*/ 2195049 h 2370165"/>
                    <a:gd name="csX2" fmla="*/ 6505 w 1308920"/>
                    <a:gd name="csY2" fmla="*/ 1910765 h 2370165"/>
                    <a:gd name="csX3" fmla="*/ 233687 w 1308920"/>
                    <a:gd name="csY3" fmla="*/ 607889 h 2370165"/>
                    <a:gd name="csX4" fmla="*/ 287185 w 1308920"/>
                    <a:gd name="csY4" fmla="*/ 366845 h 2370165"/>
                    <a:gd name="csX5" fmla="*/ 729945 w 1308920"/>
                    <a:gd name="csY5" fmla="*/ 7873 h 2370165"/>
                    <a:gd name="csX6" fmla="*/ 1081283 w 1308920"/>
                    <a:gd name="csY6" fmla="*/ 35598 h 2370165"/>
                    <a:gd name="csX7" fmla="*/ 1298266 w 1308920"/>
                    <a:gd name="csY7" fmla="*/ 508711 h 2370165"/>
                    <a:gd name="csX8" fmla="*/ 1052275 w 1308920"/>
                    <a:gd name="csY8" fmla="*/ 1898735 h 2370165"/>
                    <a:gd name="csX9" fmla="*/ 637668 w 1308920"/>
                    <a:gd name="csY9" fmla="*/ 2353465 h 2370165"/>
                    <a:gd name="csX10" fmla="*/ 858987 w 1308920"/>
                    <a:gd name="csY10" fmla="*/ 1850917 h 2370165"/>
                    <a:gd name="csX11" fmla="*/ 1092398 w 1308920"/>
                    <a:gd name="csY11" fmla="*/ 540529 h 2370165"/>
                    <a:gd name="csX12" fmla="*/ 976792 w 1308920"/>
                    <a:gd name="csY12" fmla="*/ 210626 h 2370165"/>
                    <a:gd name="csX13" fmla="*/ 631744 w 1308920"/>
                    <a:gd name="csY13" fmla="*/ 231573 h 2370165"/>
                    <a:gd name="csX14" fmla="*/ 463067 w 1308920"/>
                    <a:gd name="csY14" fmla="*/ 472130 h 2370165"/>
                    <a:gd name="csX15" fmla="*/ 223732 w 1308920"/>
                    <a:gd name="csY15" fmla="*/ 1801267 h 2370165"/>
                    <a:gd name="csX16" fmla="*/ 222145 w 1308920"/>
                    <a:gd name="csY16" fmla="*/ 2043838 h 2370165"/>
                    <a:gd name="csX17" fmla="*/ 412929 w 1308920"/>
                    <a:gd name="csY17" fmla="*/ 2180575 h 2370165"/>
                    <a:gd name="csX18" fmla="*/ 858987 w 1308920"/>
                    <a:gd name="csY18" fmla="*/ 1850978 h 237016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1308920" h="2370165">
                      <a:moveTo>
                        <a:pt x="637729" y="2353526"/>
                      </a:moveTo>
                      <a:cubicBezTo>
                        <a:pt x="439738" y="2388275"/>
                        <a:pt x="166204" y="2382901"/>
                        <a:pt x="56277" y="2195049"/>
                      </a:cubicBezTo>
                      <a:cubicBezTo>
                        <a:pt x="6932" y="2110710"/>
                        <a:pt x="-10900" y="2010249"/>
                        <a:pt x="6505" y="1910765"/>
                      </a:cubicBezTo>
                      <a:lnTo>
                        <a:pt x="233687" y="607889"/>
                      </a:lnTo>
                      <a:cubicBezTo>
                        <a:pt x="248588" y="522330"/>
                        <a:pt x="263428" y="445869"/>
                        <a:pt x="287185" y="366845"/>
                      </a:cubicBezTo>
                      <a:cubicBezTo>
                        <a:pt x="349171" y="161098"/>
                        <a:pt x="516626" y="28575"/>
                        <a:pt x="729945" y="7873"/>
                      </a:cubicBezTo>
                      <a:cubicBezTo>
                        <a:pt x="850376" y="-3792"/>
                        <a:pt x="966471" y="-8067"/>
                        <a:pt x="1081283" y="35598"/>
                      </a:cubicBezTo>
                      <a:cubicBezTo>
                        <a:pt x="1284831" y="113097"/>
                        <a:pt x="1333870" y="307484"/>
                        <a:pt x="1298266" y="508711"/>
                      </a:cubicBezTo>
                      <a:lnTo>
                        <a:pt x="1052275" y="1898735"/>
                      </a:lnTo>
                      <a:cubicBezTo>
                        <a:pt x="1012579" y="2123046"/>
                        <a:pt x="878896" y="2311144"/>
                        <a:pt x="637668" y="2353465"/>
                      </a:cubicBezTo>
                      <a:close/>
                      <a:moveTo>
                        <a:pt x="858987" y="1850917"/>
                      </a:moveTo>
                      <a:lnTo>
                        <a:pt x="1092398" y="540529"/>
                      </a:lnTo>
                      <a:cubicBezTo>
                        <a:pt x="1113590" y="421502"/>
                        <a:pt x="1113223" y="255330"/>
                        <a:pt x="976792" y="210626"/>
                      </a:cubicBezTo>
                      <a:cubicBezTo>
                        <a:pt x="865399" y="174106"/>
                        <a:pt x="739350" y="176549"/>
                        <a:pt x="631744" y="231573"/>
                      </a:cubicBezTo>
                      <a:cubicBezTo>
                        <a:pt x="543314" y="276827"/>
                        <a:pt x="481755" y="368494"/>
                        <a:pt x="463067" y="472130"/>
                      </a:cubicBezTo>
                      <a:lnTo>
                        <a:pt x="223732" y="1801267"/>
                      </a:lnTo>
                      <a:cubicBezTo>
                        <a:pt x="208770" y="1884261"/>
                        <a:pt x="201991" y="1964569"/>
                        <a:pt x="222145" y="2043838"/>
                      </a:cubicBezTo>
                      <a:cubicBezTo>
                        <a:pt x="244069" y="2130008"/>
                        <a:pt x="327735" y="2172331"/>
                        <a:pt x="412929" y="2180575"/>
                      </a:cubicBezTo>
                      <a:cubicBezTo>
                        <a:pt x="660508" y="2204393"/>
                        <a:pt x="814467" y="2100694"/>
                        <a:pt x="858987" y="1850978"/>
                      </a:cubicBez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79" name="Freeform: Shape 178">
                  <a:extLst>
                    <a:ext uri="{FF2B5EF4-FFF2-40B4-BE49-F238E27FC236}">
                      <a16:creationId xmlns:a16="http://schemas.microsoft.com/office/drawing/2014/main" id="{16253B69-1C76-0557-9A2F-D9358294DDD3}"/>
                    </a:ext>
                  </a:extLst>
                </p:cNvPr>
                <p:cNvSpPr/>
                <p:nvPr/>
              </p:nvSpPr>
              <p:spPr>
                <a:xfrm>
                  <a:off x="3952857" y="15105506"/>
                  <a:ext cx="1229749" cy="2339420"/>
                </a:xfrm>
                <a:custGeom>
                  <a:avLst/>
                  <a:gdLst>
                    <a:gd name="csX0" fmla="*/ 337523 w 1229749"/>
                    <a:gd name="csY0" fmla="*/ 1063560 h 2339420"/>
                    <a:gd name="csX1" fmla="*/ 871950 w 1229749"/>
                    <a:gd name="csY1" fmla="*/ 967619 h 2339420"/>
                    <a:gd name="csX2" fmla="*/ 1085024 w 1229749"/>
                    <a:gd name="csY2" fmla="*/ 1313399 h 2339420"/>
                    <a:gd name="csX3" fmla="*/ 985785 w 1229749"/>
                    <a:gd name="csY3" fmla="*/ 1899859 h 2339420"/>
                    <a:gd name="csX4" fmla="*/ 619851 w 1229749"/>
                    <a:gd name="csY4" fmla="*/ 2319962 h 2339420"/>
                    <a:gd name="csX5" fmla="*/ 6460 w 1229749"/>
                    <a:gd name="csY5" fmla="*/ 2068535 h 2339420"/>
                    <a:gd name="csX6" fmla="*/ 17819 w 1229749"/>
                    <a:gd name="csY6" fmla="*/ 1820406 h 2339420"/>
                    <a:gd name="csX7" fmla="*/ 255322 w 1229749"/>
                    <a:gd name="csY7" fmla="*/ 468856 h 2339420"/>
                    <a:gd name="csX8" fmla="*/ 591820 w 1229749"/>
                    <a:gd name="csY8" fmla="*/ 26890 h 2339420"/>
                    <a:gd name="csX9" fmla="*/ 1224082 w 1229749"/>
                    <a:gd name="csY9" fmla="*/ 276179 h 2339420"/>
                    <a:gd name="csX10" fmla="*/ 1225486 w 1229749"/>
                    <a:gd name="csY10" fmla="*/ 416885 h 2339420"/>
                    <a:gd name="csX11" fmla="*/ 1179989 w 1229749"/>
                    <a:gd name="csY11" fmla="*/ 690481 h 2339420"/>
                    <a:gd name="csX12" fmla="*/ 998488 w 1229749"/>
                    <a:gd name="csY12" fmla="*/ 685901 h 2339420"/>
                    <a:gd name="csX13" fmla="*/ 964227 w 1229749"/>
                    <a:gd name="csY13" fmla="*/ 206193 h 2339420"/>
                    <a:gd name="csX14" fmla="*/ 574598 w 1229749"/>
                    <a:gd name="csY14" fmla="*/ 224453 h 2339420"/>
                    <a:gd name="csX15" fmla="*/ 444762 w 1229749"/>
                    <a:gd name="csY15" fmla="*/ 455727 h 2339420"/>
                    <a:gd name="csX16" fmla="*/ 337462 w 1229749"/>
                    <a:gd name="csY16" fmla="*/ 1063560 h 2339420"/>
                    <a:gd name="csX17" fmla="*/ 796039 w 1229749"/>
                    <a:gd name="csY17" fmla="*/ 1910790 h 2339420"/>
                    <a:gd name="csX18" fmla="*/ 897783 w 1229749"/>
                    <a:gd name="csY18" fmla="*/ 1348882 h 2339420"/>
                    <a:gd name="csX19" fmla="*/ 726113 w 1229749"/>
                    <a:gd name="csY19" fmla="*/ 1114554 h 2339420"/>
                    <a:gd name="csX20" fmla="*/ 285613 w 1229749"/>
                    <a:gd name="csY20" fmla="*/ 1363416 h 2339420"/>
                    <a:gd name="csX21" fmla="*/ 199015 w 1229749"/>
                    <a:gd name="csY21" fmla="*/ 1851979 h 2339420"/>
                    <a:gd name="csX22" fmla="*/ 338133 w 1229749"/>
                    <a:gd name="csY22" fmla="*/ 2159591 h 2339420"/>
                    <a:gd name="csX23" fmla="*/ 796039 w 1229749"/>
                    <a:gd name="csY23" fmla="*/ 1910851 h 233942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1229749" h="2339420">
                      <a:moveTo>
                        <a:pt x="337523" y="1063560"/>
                      </a:moveTo>
                      <a:cubicBezTo>
                        <a:pt x="475053" y="935984"/>
                        <a:pt x="701136" y="906609"/>
                        <a:pt x="871950" y="967619"/>
                      </a:cubicBezTo>
                      <a:cubicBezTo>
                        <a:pt x="1016442" y="1019223"/>
                        <a:pt x="1111529" y="1156998"/>
                        <a:pt x="1085024" y="1313399"/>
                      </a:cubicBezTo>
                      <a:lnTo>
                        <a:pt x="985785" y="1899859"/>
                      </a:lnTo>
                      <a:cubicBezTo>
                        <a:pt x="949875" y="2112201"/>
                        <a:pt x="841354" y="2276663"/>
                        <a:pt x="619851" y="2319962"/>
                      </a:cubicBezTo>
                      <a:cubicBezTo>
                        <a:pt x="398349" y="2363261"/>
                        <a:pt x="52629" y="2355749"/>
                        <a:pt x="6460" y="2068535"/>
                      </a:cubicBezTo>
                      <a:cubicBezTo>
                        <a:pt x="-7159" y="1983892"/>
                        <a:pt x="2735" y="1906332"/>
                        <a:pt x="17819" y="1820406"/>
                      </a:cubicBezTo>
                      <a:lnTo>
                        <a:pt x="255322" y="468856"/>
                      </a:lnTo>
                      <a:cubicBezTo>
                        <a:pt x="291536" y="262622"/>
                        <a:pt x="373432" y="79288"/>
                        <a:pt x="591820" y="26890"/>
                      </a:cubicBezTo>
                      <a:cubicBezTo>
                        <a:pt x="813505" y="-26302"/>
                        <a:pt x="1191226" y="-26852"/>
                        <a:pt x="1224082" y="276179"/>
                      </a:cubicBezTo>
                      <a:cubicBezTo>
                        <a:pt x="1229151" y="322776"/>
                        <a:pt x="1233120" y="370777"/>
                        <a:pt x="1225486" y="416885"/>
                      </a:cubicBezTo>
                      <a:lnTo>
                        <a:pt x="1179989" y="690481"/>
                      </a:lnTo>
                      <a:cubicBezTo>
                        <a:pt x="1117209" y="692069"/>
                        <a:pt x="1056688" y="697382"/>
                        <a:pt x="998488" y="685901"/>
                      </a:cubicBezTo>
                      <a:cubicBezTo>
                        <a:pt x="1008076" y="560523"/>
                        <a:pt x="1104262" y="273675"/>
                        <a:pt x="964227" y="206193"/>
                      </a:cubicBezTo>
                      <a:cubicBezTo>
                        <a:pt x="844834" y="148664"/>
                        <a:pt x="687884" y="153245"/>
                        <a:pt x="574598" y="224453"/>
                      </a:cubicBezTo>
                      <a:cubicBezTo>
                        <a:pt x="496672" y="273431"/>
                        <a:pt x="460213" y="368090"/>
                        <a:pt x="444762" y="455727"/>
                      </a:cubicBezTo>
                      <a:lnTo>
                        <a:pt x="337462" y="1063560"/>
                      </a:lnTo>
                      <a:close/>
                      <a:moveTo>
                        <a:pt x="796039" y="1910790"/>
                      </a:moveTo>
                      <a:cubicBezTo>
                        <a:pt x="835063" y="1722449"/>
                        <a:pt x="869629" y="1537711"/>
                        <a:pt x="897783" y="1348882"/>
                      </a:cubicBezTo>
                      <a:cubicBezTo>
                        <a:pt x="915676" y="1228756"/>
                        <a:pt x="837628" y="1132936"/>
                        <a:pt x="726113" y="1114554"/>
                      </a:cubicBezTo>
                      <a:cubicBezTo>
                        <a:pt x="524764" y="1081332"/>
                        <a:pt x="320972" y="1164021"/>
                        <a:pt x="285613" y="1363416"/>
                      </a:cubicBezTo>
                      <a:lnTo>
                        <a:pt x="199015" y="1851979"/>
                      </a:lnTo>
                      <a:cubicBezTo>
                        <a:pt x="176846" y="1977113"/>
                        <a:pt x="185274" y="2135651"/>
                        <a:pt x="338133" y="2159591"/>
                      </a:cubicBezTo>
                      <a:cubicBezTo>
                        <a:pt x="550964" y="2192874"/>
                        <a:pt x="746572" y="2149576"/>
                        <a:pt x="796039" y="1910851"/>
                      </a:cubicBez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80" name="Freeform: Shape 179">
                  <a:extLst>
                    <a:ext uri="{FF2B5EF4-FFF2-40B4-BE49-F238E27FC236}">
                      <a16:creationId xmlns:a16="http://schemas.microsoft.com/office/drawing/2014/main" id="{BEE50B00-FC6A-1B90-8EC7-E0BE87B1BE89}"/>
                    </a:ext>
                  </a:extLst>
                </p:cNvPr>
                <p:cNvSpPr/>
                <p:nvPr/>
              </p:nvSpPr>
              <p:spPr>
                <a:xfrm>
                  <a:off x="2620775" y="15095169"/>
                  <a:ext cx="1341468" cy="2344712"/>
                </a:xfrm>
                <a:custGeom>
                  <a:avLst/>
                  <a:gdLst>
                    <a:gd name="csX0" fmla="*/ 77743 w 1341468"/>
                    <a:gd name="csY0" fmla="*/ 1875569 h 2344712"/>
                    <a:gd name="csX1" fmla="*/ 628659 w 1341468"/>
                    <a:gd name="csY1" fmla="*/ 1229139 h 2344712"/>
                    <a:gd name="csX2" fmla="*/ 1064457 w 1341468"/>
                    <a:gd name="csY2" fmla="*/ 836945 h 2344712"/>
                    <a:gd name="csX3" fmla="*/ 1132490 w 1341468"/>
                    <a:gd name="csY3" fmla="*/ 421238 h 2344712"/>
                    <a:gd name="csX4" fmla="*/ 1032334 w 1341468"/>
                    <a:gd name="csY4" fmla="*/ 217446 h 2344712"/>
                    <a:gd name="csX5" fmla="*/ 672385 w 1341468"/>
                    <a:gd name="csY5" fmla="*/ 241630 h 2344712"/>
                    <a:gd name="csX6" fmla="*/ 536015 w 1341468"/>
                    <a:gd name="csY6" fmla="*/ 455498 h 2344712"/>
                    <a:gd name="csX7" fmla="*/ 465540 w 1341468"/>
                    <a:gd name="csY7" fmla="*/ 805798 h 2344712"/>
                    <a:gd name="csX8" fmla="*/ 275427 w 1341468"/>
                    <a:gd name="csY8" fmla="*/ 803844 h 2344712"/>
                    <a:gd name="csX9" fmla="*/ 350239 w 1341468"/>
                    <a:gd name="csY9" fmla="*/ 392107 h 2344712"/>
                    <a:gd name="csX10" fmla="*/ 804419 w 1341468"/>
                    <a:gd name="csY10" fmla="*/ 6631 h 2344712"/>
                    <a:gd name="csX11" fmla="*/ 1016090 w 1341468"/>
                    <a:gd name="csY11" fmla="*/ 6998 h 2344712"/>
                    <a:gd name="csX12" fmla="*/ 1284861 w 1341468"/>
                    <a:gd name="csY12" fmla="*/ 163765 h 2344712"/>
                    <a:gd name="csX13" fmla="*/ 1337442 w 1341468"/>
                    <a:gd name="csY13" fmla="*/ 413055 h 2344712"/>
                    <a:gd name="csX14" fmla="*/ 1263608 w 1341468"/>
                    <a:gd name="csY14" fmla="*/ 857159 h 2344712"/>
                    <a:gd name="csX15" fmla="*/ 775594 w 1341468"/>
                    <a:gd name="csY15" fmla="*/ 1354516 h 2344712"/>
                    <a:gd name="csX16" fmla="*/ 279458 w 1341468"/>
                    <a:gd name="csY16" fmla="*/ 1874653 h 2344712"/>
                    <a:gd name="csX17" fmla="*/ 227854 w 1341468"/>
                    <a:gd name="csY17" fmla="*/ 2158142 h 2344712"/>
                    <a:gd name="csX18" fmla="*/ 1025189 w 1341468"/>
                    <a:gd name="csY18" fmla="*/ 2159302 h 2344712"/>
                    <a:gd name="csX19" fmla="*/ 996364 w 1341468"/>
                    <a:gd name="csY19" fmla="*/ 2344101 h 2344712"/>
                    <a:gd name="csX20" fmla="*/ 0 w 1341468"/>
                    <a:gd name="csY20" fmla="*/ 2344712 h 2344712"/>
                    <a:gd name="csX21" fmla="*/ 77865 w 1341468"/>
                    <a:gd name="csY21" fmla="*/ 1875447 h 23447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</a:cxnLst>
                  <a:rect l="l" t="t" r="r" b="b"/>
                  <a:pathLst>
                    <a:path w="1341468" h="2344712">
                      <a:moveTo>
                        <a:pt x="77743" y="1875569"/>
                      </a:moveTo>
                      <a:cubicBezTo>
                        <a:pt x="130324" y="1558613"/>
                        <a:pt x="383766" y="1393845"/>
                        <a:pt x="628659" y="1229139"/>
                      </a:cubicBezTo>
                      <a:cubicBezTo>
                        <a:pt x="760693" y="1140342"/>
                        <a:pt x="1027632" y="994750"/>
                        <a:pt x="1064457" y="836945"/>
                      </a:cubicBezTo>
                      <a:cubicBezTo>
                        <a:pt x="1096642" y="699047"/>
                        <a:pt x="1117161" y="562738"/>
                        <a:pt x="1132490" y="421238"/>
                      </a:cubicBezTo>
                      <a:cubicBezTo>
                        <a:pt x="1141284" y="340137"/>
                        <a:pt x="1104947" y="251584"/>
                        <a:pt x="1032334" y="217446"/>
                      </a:cubicBezTo>
                      <a:cubicBezTo>
                        <a:pt x="918438" y="163949"/>
                        <a:pt x="777549" y="174391"/>
                        <a:pt x="672385" y="241630"/>
                      </a:cubicBezTo>
                      <a:cubicBezTo>
                        <a:pt x="597818" y="289326"/>
                        <a:pt x="553054" y="370733"/>
                        <a:pt x="536015" y="455498"/>
                      </a:cubicBezTo>
                      <a:lnTo>
                        <a:pt x="465540" y="805798"/>
                      </a:lnTo>
                      <a:cubicBezTo>
                        <a:pt x="399095" y="809096"/>
                        <a:pt x="342483" y="811966"/>
                        <a:pt x="275427" y="803844"/>
                      </a:cubicBezTo>
                      <a:cubicBezTo>
                        <a:pt x="299734" y="662405"/>
                        <a:pt x="318421" y="526218"/>
                        <a:pt x="350239" y="392107"/>
                      </a:cubicBezTo>
                      <a:cubicBezTo>
                        <a:pt x="404042" y="165597"/>
                        <a:pt x="574978" y="20860"/>
                        <a:pt x="804419" y="6631"/>
                      </a:cubicBezTo>
                      <a:cubicBezTo>
                        <a:pt x="876605" y="2112"/>
                        <a:pt x="942011" y="-5888"/>
                        <a:pt x="1016090" y="6998"/>
                      </a:cubicBezTo>
                      <a:cubicBezTo>
                        <a:pt x="1122352" y="25441"/>
                        <a:pt x="1227027" y="66480"/>
                        <a:pt x="1284861" y="163765"/>
                      </a:cubicBezTo>
                      <a:cubicBezTo>
                        <a:pt x="1327549" y="235523"/>
                        <a:pt x="1351488" y="328716"/>
                        <a:pt x="1337442" y="413055"/>
                      </a:cubicBezTo>
                      <a:lnTo>
                        <a:pt x="1263608" y="857159"/>
                      </a:lnTo>
                      <a:cubicBezTo>
                        <a:pt x="1227576" y="1073836"/>
                        <a:pt x="944759" y="1237139"/>
                        <a:pt x="775594" y="1354516"/>
                      </a:cubicBezTo>
                      <a:cubicBezTo>
                        <a:pt x="585482" y="1486428"/>
                        <a:pt x="322879" y="1636173"/>
                        <a:pt x="279458" y="1874653"/>
                      </a:cubicBezTo>
                      <a:lnTo>
                        <a:pt x="227854" y="2158142"/>
                      </a:lnTo>
                      <a:lnTo>
                        <a:pt x="1025189" y="2159302"/>
                      </a:lnTo>
                      <a:cubicBezTo>
                        <a:pt x="1032945" y="2221045"/>
                        <a:pt x="1014990" y="2276985"/>
                        <a:pt x="996364" y="2344101"/>
                      </a:cubicBezTo>
                      <a:lnTo>
                        <a:pt x="0" y="2344712"/>
                      </a:lnTo>
                      <a:lnTo>
                        <a:pt x="77865" y="1875447"/>
                      </a:ln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0F00C529-53AB-E358-A416-5C1E7FA947C0}"/>
                    </a:ext>
                  </a:extLst>
                </p:cNvPr>
                <p:cNvSpPr/>
                <p:nvPr/>
              </p:nvSpPr>
              <p:spPr>
                <a:xfrm>
                  <a:off x="57833" y="15094227"/>
                  <a:ext cx="1343850" cy="2345471"/>
                </a:xfrm>
                <a:custGeom>
                  <a:avLst/>
                  <a:gdLst>
                    <a:gd name="csX0" fmla="*/ 73040 w 1343850"/>
                    <a:gd name="csY0" fmla="*/ 1906375 h 2345471"/>
                    <a:gd name="csX1" fmla="*/ 641667 w 1343850"/>
                    <a:gd name="csY1" fmla="*/ 1223119 h 2345471"/>
                    <a:gd name="csX2" fmla="*/ 1070381 w 1343850"/>
                    <a:gd name="csY2" fmla="*/ 824634 h 2345471"/>
                    <a:gd name="csX3" fmla="*/ 1135238 w 1343850"/>
                    <a:gd name="csY3" fmla="*/ 433357 h 2345471"/>
                    <a:gd name="csX4" fmla="*/ 1051755 w 1343850"/>
                    <a:gd name="csY4" fmla="*/ 228831 h 2345471"/>
                    <a:gd name="csX5" fmla="*/ 651255 w 1343850"/>
                    <a:gd name="csY5" fmla="*/ 260038 h 2345471"/>
                    <a:gd name="csX6" fmla="*/ 467189 w 1343850"/>
                    <a:gd name="csY6" fmla="*/ 805764 h 2345471"/>
                    <a:gd name="csX7" fmla="*/ 279397 w 1343850"/>
                    <a:gd name="csY7" fmla="*/ 804848 h 2345471"/>
                    <a:gd name="csX8" fmla="*/ 612658 w 1343850"/>
                    <a:gd name="csY8" fmla="*/ 58078 h 2345471"/>
                    <a:gd name="csX9" fmla="*/ 1097619 w 1343850"/>
                    <a:gd name="csY9" fmla="*/ 27665 h 2345471"/>
                    <a:gd name="csX10" fmla="*/ 1339030 w 1343850"/>
                    <a:gd name="csY10" fmla="*/ 411554 h 2345471"/>
                    <a:gd name="csX11" fmla="*/ 1275089 w 1343850"/>
                    <a:gd name="csY11" fmla="*/ 812787 h 2345471"/>
                    <a:gd name="csX12" fmla="*/ 1111848 w 1343850"/>
                    <a:gd name="csY12" fmla="*/ 1107696 h 2345471"/>
                    <a:gd name="csX13" fmla="*/ 488014 w 1343850"/>
                    <a:gd name="csY13" fmla="*/ 1564869 h 2345471"/>
                    <a:gd name="csX14" fmla="*/ 230602 w 1343850"/>
                    <a:gd name="csY14" fmla="*/ 2157741 h 2345471"/>
                    <a:gd name="csX15" fmla="*/ 1031357 w 1343850"/>
                    <a:gd name="csY15" fmla="*/ 2162565 h 2345471"/>
                    <a:gd name="csX16" fmla="*/ 1002593 w 1343850"/>
                    <a:gd name="csY16" fmla="*/ 2344861 h 2345471"/>
                    <a:gd name="csX17" fmla="*/ 0 w 1343850"/>
                    <a:gd name="csY17" fmla="*/ 2345471 h 2345471"/>
                    <a:gd name="csX18" fmla="*/ 73101 w 1343850"/>
                    <a:gd name="csY18" fmla="*/ 1906436 h 234547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1343850" h="2345471">
                      <a:moveTo>
                        <a:pt x="73040" y="1906375"/>
                      </a:moveTo>
                      <a:cubicBezTo>
                        <a:pt x="130874" y="1558884"/>
                        <a:pt x="369842" y="1403032"/>
                        <a:pt x="641667" y="1223119"/>
                      </a:cubicBezTo>
                      <a:cubicBezTo>
                        <a:pt x="783106" y="1129498"/>
                        <a:pt x="1038258" y="989402"/>
                        <a:pt x="1070381" y="824634"/>
                      </a:cubicBezTo>
                      <a:cubicBezTo>
                        <a:pt x="1095970" y="693272"/>
                        <a:pt x="1119421" y="567712"/>
                        <a:pt x="1135238" y="433357"/>
                      </a:cubicBezTo>
                      <a:cubicBezTo>
                        <a:pt x="1143910" y="359522"/>
                        <a:pt x="1118688" y="266573"/>
                        <a:pt x="1051755" y="228831"/>
                      </a:cubicBezTo>
                      <a:cubicBezTo>
                        <a:pt x="928454" y="159333"/>
                        <a:pt x="760143" y="170998"/>
                        <a:pt x="651255" y="260038"/>
                      </a:cubicBezTo>
                      <a:cubicBezTo>
                        <a:pt x="505907" y="378882"/>
                        <a:pt x="517938" y="632507"/>
                        <a:pt x="467189" y="805764"/>
                      </a:cubicBezTo>
                      <a:cubicBezTo>
                        <a:pt x="405141" y="811749"/>
                        <a:pt x="348101" y="811749"/>
                        <a:pt x="279397" y="804848"/>
                      </a:cubicBezTo>
                      <a:cubicBezTo>
                        <a:pt x="327521" y="539008"/>
                        <a:pt x="326177" y="185227"/>
                        <a:pt x="612658" y="58078"/>
                      </a:cubicBezTo>
                      <a:cubicBezTo>
                        <a:pt x="764174" y="-9160"/>
                        <a:pt x="941400" y="-16244"/>
                        <a:pt x="1097619" y="27665"/>
                      </a:cubicBezTo>
                      <a:cubicBezTo>
                        <a:pt x="1272463" y="76827"/>
                        <a:pt x="1366878" y="236709"/>
                        <a:pt x="1339030" y="411554"/>
                      </a:cubicBezTo>
                      <a:lnTo>
                        <a:pt x="1275089" y="812787"/>
                      </a:lnTo>
                      <a:cubicBezTo>
                        <a:pt x="1255974" y="932790"/>
                        <a:pt x="1198629" y="1025740"/>
                        <a:pt x="1111848" y="1107696"/>
                      </a:cubicBezTo>
                      <a:cubicBezTo>
                        <a:pt x="952576" y="1258112"/>
                        <a:pt x="678859" y="1404742"/>
                        <a:pt x="488014" y="1564869"/>
                      </a:cubicBezTo>
                      <a:cubicBezTo>
                        <a:pt x="259366" y="1756752"/>
                        <a:pt x="286542" y="1873092"/>
                        <a:pt x="230602" y="2157741"/>
                      </a:cubicBezTo>
                      <a:lnTo>
                        <a:pt x="1031357" y="2162565"/>
                      </a:lnTo>
                      <a:cubicBezTo>
                        <a:pt x="1029036" y="2230048"/>
                        <a:pt x="1014807" y="2280187"/>
                        <a:pt x="1002593" y="2344861"/>
                      </a:cubicBezTo>
                      <a:lnTo>
                        <a:pt x="0" y="2345471"/>
                      </a:lnTo>
                      <a:lnTo>
                        <a:pt x="73101" y="1906436"/>
                      </a:ln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2" name="Graphic 18">
                <a:extLst>
                  <a:ext uri="{FF2B5EF4-FFF2-40B4-BE49-F238E27FC236}">
                    <a16:creationId xmlns:a16="http://schemas.microsoft.com/office/drawing/2014/main" id="{7A48A738-0BC0-ADB5-5B9D-BC8FCF45C3EC}"/>
                  </a:ext>
                </a:extLst>
              </p:cNvPr>
              <p:cNvGrpSpPr/>
              <p:nvPr/>
            </p:nvGrpSpPr>
            <p:grpSpPr>
              <a:xfrm>
                <a:off x="7158313" y="4824124"/>
                <a:ext cx="3228477" cy="457109"/>
                <a:chOff x="5681246" y="16740138"/>
                <a:chExt cx="8958148" cy="1268355"/>
              </a:xfrm>
            </p:grpSpPr>
            <p:sp>
              <p:nvSpPr>
                <p:cNvPr id="164" name="Freeform: Shape 163">
                  <a:extLst>
                    <a:ext uri="{FF2B5EF4-FFF2-40B4-BE49-F238E27FC236}">
                      <a16:creationId xmlns:a16="http://schemas.microsoft.com/office/drawing/2014/main" id="{8E6959C3-8B1E-6AE7-88CC-7C507FDDCC1B}"/>
                    </a:ext>
                  </a:extLst>
                </p:cNvPr>
                <p:cNvSpPr/>
                <p:nvPr/>
              </p:nvSpPr>
              <p:spPr>
                <a:xfrm>
                  <a:off x="8231543" y="17011715"/>
                  <a:ext cx="685312" cy="994048"/>
                </a:xfrm>
                <a:custGeom>
                  <a:avLst/>
                  <a:gdLst>
                    <a:gd name="csX0" fmla="*/ 3130 w 685312"/>
                    <a:gd name="csY0" fmla="*/ 893644 h 994048"/>
                    <a:gd name="csX1" fmla="*/ 213761 w 685312"/>
                    <a:gd name="csY1" fmla="*/ 440562 h 994048"/>
                    <a:gd name="csX2" fmla="*/ 522289 w 685312"/>
                    <a:gd name="csY2" fmla="*/ 434273 h 994048"/>
                    <a:gd name="csX3" fmla="*/ 561375 w 685312"/>
                    <a:gd name="csY3" fmla="*/ 203304 h 994048"/>
                    <a:gd name="csX4" fmla="*/ 496151 w 685312"/>
                    <a:gd name="csY4" fmla="*/ 107606 h 994048"/>
                    <a:gd name="csX5" fmla="*/ 333459 w 685312"/>
                    <a:gd name="csY5" fmla="*/ 106691 h 994048"/>
                    <a:gd name="csX6" fmla="*/ 99560 w 685312"/>
                    <a:gd name="csY6" fmla="*/ 295276 h 994048"/>
                    <a:gd name="csX7" fmla="*/ 316909 w 685312"/>
                    <a:gd name="csY7" fmla="*/ 0 h 994048"/>
                    <a:gd name="csX8" fmla="*/ 528030 w 685312"/>
                    <a:gd name="csY8" fmla="*/ 367 h 994048"/>
                    <a:gd name="csX9" fmla="*/ 649499 w 685312"/>
                    <a:gd name="csY9" fmla="*/ 54903 h 994048"/>
                    <a:gd name="csX10" fmla="*/ 683026 w 685312"/>
                    <a:gd name="csY10" fmla="*/ 194632 h 994048"/>
                    <a:gd name="csX11" fmla="*/ 560092 w 685312"/>
                    <a:gd name="csY11" fmla="*/ 963997 h 994048"/>
                    <a:gd name="csX12" fmla="*/ 463295 w 685312"/>
                    <a:gd name="csY12" fmla="*/ 972303 h 994048"/>
                    <a:gd name="csX13" fmla="*/ 450593 w 685312"/>
                    <a:gd name="csY13" fmla="*/ 919843 h 994048"/>
                    <a:gd name="csX14" fmla="*/ 305367 w 685312"/>
                    <a:gd name="csY14" fmla="*/ 994044 h 994048"/>
                    <a:gd name="csX15" fmla="*/ 138645 w 685312"/>
                    <a:gd name="csY15" fmla="*/ 993006 h 994048"/>
                    <a:gd name="csX16" fmla="*/ 3068 w 685312"/>
                    <a:gd name="csY16" fmla="*/ 893583 h 994048"/>
                    <a:gd name="csX17" fmla="*/ 472884 w 685312"/>
                    <a:gd name="csY17" fmla="*/ 759839 h 994048"/>
                    <a:gd name="csX18" fmla="*/ 502685 w 685312"/>
                    <a:gd name="csY18" fmla="*/ 546703 h 994048"/>
                    <a:gd name="csX19" fmla="*/ 146217 w 685312"/>
                    <a:gd name="csY19" fmla="*/ 639591 h 994048"/>
                    <a:gd name="csX20" fmla="*/ 119529 w 685312"/>
                    <a:gd name="csY20" fmla="*/ 802039 h 994048"/>
                    <a:gd name="csX21" fmla="*/ 182921 w 685312"/>
                    <a:gd name="csY21" fmla="*/ 887170 h 994048"/>
                    <a:gd name="csX22" fmla="*/ 472884 w 685312"/>
                    <a:gd name="csY22" fmla="*/ 759778 h 9940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</a:cxnLst>
                  <a:rect l="l" t="t" r="r" b="b"/>
                  <a:pathLst>
                    <a:path w="685312" h="994048">
                      <a:moveTo>
                        <a:pt x="3130" y="893644"/>
                      </a:moveTo>
                      <a:cubicBezTo>
                        <a:pt x="-9512" y="755808"/>
                        <a:pt x="7832" y="444777"/>
                        <a:pt x="213761" y="440562"/>
                      </a:cubicBezTo>
                      <a:lnTo>
                        <a:pt x="522289" y="434273"/>
                      </a:lnTo>
                      <a:lnTo>
                        <a:pt x="561375" y="203304"/>
                      </a:lnTo>
                      <a:cubicBezTo>
                        <a:pt x="569741" y="153959"/>
                        <a:pt x="547695" y="113531"/>
                        <a:pt x="496151" y="107606"/>
                      </a:cubicBezTo>
                      <a:cubicBezTo>
                        <a:pt x="444608" y="101683"/>
                        <a:pt x="387263" y="101072"/>
                        <a:pt x="333459" y="106691"/>
                      </a:cubicBezTo>
                      <a:cubicBezTo>
                        <a:pt x="142309" y="126783"/>
                        <a:pt x="302191" y="412837"/>
                        <a:pt x="99560" y="295276"/>
                      </a:cubicBezTo>
                      <a:cubicBezTo>
                        <a:pt x="106339" y="161471"/>
                        <a:pt x="146157" y="-243"/>
                        <a:pt x="316909" y="0"/>
                      </a:cubicBezTo>
                      <a:lnTo>
                        <a:pt x="528030" y="367"/>
                      </a:lnTo>
                      <a:cubicBezTo>
                        <a:pt x="579145" y="428"/>
                        <a:pt x="626475" y="19788"/>
                        <a:pt x="649499" y="54903"/>
                      </a:cubicBezTo>
                      <a:cubicBezTo>
                        <a:pt x="675209" y="94171"/>
                        <a:pt x="691576" y="141317"/>
                        <a:pt x="683026" y="194632"/>
                      </a:cubicBezTo>
                      <a:lnTo>
                        <a:pt x="560092" y="963997"/>
                      </a:lnTo>
                      <a:cubicBezTo>
                        <a:pt x="554962" y="988914"/>
                        <a:pt x="480028" y="989281"/>
                        <a:pt x="463295" y="972303"/>
                      </a:cubicBezTo>
                      <a:cubicBezTo>
                        <a:pt x="450409" y="959234"/>
                        <a:pt x="460669" y="938286"/>
                        <a:pt x="450593" y="919843"/>
                      </a:cubicBezTo>
                      <a:cubicBezTo>
                        <a:pt x="413706" y="969066"/>
                        <a:pt x="369369" y="994471"/>
                        <a:pt x="305367" y="994044"/>
                      </a:cubicBezTo>
                      <a:lnTo>
                        <a:pt x="138645" y="993006"/>
                      </a:lnTo>
                      <a:cubicBezTo>
                        <a:pt x="84720" y="992639"/>
                        <a:pt x="8870" y="957096"/>
                        <a:pt x="3068" y="893583"/>
                      </a:cubicBezTo>
                      <a:close/>
                      <a:moveTo>
                        <a:pt x="472884" y="759839"/>
                      </a:moveTo>
                      <a:cubicBezTo>
                        <a:pt x="482898" y="687775"/>
                        <a:pt x="502319" y="620965"/>
                        <a:pt x="502685" y="546703"/>
                      </a:cubicBezTo>
                      <a:cubicBezTo>
                        <a:pt x="375415" y="554398"/>
                        <a:pt x="169913" y="495403"/>
                        <a:pt x="146217" y="639591"/>
                      </a:cubicBezTo>
                      <a:lnTo>
                        <a:pt x="119529" y="802039"/>
                      </a:lnTo>
                      <a:cubicBezTo>
                        <a:pt x="112140" y="847047"/>
                        <a:pt x="138523" y="882896"/>
                        <a:pt x="182921" y="887170"/>
                      </a:cubicBezTo>
                      <a:cubicBezTo>
                        <a:pt x="295535" y="897980"/>
                        <a:pt x="452852" y="904270"/>
                        <a:pt x="472884" y="759778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5" name="Freeform: Shape 164">
                  <a:extLst>
                    <a:ext uri="{FF2B5EF4-FFF2-40B4-BE49-F238E27FC236}">
                      <a16:creationId xmlns:a16="http://schemas.microsoft.com/office/drawing/2014/main" id="{2DE6B8C7-D55E-C76E-CAB8-244452CC0533}"/>
                    </a:ext>
                  </a:extLst>
                </p:cNvPr>
                <p:cNvSpPr/>
                <p:nvPr/>
              </p:nvSpPr>
              <p:spPr>
                <a:xfrm>
                  <a:off x="10161879" y="17009590"/>
                  <a:ext cx="679052" cy="996174"/>
                </a:xfrm>
                <a:custGeom>
                  <a:avLst/>
                  <a:gdLst>
                    <a:gd name="csX0" fmla="*/ 365927 w 679052"/>
                    <a:gd name="csY0" fmla="*/ 888502 h 996174"/>
                    <a:gd name="csX1" fmla="*/ 595186 w 679052"/>
                    <a:gd name="csY1" fmla="*/ 712925 h 996174"/>
                    <a:gd name="csX2" fmla="*/ 368309 w 679052"/>
                    <a:gd name="csY2" fmla="*/ 996169 h 996174"/>
                    <a:gd name="csX3" fmla="*/ 156273 w 679052"/>
                    <a:gd name="csY3" fmla="*/ 994887 h 996174"/>
                    <a:gd name="csX4" fmla="*/ 2314 w 679052"/>
                    <a:gd name="csY4" fmla="*/ 801416 h 996174"/>
                    <a:gd name="csX5" fmla="*/ 108027 w 679052"/>
                    <a:gd name="csY5" fmla="*/ 157917 h 996174"/>
                    <a:gd name="csX6" fmla="*/ 251603 w 679052"/>
                    <a:gd name="csY6" fmla="*/ 9271 h 996174"/>
                    <a:gd name="csX7" fmla="*/ 553352 w 679052"/>
                    <a:gd name="csY7" fmla="*/ 6585 h 996174"/>
                    <a:gd name="csX8" fmla="*/ 650332 w 679052"/>
                    <a:gd name="csY8" fmla="*/ 417833 h 996174"/>
                    <a:gd name="csX9" fmla="*/ 613262 w 679052"/>
                    <a:gd name="csY9" fmla="*/ 533866 h 996174"/>
                    <a:gd name="csX10" fmla="*/ 167204 w 679052"/>
                    <a:gd name="csY10" fmla="*/ 541745 h 996174"/>
                    <a:gd name="csX11" fmla="*/ 124699 w 679052"/>
                    <a:gd name="csY11" fmla="*/ 804103 h 996174"/>
                    <a:gd name="csX12" fmla="*/ 365927 w 679052"/>
                    <a:gd name="csY12" fmla="*/ 888502 h 996174"/>
                    <a:gd name="csX13" fmla="*/ 527458 w 679052"/>
                    <a:gd name="csY13" fmla="*/ 434078 h 996174"/>
                    <a:gd name="csX14" fmla="*/ 566849 w 679052"/>
                    <a:gd name="csY14" fmla="*/ 184299 h 996174"/>
                    <a:gd name="csX15" fmla="*/ 316644 w 679052"/>
                    <a:gd name="csY15" fmla="*/ 109183 h 996174"/>
                    <a:gd name="csX16" fmla="*/ 222350 w 679052"/>
                    <a:gd name="csY16" fmla="*/ 186070 h 996174"/>
                    <a:gd name="csX17" fmla="*/ 180822 w 679052"/>
                    <a:gd name="csY17" fmla="*/ 434993 h 996174"/>
                    <a:gd name="csX18" fmla="*/ 527458 w 679052"/>
                    <a:gd name="csY18" fmla="*/ 434078 h 99617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679052" h="996174">
                      <a:moveTo>
                        <a:pt x="365927" y="888502"/>
                      </a:moveTo>
                      <a:cubicBezTo>
                        <a:pt x="551581" y="868227"/>
                        <a:pt x="400432" y="599334"/>
                        <a:pt x="595186" y="712925"/>
                      </a:cubicBezTo>
                      <a:cubicBezTo>
                        <a:pt x="592132" y="858272"/>
                        <a:pt x="542360" y="997147"/>
                        <a:pt x="368309" y="996169"/>
                      </a:cubicBezTo>
                      <a:lnTo>
                        <a:pt x="156273" y="994887"/>
                      </a:lnTo>
                      <a:cubicBezTo>
                        <a:pt x="53857" y="994276"/>
                        <a:pt x="-13565" y="905480"/>
                        <a:pt x="2314" y="801416"/>
                      </a:cubicBezTo>
                      <a:cubicBezTo>
                        <a:pt x="35353" y="584188"/>
                        <a:pt x="64056" y="372152"/>
                        <a:pt x="108027" y="157917"/>
                      </a:cubicBezTo>
                      <a:cubicBezTo>
                        <a:pt x="122684" y="86648"/>
                        <a:pt x="181800" y="17944"/>
                        <a:pt x="251603" y="9271"/>
                      </a:cubicBezTo>
                      <a:cubicBezTo>
                        <a:pt x="354201" y="-3492"/>
                        <a:pt x="454174" y="-1782"/>
                        <a:pt x="553352" y="6585"/>
                      </a:cubicBezTo>
                      <a:cubicBezTo>
                        <a:pt x="738701" y="22157"/>
                        <a:pt x="669875" y="283722"/>
                        <a:pt x="650332" y="417833"/>
                      </a:cubicBezTo>
                      <a:cubicBezTo>
                        <a:pt x="645508" y="451055"/>
                        <a:pt x="645690" y="514141"/>
                        <a:pt x="613262" y="533866"/>
                      </a:cubicBezTo>
                      <a:lnTo>
                        <a:pt x="167204" y="541745"/>
                      </a:lnTo>
                      <a:cubicBezTo>
                        <a:pt x="146257" y="625105"/>
                        <a:pt x="139111" y="714512"/>
                        <a:pt x="124699" y="804103"/>
                      </a:cubicBezTo>
                      <a:cubicBezTo>
                        <a:pt x="106988" y="914640"/>
                        <a:pt x="295635" y="896136"/>
                        <a:pt x="365927" y="888502"/>
                      </a:cubicBezTo>
                      <a:close/>
                      <a:moveTo>
                        <a:pt x="527458" y="434078"/>
                      </a:moveTo>
                      <a:lnTo>
                        <a:pt x="566849" y="184299"/>
                      </a:lnTo>
                      <a:cubicBezTo>
                        <a:pt x="560681" y="69121"/>
                        <a:pt x="402630" y="111625"/>
                        <a:pt x="316644" y="109183"/>
                      </a:cubicBezTo>
                      <a:cubicBezTo>
                        <a:pt x="274688" y="118710"/>
                        <a:pt x="229862" y="140817"/>
                        <a:pt x="222350" y="186070"/>
                      </a:cubicBezTo>
                      <a:lnTo>
                        <a:pt x="180822" y="434993"/>
                      </a:lnTo>
                      <a:lnTo>
                        <a:pt x="527458" y="434078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66" name="Graphic 18">
                  <a:extLst>
                    <a:ext uri="{FF2B5EF4-FFF2-40B4-BE49-F238E27FC236}">
                      <a16:creationId xmlns:a16="http://schemas.microsoft.com/office/drawing/2014/main" id="{8ABA65DD-8547-EC96-630C-B0470E71B8AC}"/>
                    </a:ext>
                  </a:extLst>
                </p:cNvPr>
                <p:cNvGrpSpPr/>
                <p:nvPr/>
              </p:nvGrpSpPr>
              <p:grpSpPr>
                <a:xfrm>
                  <a:off x="13188001" y="16740138"/>
                  <a:ext cx="1451393" cy="1267263"/>
                  <a:chOff x="13188001" y="16740138"/>
                  <a:chExt cx="1451393" cy="1267263"/>
                </a:xfrm>
                <a:solidFill>
                  <a:srgbClr val="EB5C5E"/>
                </a:solidFill>
              </p:grpSpPr>
              <p:sp>
                <p:nvSpPr>
                  <p:cNvPr id="176" name="Freeform: Shape 175">
                    <a:extLst>
                      <a:ext uri="{FF2B5EF4-FFF2-40B4-BE49-F238E27FC236}">
                        <a16:creationId xmlns:a16="http://schemas.microsoft.com/office/drawing/2014/main" id="{62D7F4EC-D2FB-C5BC-D9AC-504BE15F44A0}"/>
                      </a:ext>
                    </a:extLst>
                  </p:cNvPr>
                  <p:cNvSpPr/>
                  <p:nvPr/>
                </p:nvSpPr>
                <p:spPr>
                  <a:xfrm>
                    <a:off x="13188001" y="16740138"/>
                    <a:ext cx="759198" cy="1264827"/>
                  </a:xfrm>
                  <a:custGeom>
                    <a:avLst/>
                    <a:gdLst>
                      <a:gd name="csX0" fmla="*/ 147699 w 759198"/>
                      <a:gd name="csY0" fmla="*/ 1264827 h 1264827"/>
                      <a:gd name="csX1" fmla="*/ 1986 w 759198"/>
                      <a:gd name="csY1" fmla="*/ 1094868 h 1264827"/>
                      <a:gd name="csX2" fmla="*/ 108126 w 759198"/>
                      <a:gd name="csY2" fmla="*/ 419246 h 1264827"/>
                      <a:gd name="csX3" fmla="*/ 283338 w 759198"/>
                      <a:gd name="csY3" fmla="*/ 271333 h 1264827"/>
                      <a:gd name="csX4" fmla="*/ 585025 w 759198"/>
                      <a:gd name="csY4" fmla="*/ 351274 h 1264827"/>
                      <a:gd name="csX5" fmla="*/ 644569 w 759198"/>
                      <a:gd name="csY5" fmla="*/ 14593 h 1264827"/>
                      <a:gd name="csX6" fmla="*/ 759198 w 759198"/>
                      <a:gd name="csY6" fmla="*/ 18563 h 1264827"/>
                      <a:gd name="csX7" fmla="*/ 565910 w 759198"/>
                      <a:gd name="csY7" fmla="*/ 1235391 h 1264827"/>
                      <a:gd name="csX8" fmla="*/ 467587 w 759198"/>
                      <a:gd name="csY8" fmla="*/ 1244918 h 1264827"/>
                      <a:gd name="csX9" fmla="*/ 453541 w 759198"/>
                      <a:gd name="csY9" fmla="*/ 1192275 h 1264827"/>
                      <a:gd name="csX10" fmla="*/ 319858 w 759198"/>
                      <a:gd name="csY10" fmla="*/ 1263972 h 1264827"/>
                      <a:gd name="csX11" fmla="*/ 147761 w 759198"/>
                      <a:gd name="csY11" fmla="*/ 1264704 h 1264827"/>
                      <a:gd name="csX12" fmla="*/ 476625 w 759198"/>
                      <a:gd name="csY12" fmla="*/ 1030377 h 1264827"/>
                      <a:gd name="csX13" fmla="*/ 560047 w 759198"/>
                      <a:gd name="csY13" fmla="*/ 496133 h 1264827"/>
                      <a:gd name="csX14" fmla="*/ 506184 w 759198"/>
                      <a:gd name="csY14" fmla="*/ 384985 h 1264827"/>
                      <a:gd name="csX15" fmla="*/ 223367 w 759198"/>
                      <a:gd name="csY15" fmla="*/ 459247 h 1264827"/>
                      <a:gd name="csX16" fmla="*/ 122967 w 759198"/>
                      <a:gd name="csY16" fmla="*/ 1107631 h 1264827"/>
                      <a:gd name="csX17" fmla="*/ 184219 w 759198"/>
                      <a:gd name="csY17" fmla="*/ 1158870 h 1264827"/>
                      <a:gd name="csX18" fmla="*/ 476564 w 759198"/>
                      <a:gd name="csY18" fmla="*/ 1030317 h 1264827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</a:cxnLst>
                    <a:rect l="l" t="t" r="r" b="b"/>
                    <a:pathLst>
                      <a:path w="759198" h="1264827">
                        <a:moveTo>
                          <a:pt x="147699" y="1264827"/>
                        </a:moveTo>
                        <a:cubicBezTo>
                          <a:pt x="53774" y="1265193"/>
                          <a:pt x="-12488" y="1187084"/>
                          <a:pt x="1986" y="1094868"/>
                        </a:cubicBezTo>
                        <a:lnTo>
                          <a:pt x="108126" y="419246"/>
                        </a:lnTo>
                        <a:cubicBezTo>
                          <a:pt x="122234" y="329350"/>
                          <a:pt x="197839" y="270967"/>
                          <a:pt x="283338" y="271333"/>
                        </a:cubicBezTo>
                        <a:cubicBezTo>
                          <a:pt x="436624" y="271944"/>
                          <a:pt x="517175" y="246539"/>
                          <a:pt x="585025" y="351274"/>
                        </a:cubicBezTo>
                        <a:lnTo>
                          <a:pt x="644569" y="14593"/>
                        </a:lnTo>
                        <a:cubicBezTo>
                          <a:pt x="667042" y="-6659"/>
                          <a:pt x="730006" y="-4155"/>
                          <a:pt x="759198" y="18563"/>
                        </a:cubicBezTo>
                        <a:lnTo>
                          <a:pt x="565910" y="1235391"/>
                        </a:lnTo>
                        <a:cubicBezTo>
                          <a:pt x="558155" y="1260430"/>
                          <a:pt x="484198" y="1260307"/>
                          <a:pt x="467587" y="1244918"/>
                        </a:cubicBezTo>
                        <a:cubicBezTo>
                          <a:pt x="454152" y="1232399"/>
                          <a:pt x="464411" y="1210047"/>
                          <a:pt x="453541" y="1192275"/>
                        </a:cubicBezTo>
                        <a:cubicBezTo>
                          <a:pt x="420867" y="1236979"/>
                          <a:pt x="378424" y="1263728"/>
                          <a:pt x="319858" y="1263972"/>
                        </a:cubicBezTo>
                        <a:lnTo>
                          <a:pt x="147761" y="1264704"/>
                        </a:lnTo>
                        <a:close/>
                        <a:moveTo>
                          <a:pt x="476625" y="1030377"/>
                        </a:moveTo>
                        <a:lnTo>
                          <a:pt x="560047" y="496133"/>
                        </a:lnTo>
                        <a:cubicBezTo>
                          <a:pt x="566704" y="453629"/>
                          <a:pt x="554307" y="395489"/>
                          <a:pt x="506184" y="384985"/>
                        </a:cubicBezTo>
                        <a:cubicBezTo>
                          <a:pt x="430272" y="368436"/>
                          <a:pt x="241076" y="344801"/>
                          <a:pt x="223367" y="459247"/>
                        </a:cubicBezTo>
                        <a:lnTo>
                          <a:pt x="122967" y="1107631"/>
                        </a:lnTo>
                        <a:cubicBezTo>
                          <a:pt x="118630" y="1135419"/>
                          <a:pt x="164067" y="1157343"/>
                          <a:pt x="184219" y="1158870"/>
                        </a:cubicBezTo>
                        <a:cubicBezTo>
                          <a:pt x="301902" y="1167969"/>
                          <a:pt x="453296" y="1179573"/>
                          <a:pt x="476564" y="1030317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77" name="Freeform: Shape 176">
                    <a:extLst>
                      <a:ext uri="{FF2B5EF4-FFF2-40B4-BE49-F238E27FC236}">
                        <a16:creationId xmlns:a16="http://schemas.microsoft.com/office/drawing/2014/main" id="{5AE2C72A-96F0-48D6-4120-13294692EDC6}"/>
                      </a:ext>
                    </a:extLst>
                  </p:cNvPr>
                  <p:cNvSpPr/>
                  <p:nvPr/>
                </p:nvSpPr>
                <p:spPr>
                  <a:xfrm>
                    <a:off x="13958643" y="17010606"/>
                    <a:ext cx="680752" cy="996796"/>
                  </a:xfrm>
                  <a:custGeom>
                    <a:avLst/>
                    <a:gdLst>
                      <a:gd name="csX0" fmla="*/ 419957 w 680752"/>
                      <a:gd name="csY0" fmla="*/ 868005 h 996796"/>
                      <a:gd name="csX1" fmla="*/ 492143 w 680752"/>
                      <a:gd name="csY1" fmla="*/ 700977 h 996796"/>
                      <a:gd name="csX2" fmla="*/ 590406 w 680752"/>
                      <a:gd name="csY2" fmla="*/ 709526 h 996796"/>
                      <a:gd name="csX3" fmla="*/ 404751 w 680752"/>
                      <a:gd name="csY3" fmla="*/ 990390 h 996796"/>
                      <a:gd name="csX4" fmla="*/ 127920 w 680752"/>
                      <a:gd name="csY4" fmla="*/ 987825 h 996796"/>
                      <a:gd name="csX5" fmla="*/ 2481 w 680752"/>
                      <a:gd name="csY5" fmla="*/ 801926 h 996796"/>
                      <a:gd name="csX6" fmla="*/ 103553 w 680752"/>
                      <a:gd name="csY6" fmla="*/ 175893 h 996796"/>
                      <a:gd name="csX7" fmla="*/ 254945 w 680752"/>
                      <a:gd name="csY7" fmla="*/ 8072 h 996796"/>
                      <a:gd name="csX8" fmla="*/ 545580 w 680752"/>
                      <a:gd name="csY8" fmla="*/ 4285 h 996796"/>
                      <a:gd name="csX9" fmla="*/ 679812 w 680752"/>
                      <a:gd name="csY9" fmla="*/ 194154 h 996796"/>
                      <a:gd name="csX10" fmla="*/ 634804 w 680752"/>
                      <a:gd name="csY10" fmla="*/ 506528 h 996796"/>
                      <a:gd name="csX11" fmla="*/ 581672 w 680752"/>
                      <a:gd name="csY11" fmla="*/ 538529 h 996796"/>
                      <a:gd name="csX12" fmla="*/ 165661 w 680752"/>
                      <a:gd name="csY12" fmla="*/ 537430 h 996796"/>
                      <a:gd name="csX13" fmla="*/ 124561 w 680752"/>
                      <a:gd name="csY13" fmla="*/ 802659 h 996796"/>
                      <a:gd name="csX14" fmla="*/ 182577 w 680752"/>
                      <a:gd name="csY14" fmla="*/ 886448 h 996796"/>
                      <a:gd name="csX15" fmla="*/ 420019 w 680752"/>
                      <a:gd name="csY15" fmla="*/ 868066 h 996796"/>
                      <a:gd name="csX16" fmla="*/ 527992 w 680752"/>
                      <a:gd name="csY16" fmla="*/ 433122 h 996796"/>
                      <a:gd name="csX17" fmla="*/ 564023 w 680752"/>
                      <a:gd name="csY17" fmla="*/ 182611 h 996796"/>
                      <a:gd name="csX18" fmla="*/ 327253 w 680752"/>
                      <a:gd name="csY18" fmla="*/ 105113 h 996796"/>
                      <a:gd name="csX19" fmla="*/ 181538 w 680752"/>
                      <a:gd name="csY19" fmla="*/ 434709 h 996796"/>
                      <a:gd name="csX20" fmla="*/ 527992 w 680752"/>
                      <a:gd name="csY20" fmla="*/ 433061 h 996796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</a:cxnLst>
                    <a:rect l="l" t="t" r="r" b="b"/>
                    <a:pathLst>
                      <a:path w="680752" h="996796">
                        <a:moveTo>
                          <a:pt x="419957" y="868005"/>
                        </a:moveTo>
                        <a:cubicBezTo>
                          <a:pt x="480357" y="834477"/>
                          <a:pt x="469792" y="756368"/>
                          <a:pt x="492143" y="700977"/>
                        </a:cubicBezTo>
                        <a:cubicBezTo>
                          <a:pt x="502037" y="676488"/>
                          <a:pt x="586374" y="682228"/>
                          <a:pt x="590406" y="709526"/>
                        </a:cubicBezTo>
                        <a:cubicBezTo>
                          <a:pt x="605184" y="809621"/>
                          <a:pt x="555656" y="981718"/>
                          <a:pt x="404751" y="990390"/>
                        </a:cubicBezTo>
                        <a:cubicBezTo>
                          <a:pt x="311374" y="995763"/>
                          <a:pt x="216715" y="1002725"/>
                          <a:pt x="127920" y="987825"/>
                        </a:cubicBezTo>
                        <a:cubicBezTo>
                          <a:pt x="35458" y="972251"/>
                          <a:pt x="-11688" y="889684"/>
                          <a:pt x="2481" y="801926"/>
                        </a:cubicBezTo>
                        <a:lnTo>
                          <a:pt x="103553" y="175893"/>
                        </a:lnTo>
                        <a:cubicBezTo>
                          <a:pt x="116743" y="94364"/>
                          <a:pt x="170180" y="17843"/>
                          <a:pt x="254945" y="8072"/>
                        </a:cubicBezTo>
                        <a:cubicBezTo>
                          <a:pt x="351437" y="-3043"/>
                          <a:pt x="449210" y="-1028"/>
                          <a:pt x="545580" y="4285"/>
                        </a:cubicBezTo>
                        <a:cubicBezTo>
                          <a:pt x="641949" y="9598"/>
                          <a:pt x="688057" y="100960"/>
                          <a:pt x="679812" y="194154"/>
                        </a:cubicBezTo>
                        <a:cubicBezTo>
                          <a:pt x="670346" y="300782"/>
                          <a:pt x="650437" y="400877"/>
                          <a:pt x="634804" y="506528"/>
                        </a:cubicBezTo>
                        <a:cubicBezTo>
                          <a:pt x="631751" y="526988"/>
                          <a:pt x="600849" y="538590"/>
                          <a:pt x="581672" y="538529"/>
                        </a:cubicBezTo>
                        <a:lnTo>
                          <a:pt x="165661" y="537430"/>
                        </a:lnTo>
                        <a:lnTo>
                          <a:pt x="124561" y="802659"/>
                        </a:lnTo>
                        <a:cubicBezTo>
                          <a:pt x="118026" y="844981"/>
                          <a:pt x="142576" y="872463"/>
                          <a:pt x="182577" y="886448"/>
                        </a:cubicBezTo>
                        <a:cubicBezTo>
                          <a:pt x="256716" y="890417"/>
                          <a:pt x="347651" y="908189"/>
                          <a:pt x="420019" y="868066"/>
                        </a:cubicBezTo>
                        <a:close/>
                        <a:moveTo>
                          <a:pt x="527992" y="433122"/>
                        </a:moveTo>
                        <a:cubicBezTo>
                          <a:pt x="540999" y="340295"/>
                          <a:pt x="557366" y="264506"/>
                          <a:pt x="564023" y="182611"/>
                        </a:cubicBezTo>
                        <a:cubicBezTo>
                          <a:pt x="572268" y="81417"/>
                          <a:pt x="424843" y="102853"/>
                          <a:pt x="327253" y="105113"/>
                        </a:cubicBezTo>
                        <a:cubicBezTo>
                          <a:pt x="187219" y="108411"/>
                          <a:pt x="209631" y="320386"/>
                          <a:pt x="181538" y="434709"/>
                        </a:cubicBezTo>
                        <a:lnTo>
                          <a:pt x="527992" y="433061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167" name="Freeform: Shape 166">
                  <a:extLst>
                    <a:ext uri="{FF2B5EF4-FFF2-40B4-BE49-F238E27FC236}">
                      <a16:creationId xmlns:a16="http://schemas.microsoft.com/office/drawing/2014/main" id="{CCC3FFE3-1836-5935-EC46-84D7559FB0C0}"/>
                    </a:ext>
                  </a:extLst>
                </p:cNvPr>
                <p:cNvSpPr/>
                <p:nvPr/>
              </p:nvSpPr>
              <p:spPr>
                <a:xfrm>
                  <a:off x="12126387" y="17010913"/>
                  <a:ext cx="670079" cy="996480"/>
                </a:xfrm>
                <a:custGeom>
                  <a:avLst/>
                  <a:gdLst>
                    <a:gd name="csX0" fmla="*/ 573205 w 670079"/>
                    <a:gd name="csY0" fmla="*/ 858842 h 996480"/>
                    <a:gd name="csX1" fmla="*/ 161957 w 670079"/>
                    <a:gd name="csY1" fmla="*/ 993870 h 996480"/>
                    <a:gd name="csX2" fmla="*/ 976 w 670079"/>
                    <a:gd name="csY2" fmla="*/ 843697 h 996480"/>
                    <a:gd name="csX3" fmla="*/ 27541 w 670079"/>
                    <a:gd name="csY3" fmla="*/ 676181 h 996480"/>
                    <a:gd name="csX4" fmla="*/ 185224 w 670079"/>
                    <a:gd name="csY4" fmla="*/ 885103 h 996480"/>
                    <a:gd name="csX5" fmla="*/ 384315 w 670079"/>
                    <a:gd name="csY5" fmla="*/ 883576 h 996480"/>
                    <a:gd name="csX6" fmla="*/ 494790 w 670079"/>
                    <a:gd name="csY6" fmla="*/ 652486 h 996480"/>
                    <a:gd name="csX7" fmla="*/ 426575 w 670079"/>
                    <a:gd name="csY7" fmla="*/ 540482 h 996480"/>
                    <a:gd name="csX8" fmla="*/ 220096 w 670079"/>
                    <a:gd name="csY8" fmla="*/ 536330 h 996480"/>
                    <a:gd name="csX9" fmla="*/ 79512 w 670079"/>
                    <a:gd name="csY9" fmla="*/ 377547 h 996480"/>
                    <a:gd name="csX10" fmla="*/ 112551 w 670079"/>
                    <a:gd name="csY10" fmla="*/ 169479 h 996480"/>
                    <a:gd name="csX11" fmla="*/ 289838 w 670079"/>
                    <a:gd name="csY11" fmla="*/ 1964 h 996480"/>
                    <a:gd name="csX12" fmla="*/ 502302 w 670079"/>
                    <a:gd name="csY12" fmla="*/ 9 h 996480"/>
                    <a:gd name="csX13" fmla="*/ 669208 w 670079"/>
                    <a:gd name="csY13" fmla="*/ 181693 h 996480"/>
                    <a:gd name="csX14" fmla="*/ 640382 w 670079"/>
                    <a:gd name="csY14" fmla="*/ 296445 h 996480"/>
                    <a:gd name="csX15" fmla="*/ 543159 w 670079"/>
                    <a:gd name="csY15" fmla="*/ 297483 h 996480"/>
                    <a:gd name="csX16" fmla="*/ 553113 w 670079"/>
                    <a:gd name="csY16" fmla="*/ 193786 h 996480"/>
                    <a:gd name="csX17" fmla="*/ 482088 w 670079"/>
                    <a:gd name="csY17" fmla="*/ 108531 h 996480"/>
                    <a:gd name="csX18" fmla="*/ 230539 w 670079"/>
                    <a:gd name="csY18" fmla="*/ 188900 h 996480"/>
                    <a:gd name="csX19" fmla="*/ 217714 w 670079"/>
                    <a:gd name="csY19" fmla="*/ 402708 h 996480"/>
                    <a:gd name="csX20" fmla="*/ 281288 w 670079"/>
                    <a:gd name="csY20" fmla="*/ 434037 h 996480"/>
                    <a:gd name="csX21" fmla="*/ 480073 w 670079"/>
                    <a:gd name="csY21" fmla="*/ 437090 h 996480"/>
                    <a:gd name="csX22" fmla="*/ 618947 w 670079"/>
                    <a:gd name="csY22" fmla="*/ 604851 h 996480"/>
                    <a:gd name="csX23" fmla="*/ 573144 w 670079"/>
                    <a:gd name="csY23" fmla="*/ 858842 h 99648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70079" h="996480">
                      <a:moveTo>
                        <a:pt x="573205" y="858842"/>
                      </a:moveTo>
                      <a:cubicBezTo>
                        <a:pt x="524410" y="1031672"/>
                        <a:pt x="322084" y="991854"/>
                        <a:pt x="161957" y="993870"/>
                      </a:cubicBezTo>
                      <a:cubicBezTo>
                        <a:pt x="72672" y="995029"/>
                        <a:pt x="9281" y="932432"/>
                        <a:pt x="976" y="843697"/>
                      </a:cubicBezTo>
                      <a:cubicBezTo>
                        <a:pt x="-4277" y="787757"/>
                        <a:pt x="12701" y="734076"/>
                        <a:pt x="27541" y="676181"/>
                      </a:cubicBezTo>
                      <a:cubicBezTo>
                        <a:pt x="255455" y="593675"/>
                        <a:pt x="18258" y="855545"/>
                        <a:pt x="185224" y="885103"/>
                      </a:cubicBezTo>
                      <a:cubicBezTo>
                        <a:pt x="249410" y="896462"/>
                        <a:pt x="319763" y="896157"/>
                        <a:pt x="384315" y="883576"/>
                      </a:cubicBezTo>
                      <a:cubicBezTo>
                        <a:pt x="486302" y="863728"/>
                        <a:pt x="473232" y="752336"/>
                        <a:pt x="494790" y="652486"/>
                      </a:cubicBezTo>
                      <a:cubicBezTo>
                        <a:pt x="505355" y="603446"/>
                        <a:pt x="484653" y="541643"/>
                        <a:pt x="426575" y="540482"/>
                      </a:cubicBezTo>
                      <a:lnTo>
                        <a:pt x="220096" y="536330"/>
                      </a:lnTo>
                      <a:cubicBezTo>
                        <a:pt x="136246" y="534620"/>
                        <a:pt x="87024" y="461396"/>
                        <a:pt x="79512" y="377547"/>
                      </a:cubicBezTo>
                      <a:lnTo>
                        <a:pt x="112551" y="169479"/>
                      </a:lnTo>
                      <a:cubicBezTo>
                        <a:pt x="126658" y="80683"/>
                        <a:pt x="196828" y="2819"/>
                        <a:pt x="289838" y="1964"/>
                      </a:cubicBezTo>
                      <a:lnTo>
                        <a:pt x="502302" y="9"/>
                      </a:lnTo>
                      <a:cubicBezTo>
                        <a:pt x="605512" y="-968"/>
                        <a:pt x="678979" y="78973"/>
                        <a:pt x="669208" y="181693"/>
                      </a:cubicBezTo>
                      <a:cubicBezTo>
                        <a:pt x="665422" y="221450"/>
                        <a:pt x="671468" y="265849"/>
                        <a:pt x="640382" y="296445"/>
                      </a:cubicBezTo>
                      <a:cubicBezTo>
                        <a:pt x="620779" y="315743"/>
                        <a:pt x="555373" y="324659"/>
                        <a:pt x="543159" y="297483"/>
                      </a:cubicBezTo>
                      <a:cubicBezTo>
                        <a:pt x="528379" y="264505"/>
                        <a:pt x="553724" y="227069"/>
                        <a:pt x="553113" y="193786"/>
                      </a:cubicBezTo>
                      <a:cubicBezTo>
                        <a:pt x="552258" y="146761"/>
                        <a:pt x="529174" y="112745"/>
                        <a:pt x="482088" y="108531"/>
                      </a:cubicBezTo>
                      <a:cubicBezTo>
                        <a:pt x="388222" y="100103"/>
                        <a:pt x="262601" y="84103"/>
                        <a:pt x="230539" y="188900"/>
                      </a:cubicBezTo>
                      <a:cubicBezTo>
                        <a:pt x="216431" y="234886"/>
                        <a:pt x="191759" y="362218"/>
                        <a:pt x="217714" y="402708"/>
                      </a:cubicBezTo>
                      <a:cubicBezTo>
                        <a:pt x="228707" y="419868"/>
                        <a:pt x="254600" y="433670"/>
                        <a:pt x="281288" y="434037"/>
                      </a:cubicBezTo>
                      <a:lnTo>
                        <a:pt x="480073" y="437090"/>
                      </a:lnTo>
                      <a:cubicBezTo>
                        <a:pt x="564534" y="438372"/>
                        <a:pt x="621146" y="518253"/>
                        <a:pt x="618947" y="604851"/>
                      </a:cubicBezTo>
                      <a:cubicBezTo>
                        <a:pt x="616748" y="691265"/>
                        <a:pt x="596473" y="776153"/>
                        <a:pt x="573144" y="858842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8" name="Freeform: Shape 167">
                  <a:extLst>
                    <a:ext uri="{FF2B5EF4-FFF2-40B4-BE49-F238E27FC236}">
                      <a16:creationId xmlns:a16="http://schemas.microsoft.com/office/drawing/2014/main" id="{AA046948-F4FD-1ECA-2E8B-ED3EDEF042B8}"/>
                    </a:ext>
                  </a:extLst>
                </p:cNvPr>
                <p:cNvSpPr/>
                <p:nvPr/>
              </p:nvSpPr>
              <p:spPr>
                <a:xfrm>
                  <a:off x="10914072" y="17014462"/>
                  <a:ext cx="702542" cy="994031"/>
                </a:xfrm>
                <a:custGeom>
                  <a:avLst/>
                  <a:gdLst>
                    <a:gd name="csX0" fmla="*/ 702008 w 702542"/>
                    <a:gd name="csY0" fmla="*/ 45683 h 994031"/>
                    <a:gd name="csX1" fmla="*/ 556600 w 702542"/>
                    <a:gd name="csY1" fmla="*/ 964121 h 994031"/>
                    <a:gd name="csX2" fmla="*/ 457299 w 702542"/>
                    <a:gd name="csY2" fmla="*/ 971450 h 994031"/>
                    <a:gd name="csX3" fmla="*/ 442703 w 702542"/>
                    <a:gd name="csY3" fmla="*/ 917219 h 994031"/>
                    <a:gd name="csX4" fmla="*/ 109014 w 702542"/>
                    <a:gd name="csY4" fmla="*/ 985374 h 994031"/>
                    <a:gd name="csX5" fmla="*/ 2141 w 702542"/>
                    <a:gd name="csY5" fmla="*/ 809796 h 994031"/>
                    <a:gd name="csX6" fmla="*/ 123061 w 702542"/>
                    <a:gd name="csY6" fmla="*/ 41470 h 994031"/>
                    <a:gd name="csX7" fmla="*/ 173688 w 702542"/>
                    <a:gd name="csY7" fmla="*/ 430 h 994031"/>
                    <a:gd name="csX8" fmla="*/ 242026 w 702542"/>
                    <a:gd name="csY8" fmla="*/ 36645 h 994031"/>
                    <a:gd name="csX9" fmla="*/ 121656 w 702542"/>
                    <a:gd name="csY9" fmla="*/ 822133 h 994031"/>
                    <a:gd name="csX10" fmla="*/ 336746 w 702542"/>
                    <a:gd name="csY10" fmla="*/ 884302 h 994031"/>
                    <a:gd name="csX11" fmla="*/ 467131 w 702542"/>
                    <a:gd name="csY11" fmla="*/ 757703 h 994031"/>
                    <a:gd name="csX12" fmla="*/ 581333 w 702542"/>
                    <a:gd name="csY12" fmla="*/ 42080 h 994031"/>
                    <a:gd name="csX13" fmla="*/ 648816 w 702542"/>
                    <a:gd name="csY13" fmla="*/ 919 h 994031"/>
                    <a:gd name="csX14" fmla="*/ 690222 w 702542"/>
                    <a:gd name="csY14" fmla="*/ 9713 h 994031"/>
                    <a:gd name="csX15" fmla="*/ 702069 w 702542"/>
                    <a:gd name="csY15" fmla="*/ 45806 h 99403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702542" h="994031">
                      <a:moveTo>
                        <a:pt x="702008" y="45683"/>
                      </a:moveTo>
                      <a:lnTo>
                        <a:pt x="556600" y="964121"/>
                      </a:lnTo>
                      <a:cubicBezTo>
                        <a:pt x="539256" y="985679"/>
                        <a:pt x="476475" y="983236"/>
                        <a:pt x="457299" y="971450"/>
                      </a:cubicBezTo>
                      <a:cubicBezTo>
                        <a:pt x="443070" y="959541"/>
                        <a:pt x="456200" y="935968"/>
                        <a:pt x="442703" y="917219"/>
                      </a:cubicBezTo>
                      <a:cubicBezTo>
                        <a:pt x="412107" y="1010474"/>
                        <a:pt x="186085" y="997955"/>
                        <a:pt x="109014" y="985374"/>
                      </a:cubicBezTo>
                      <a:cubicBezTo>
                        <a:pt x="31944" y="972794"/>
                        <a:pt x="-10256" y="888638"/>
                        <a:pt x="2141" y="809796"/>
                      </a:cubicBezTo>
                      <a:lnTo>
                        <a:pt x="123061" y="41470"/>
                      </a:lnTo>
                      <a:cubicBezTo>
                        <a:pt x="128007" y="10141"/>
                        <a:pt x="153962" y="858"/>
                        <a:pt x="173688" y="430"/>
                      </a:cubicBezTo>
                      <a:cubicBezTo>
                        <a:pt x="196284" y="-120"/>
                        <a:pt x="247705" y="-608"/>
                        <a:pt x="242026" y="36645"/>
                      </a:cubicBezTo>
                      <a:lnTo>
                        <a:pt x="121656" y="822133"/>
                      </a:lnTo>
                      <a:cubicBezTo>
                        <a:pt x="108404" y="908609"/>
                        <a:pt x="292042" y="888943"/>
                        <a:pt x="336746" y="884302"/>
                      </a:cubicBezTo>
                      <a:cubicBezTo>
                        <a:pt x="404534" y="877218"/>
                        <a:pt x="455772" y="828789"/>
                        <a:pt x="467131" y="757703"/>
                      </a:cubicBezTo>
                      <a:lnTo>
                        <a:pt x="581333" y="42080"/>
                      </a:lnTo>
                      <a:cubicBezTo>
                        <a:pt x="587135" y="5682"/>
                        <a:pt x="611808" y="-3173"/>
                        <a:pt x="648816" y="919"/>
                      </a:cubicBezTo>
                      <a:cubicBezTo>
                        <a:pt x="660785" y="2262"/>
                        <a:pt x="683931" y="2018"/>
                        <a:pt x="690222" y="9713"/>
                      </a:cubicBezTo>
                      <a:cubicBezTo>
                        <a:pt x="695779" y="16553"/>
                        <a:pt x="704695" y="29256"/>
                        <a:pt x="702069" y="45806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9" name="Freeform: Shape 168">
                  <a:extLst>
                    <a:ext uri="{FF2B5EF4-FFF2-40B4-BE49-F238E27FC236}">
                      <a16:creationId xmlns:a16="http://schemas.microsoft.com/office/drawing/2014/main" id="{F1845873-5102-2240-200E-7DFED8F2B830}"/>
                    </a:ext>
                  </a:extLst>
                </p:cNvPr>
                <p:cNvSpPr/>
                <p:nvPr/>
              </p:nvSpPr>
              <p:spPr>
                <a:xfrm>
                  <a:off x="8989099" y="17010546"/>
                  <a:ext cx="664546" cy="997390"/>
                </a:xfrm>
                <a:custGeom>
                  <a:avLst/>
                  <a:gdLst>
                    <a:gd name="csX0" fmla="*/ 124010 w 664546"/>
                    <a:gd name="csY0" fmla="*/ 796673 h 997390"/>
                    <a:gd name="csX1" fmla="*/ 394124 w 664546"/>
                    <a:gd name="csY1" fmla="*/ 874538 h 997390"/>
                    <a:gd name="csX2" fmla="*/ 493181 w 664546"/>
                    <a:gd name="csY2" fmla="*/ 663173 h 997390"/>
                    <a:gd name="csX3" fmla="*/ 587596 w 664546"/>
                    <a:gd name="csY3" fmla="*/ 659082 h 997390"/>
                    <a:gd name="csX4" fmla="*/ 533976 w 664546"/>
                    <a:gd name="csY4" fmla="*/ 899821 h 997390"/>
                    <a:gd name="csX5" fmla="*/ 156133 w 664546"/>
                    <a:gd name="csY5" fmla="*/ 993564 h 997390"/>
                    <a:gd name="csX6" fmla="*/ 1869 w 664546"/>
                    <a:gd name="csY6" fmla="*/ 813773 h 997390"/>
                    <a:gd name="csX7" fmla="*/ 99277 w 664546"/>
                    <a:gd name="csY7" fmla="*/ 187252 h 997390"/>
                    <a:gd name="csX8" fmla="*/ 310397 w 664546"/>
                    <a:gd name="csY8" fmla="*/ 10 h 997390"/>
                    <a:gd name="csX9" fmla="*/ 485425 w 664546"/>
                    <a:gd name="csY9" fmla="*/ 620 h 997390"/>
                    <a:gd name="csX10" fmla="*/ 664239 w 664546"/>
                    <a:gd name="csY10" fmla="*/ 170518 h 997390"/>
                    <a:gd name="csX11" fmla="*/ 634925 w 664546"/>
                    <a:gd name="csY11" fmla="*/ 308171 h 997390"/>
                    <a:gd name="csX12" fmla="*/ 544847 w 664546"/>
                    <a:gd name="csY12" fmla="*/ 325759 h 997390"/>
                    <a:gd name="csX13" fmla="*/ 535258 w 664546"/>
                    <a:gd name="csY13" fmla="*/ 141143 h 997390"/>
                    <a:gd name="csX14" fmla="*/ 287557 w 664546"/>
                    <a:gd name="csY14" fmla="*/ 114700 h 997390"/>
                    <a:gd name="csX15" fmla="*/ 216776 w 664546"/>
                    <a:gd name="csY15" fmla="*/ 204595 h 997390"/>
                    <a:gd name="csX16" fmla="*/ 124010 w 664546"/>
                    <a:gd name="csY16" fmla="*/ 796673 h 99739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664546" h="997390">
                      <a:moveTo>
                        <a:pt x="124010" y="796673"/>
                      </a:moveTo>
                      <a:cubicBezTo>
                        <a:pt x="102331" y="935059"/>
                        <a:pt x="356749" y="891027"/>
                        <a:pt x="394124" y="874538"/>
                      </a:cubicBezTo>
                      <a:cubicBezTo>
                        <a:pt x="476020" y="838384"/>
                        <a:pt x="447928" y="683937"/>
                        <a:pt x="493181" y="663173"/>
                      </a:cubicBezTo>
                      <a:cubicBezTo>
                        <a:pt x="520418" y="650654"/>
                        <a:pt x="551320" y="644180"/>
                        <a:pt x="587596" y="659082"/>
                      </a:cubicBezTo>
                      <a:cubicBezTo>
                        <a:pt x="579656" y="740183"/>
                        <a:pt x="570801" y="823056"/>
                        <a:pt x="533976" y="899821"/>
                      </a:cubicBezTo>
                      <a:cubicBezTo>
                        <a:pt x="476814" y="1019214"/>
                        <a:pt x="289267" y="996984"/>
                        <a:pt x="156133" y="993564"/>
                      </a:cubicBezTo>
                      <a:cubicBezTo>
                        <a:pt x="63245" y="991183"/>
                        <a:pt x="-13032" y="909714"/>
                        <a:pt x="1869" y="813773"/>
                      </a:cubicBezTo>
                      <a:lnTo>
                        <a:pt x="99277" y="187252"/>
                      </a:lnTo>
                      <a:cubicBezTo>
                        <a:pt x="116987" y="73294"/>
                        <a:pt x="192531" y="-968"/>
                        <a:pt x="310397" y="10"/>
                      </a:cubicBezTo>
                      <a:cubicBezTo>
                        <a:pt x="367314" y="498"/>
                        <a:pt x="427286" y="5078"/>
                        <a:pt x="485425" y="620"/>
                      </a:cubicBezTo>
                      <a:cubicBezTo>
                        <a:pt x="588023" y="-7319"/>
                        <a:pt x="670224" y="63950"/>
                        <a:pt x="664239" y="170518"/>
                      </a:cubicBezTo>
                      <a:cubicBezTo>
                        <a:pt x="661735" y="214611"/>
                        <a:pt x="666010" y="273055"/>
                        <a:pt x="634925" y="308171"/>
                      </a:cubicBezTo>
                      <a:cubicBezTo>
                        <a:pt x="619536" y="325576"/>
                        <a:pt x="560969" y="341759"/>
                        <a:pt x="544847" y="325759"/>
                      </a:cubicBezTo>
                      <a:cubicBezTo>
                        <a:pt x="508693" y="289849"/>
                        <a:pt x="572450" y="203618"/>
                        <a:pt x="535258" y="141143"/>
                      </a:cubicBezTo>
                      <a:cubicBezTo>
                        <a:pt x="504173" y="88928"/>
                        <a:pt x="335741" y="101814"/>
                        <a:pt x="287557" y="114700"/>
                      </a:cubicBezTo>
                      <a:cubicBezTo>
                        <a:pt x="250304" y="124654"/>
                        <a:pt x="222639" y="167037"/>
                        <a:pt x="216776" y="204595"/>
                      </a:cubicBezTo>
                      <a:lnTo>
                        <a:pt x="124010" y="796673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70" name="Freeform: Shape 169">
                  <a:extLst>
                    <a:ext uri="{FF2B5EF4-FFF2-40B4-BE49-F238E27FC236}">
                      <a16:creationId xmlns:a16="http://schemas.microsoft.com/office/drawing/2014/main" id="{40335115-8614-B9D8-2409-879CF5CC458F}"/>
                    </a:ext>
                  </a:extLst>
                </p:cNvPr>
                <p:cNvSpPr/>
                <p:nvPr/>
              </p:nvSpPr>
              <p:spPr>
                <a:xfrm>
                  <a:off x="9725115" y="16801857"/>
                  <a:ext cx="445933" cy="1192813"/>
                </a:xfrm>
                <a:custGeom>
                  <a:avLst/>
                  <a:gdLst>
                    <a:gd name="csX0" fmla="*/ 287867 w 445933"/>
                    <a:gd name="csY0" fmla="*/ 1094220 h 1192813"/>
                    <a:gd name="csX1" fmla="*/ 276081 w 445933"/>
                    <a:gd name="csY1" fmla="*/ 1184970 h 1192813"/>
                    <a:gd name="csX2" fmla="*/ 102947 w 445933"/>
                    <a:gd name="csY2" fmla="*/ 1184848 h 1192813"/>
                    <a:gd name="csX3" fmla="*/ 1814 w 445933"/>
                    <a:gd name="csY3" fmla="*/ 1022340 h 1192813"/>
                    <a:gd name="csX4" fmla="*/ 109664 w 445933"/>
                    <a:gd name="csY4" fmla="*/ 327114 h 1192813"/>
                    <a:gd name="csX5" fmla="*/ 33692 w 445933"/>
                    <a:gd name="csY5" fmla="*/ 316793 h 1192813"/>
                    <a:gd name="csX6" fmla="*/ 35586 w 445933"/>
                    <a:gd name="csY6" fmla="*/ 237463 h 1192813"/>
                    <a:gd name="csX7" fmla="*/ 123832 w 445933"/>
                    <a:gd name="csY7" fmla="*/ 211997 h 1192813"/>
                    <a:gd name="csX8" fmla="*/ 156872 w 445933"/>
                    <a:gd name="csY8" fmla="*/ 34465 h 1192813"/>
                    <a:gd name="csX9" fmla="*/ 275898 w 445933"/>
                    <a:gd name="csY9" fmla="*/ 4662 h 1192813"/>
                    <a:gd name="csX10" fmla="*/ 251347 w 445933"/>
                    <a:gd name="csY10" fmla="*/ 207905 h 1192813"/>
                    <a:gd name="csX11" fmla="*/ 434742 w 445933"/>
                    <a:gd name="csY11" fmla="*/ 226409 h 1192813"/>
                    <a:gd name="csX12" fmla="*/ 406405 w 445933"/>
                    <a:gd name="csY12" fmla="*/ 318809 h 1192813"/>
                    <a:gd name="csX13" fmla="*/ 230828 w 445933"/>
                    <a:gd name="csY13" fmla="*/ 325953 h 1192813"/>
                    <a:gd name="csX14" fmla="*/ 122916 w 445933"/>
                    <a:gd name="csY14" fmla="*/ 999744 h 1192813"/>
                    <a:gd name="csX15" fmla="*/ 136840 w 445933"/>
                    <a:gd name="csY15" fmla="*/ 1063562 h 1192813"/>
                    <a:gd name="csX16" fmla="*/ 287806 w 445933"/>
                    <a:gd name="csY16" fmla="*/ 1094220 h 119281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445933" h="1192813">
                      <a:moveTo>
                        <a:pt x="287867" y="1094220"/>
                      </a:moveTo>
                      <a:cubicBezTo>
                        <a:pt x="316693" y="1103319"/>
                        <a:pt x="307838" y="1179413"/>
                        <a:pt x="276081" y="1184970"/>
                      </a:cubicBezTo>
                      <a:cubicBezTo>
                        <a:pt x="219224" y="1194925"/>
                        <a:pt x="158521" y="1195963"/>
                        <a:pt x="102947" y="1184848"/>
                      </a:cubicBezTo>
                      <a:cubicBezTo>
                        <a:pt x="31433" y="1170619"/>
                        <a:pt x="-9301" y="1093853"/>
                        <a:pt x="1814" y="1022340"/>
                      </a:cubicBezTo>
                      <a:lnTo>
                        <a:pt x="109664" y="327114"/>
                      </a:lnTo>
                      <a:cubicBezTo>
                        <a:pt x="83648" y="314717"/>
                        <a:pt x="55983" y="329190"/>
                        <a:pt x="33692" y="316793"/>
                      </a:cubicBezTo>
                      <a:cubicBezTo>
                        <a:pt x="3035" y="299694"/>
                        <a:pt x="28197" y="257799"/>
                        <a:pt x="35586" y="237463"/>
                      </a:cubicBezTo>
                      <a:cubicBezTo>
                        <a:pt x="47922" y="203630"/>
                        <a:pt x="96840" y="220302"/>
                        <a:pt x="123832" y="211997"/>
                      </a:cubicBezTo>
                      <a:cubicBezTo>
                        <a:pt x="150459" y="161430"/>
                        <a:pt x="133726" y="87901"/>
                        <a:pt x="156872" y="34465"/>
                      </a:cubicBezTo>
                      <a:cubicBezTo>
                        <a:pt x="173421" y="-3643"/>
                        <a:pt x="239194" y="-4132"/>
                        <a:pt x="275898" y="4662"/>
                      </a:cubicBezTo>
                      <a:cubicBezTo>
                        <a:pt x="279318" y="72939"/>
                        <a:pt x="257882" y="135231"/>
                        <a:pt x="251347" y="207905"/>
                      </a:cubicBezTo>
                      <a:cubicBezTo>
                        <a:pt x="310097" y="230439"/>
                        <a:pt x="376358" y="194835"/>
                        <a:pt x="434742" y="226409"/>
                      </a:cubicBezTo>
                      <a:cubicBezTo>
                        <a:pt x="461735" y="241005"/>
                        <a:pt x="434987" y="317648"/>
                        <a:pt x="406405" y="318809"/>
                      </a:cubicBezTo>
                      <a:lnTo>
                        <a:pt x="230828" y="325953"/>
                      </a:lnTo>
                      <a:lnTo>
                        <a:pt x="122916" y="999744"/>
                      </a:lnTo>
                      <a:cubicBezTo>
                        <a:pt x="119252" y="1022828"/>
                        <a:pt x="127802" y="1048661"/>
                        <a:pt x="136840" y="1063562"/>
                      </a:cubicBezTo>
                      <a:cubicBezTo>
                        <a:pt x="157360" y="1097395"/>
                        <a:pt x="250553" y="1082494"/>
                        <a:pt x="287806" y="1094220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71" name="Freeform: Shape 170">
                  <a:extLst>
                    <a:ext uri="{FF2B5EF4-FFF2-40B4-BE49-F238E27FC236}">
                      <a16:creationId xmlns:a16="http://schemas.microsoft.com/office/drawing/2014/main" id="{C0F3C365-8FE9-8634-6869-FB99811A3AD2}"/>
                    </a:ext>
                  </a:extLst>
                </p:cNvPr>
                <p:cNvSpPr/>
                <p:nvPr/>
              </p:nvSpPr>
              <p:spPr>
                <a:xfrm>
                  <a:off x="11662433" y="17009841"/>
                  <a:ext cx="519126" cy="985261"/>
                </a:xfrm>
                <a:custGeom>
                  <a:avLst/>
                  <a:gdLst>
                    <a:gd name="csX0" fmla="*/ 488502 w 519126"/>
                    <a:gd name="csY0" fmla="*/ 106245 h 985261"/>
                    <a:gd name="csX1" fmla="*/ 233777 w 519126"/>
                    <a:gd name="csY1" fmla="*/ 283472 h 985261"/>
                    <a:gd name="csX2" fmla="*/ 117133 w 519126"/>
                    <a:gd name="csY2" fmla="*/ 970757 h 985261"/>
                    <a:gd name="csX3" fmla="*/ 0 w 519126"/>
                    <a:gd name="csY3" fmla="*/ 969108 h 985261"/>
                    <a:gd name="csX4" fmla="*/ 152370 w 519126"/>
                    <a:gd name="csY4" fmla="*/ 25204 h 985261"/>
                    <a:gd name="csX5" fmla="*/ 255824 w 519126"/>
                    <a:gd name="csY5" fmla="*/ 31312 h 985261"/>
                    <a:gd name="csX6" fmla="*/ 258084 w 519126"/>
                    <a:gd name="csY6" fmla="*/ 101237 h 985261"/>
                    <a:gd name="csX7" fmla="*/ 519099 w 519126"/>
                    <a:gd name="csY7" fmla="*/ 8104 h 985261"/>
                    <a:gd name="csX8" fmla="*/ 488441 w 519126"/>
                    <a:gd name="csY8" fmla="*/ 106184 h 98526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519126" h="985261">
                      <a:moveTo>
                        <a:pt x="488502" y="106245"/>
                      </a:moveTo>
                      <a:cubicBezTo>
                        <a:pt x="364529" y="90000"/>
                        <a:pt x="254786" y="159804"/>
                        <a:pt x="233777" y="283472"/>
                      </a:cubicBezTo>
                      <a:lnTo>
                        <a:pt x="117133" y="970757"/>
                      </a:lnTo>
                      <a:cubicBezTo>
                        <a:pt x="82323" y="990422"/>
                        <a:pt x="33222" y="990300"/>
                        <a:pt x="0" y="969108"/>
                      </a:cubicBezTo>
                      <a:lnTo>
                        <a:pt x="152370" y="25204"/>
                      </a:lnTo>
                      <a:cubicBezTo>
                        <a:pt x="164157" y="-7590"/>
                        <a:pt x="246663" y="2059"/>
                        <a:pt x="255824" y="31312"/>
                      </a:cubicBezTo>
                      <a:cubicBezTo>
                        <a:pt x="264191" y="57938"/>
                        <a:pt x="240800" y="76015"/>
                        <a:pt x="258084" y="101237"/>
                      </a:cubicBezTo>
                      <a:cubicBezTo>
                        <a:pt x="319459" y="9387"/>
                        <a:pt x="416683" y="-14858"/>
                        <a:pt x="519099" y="8104"/>
                      </a:cubicBezTo>
                      <a:cubicBezTo>
                        <a:pt x="519465" y="42060"/>
                        <a:pt x="516656" y="73206"/>
                        <a:pt x="488441" y="106184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72" name="Graphic 18">
                  <a:extLst>
                    <a:ext uri="{FF2B5EF4-FFF2-40B4-BE49-F238E27FC236}">
                      <a16:creationId xmlns:a16="http://schemas.microsoft.com/office/drawing/2014/main" id="{222E1F77-191A-CFD0-7B3E-062521CD642F}"/>
                    </a:ext>
                  </a:extLst>
                </p:cNvPr>
                <p:cNvGrpSpPr/>
                <p:nvPr/>
              </p:nvGrpSpPr>
              <p:grpSpPr>
                <a:xfrm>
                  <a:off x="5681246" y="16740866"/>
                  <a:ext cx="2173653" cy="1264961"/>
                  <a:chOff x="5681246" y="16740866"/>
                  <a:chExt cx="2173653" cy="1264961"/>
                </a:xfrm>
                <a:solidFill>
                  <a:srgbClr val="EB5C5E"/>
                </a:solidFill>
              </p:grpSpPr>
              <p:sp>
                <p:nvSpPr>
                  <p:cNvPr id="173" name="Freeform: Shape 172">
                    <a:extLst>
                      <a:ext uri="{FF2B5EF4-FFF2-40B4-BE49-F238E27FC236}">
                        <a16:creationId xmlns:a16="http://schemas.microsoft.com/office/drawing/2014/main" id="{3243001B-B1F3-5C61-0136-90DDD15AB0CF}"/>
                      </a:ext>
                    </a:extLst>
                  </p:cNvPr>
                  <p:cNvSpPr/>
                  <p:nvPr/>
                </p:nvSpPr>
                <p:spPr>
                  <a:xfrm>
                    <a:off x="5681246" y="16740866"/>
                    <a:ext cx="759483" cy="1264222"/>
                  </a:xfrm>
                  <a:custGeom>
                    <a:avLst/>
                    <a:gdLst>
                      <a:gd name="csX0" fmla="*/ 139924 w 759483"/>
                      <a:gd name="csY0" fmla="*/ 1263488 h 1264222"/>
                      <a:gd name="csX1" fmla="*/ 1477 w 759483"/>
                      <a:gd name="csY1" fmla="*/ 1094567 h 1264222"/>
                      <a:gd name="csX2" fmla="*/ 108473 w 759483"/>
                      <a:gd name="csY2" fmla="*/ 416991 h 1264222"/>
                      <a:gd name="csX3" fmla="*/ 485705 w 759483"/>
                      <a:gd name="csY3" fmla="*/ 274881 h 1264222"/>
                      <a:gd name="csX4" fmla="*/ 585066 w 759483"/>
                      <a:gd name="csY4" fmla="*/ 354821 h 1264222"/>
                      <a:gd name="csX5" fmla="*/ 639602 w 759483"/>
                      <a:gd name="csY5" fmla="*/ 15209 h 1264222"/>
                      <a:gd name="csX6" fmla="*/ 759483 w 759483"/>
                      <a:gd name="csY6" fmla="*/ 9224 h 1264222"/>
                      <a:gd name="csX7" fmla="*/ 564180 w 759483"/>
                      <a:gd name="csY7" fmla="*/ 1243213 h 1264222"/>
                      <a:gd name="csX8" fmla="*/ 467506 w 759483"/>
                      <a:gd name="csY8" fmla="*/ 1244373 h 1264222"/>
                      <a:gd name="csX9" fmla="*/ 459627 w 759483"/>
                      <a:gd name="csY9" fmla="*/ 1189044 h 1264222"/>
                      <a:gd name="csX10" fmla="*/ 311654 w 759483"/>
                      <a:gd name="csY10" fmla="*/ 1264221 h 1264222"/>
                      <a:gd name="csX11" fmla="*/ 139985 w 759483"/>
                      <a:gd name="csY11" fmla="*/ 1263550 h 1264222"/>
                      <a:gd name="csX12" fmla="*/ 474162 w 759483"/>
                      <a:gd name="csY12" fmla="*/ 1036368 h 1264222"/>
                      <a:gd name="csX13" fmla="*/ 561066 w 759483"/>
                      <a:gd name="csY13" fmla="*/ 476108 h 1264222"/>
                      <a:gd name="csX14" fmla="*/ 298524 w 759483"/>
                      <a:gd name="csY14" fmla="*/ 380776 h 1264222"/>
                      <a:gd name="csX15" fmla="*/ 221819 w 759483"/>
                      <a:gd name="csY15" fmla="*/ 456138 h 1264222"/>
                      <a:gd name="csX16" fmla="*/ 122886 w 759483"/>
                      <a:gd name="csY16" fmla="*/ 1083698 h 1264222"/>
                      <a:gd name="csX17" fmla="*/ 134916 w 759483"/>
                      <a:gd name="csY17" fmla="*/ 1135729 h 1264222"/>
                      <a:gd name="csX18" fmla="*/ 474101 w 759483"/>
                      <a:gd name="csY18" fmla="*/ 1036429 h 12642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</a:cxnLst>
                    <a:rect l="l" t="t" r="r" b="b"/>
                    <a:pathLst>
                      <a:path w="759483" h="1264222">
                        <a:moveTo>
                          <a:pt x="139924" y="1263488"/>
                        </a:moveTo>
                        <a:cubicBezTo>
                          <a:pt x="46303" y="1263122"/>
                          <a:pt x="-10004" y="1183731"/>
                          <a:pt x="1477" y="1094567"/>
                        </a:cubicBezTo>
                        <a:cubicBezTo>
                          <a:pt x="30974" y="865371"/>
                          <a:pt x="66945" y="643929"/>
                          <a:pt x="108473" y="416991"/>
                        </a:cubicBezTo>
                        <a:cubicBezTo>
                          <a:pt x="141023" y="238971"/>
                          <a:pt x="327471" y="263705"/>
                          <a:pt x="485705" y="274881"/>
                        </a:cubicBezTo>
                        <a:cubicBezTo>
                          <a:pt x="535172" y="278362"/>
                          <a:pt x="555325" y="311034"/>
                          <a:pt x="585066" y="354821"/>
                        </a:cubicBezTo>
                        <a:lnTo>
                          <a:pt x="639602" y="15209"/>
                        </a:lnTo>
                        <a:cubicBezTo>
                          <a:pt x="661954" y="-7997"/>
                          <a:pt x="721437" y="-120"/>
                          <a:pt x="759483" y="9224"/>
                        </a:cubicBezTo>
                        <a:lnTo>
                          <a:pt x="564180" y="1243213"/>
                        </a:lnTo>
                        <a:cubicBezTo>
                          <a:pt x="531508" y="1253046"/>
                          <a:pt x="496331" y="1260008"/>
                          <a:pt x="467506" y="1244373"/>
                        </a:cubicBezTo>
                        <a:cubicBezTo>
                          <a:pt x="449856" y="1234786"/>
                          <a:pt x="466467" y="1206998"/>
                          <a:pt x="459627" y="1189044"/>
                        </a:cubicBezTo>
                        <a:cubicBezTo>
                          <a:pt x="424146" y="1234786"/>
                          <a:pt x="373885" y="1264466"/>
                          <a:pt x="311654" y="1264221"/>
                        </a:cubicBezTo>
                        <a:lnTo>
                          <a:pt x="139985" y="1263550"/>
                        </a:lnTo>
                        <a:close/>
                        <a:moveTo>
                          <a:pt x="474162" y="1036368"/>
                        </a:moveTo>
                        <a:lnTo>
                          <a:pt x="561066" y="476108"/>
                        </a:lnTo>
                        <a:cubicBezTo>
                          <a:pt x="580669" y="349814"/>
                          <a:pt x="368388" y="369723"/>
                          <a:pt x="298524" y="380776"/>
                        </a:cubicBezTo>
                        <a:cubicBezTo>
                          <a:pt x="258767" y="387067"/>
                          <a:pt x="228476" y="414121"/>
                          <a:pt x="221819" y="456138"/>
                        </a:cubicBezTo>
                        <a:lnTo>
                          <a:pt x="122886" y="1083698"/>
                        </a:lnTo>
                        <a:cubicBezTo>
                          <a:pt x="119832" y="1102995"/>
                          <a:pt x="122702" y="1127729"/>
                          <a:pt x="134916" y="1135729"/>
                        </a:cubicBezTo>
                        <a:cubicBezTo>
                          <a:pt x="185666" y="1168829"/>
                          <a:pt x="447353" y="1208831"/>
                          <a:pt x="474101" y="1036429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:a16="http://schemas.microsoft.com/office/drawing/2014/main" id="{A0B2FF36-B69B-A872-55F3-4166039E4802}"/>
                      </a:ext>
                    </a:extLst>
                  </p:cNvPr>
                  <p:cNvSpPr/>
                  <p:nvPr/>
                </p:nvSpPr>
                <p:spPr>
                  <a:xfrm>
                    <a:off x="6448901" y="17010205"/>
                    <a:ext cx="682566" cy="995074"/>
                  </a:xfrm>
                  <a:custGeom>
                    <a:avLst/>
                    <a:gdLst>
                      <a:gd name="csX0" fmla="*/ 372664 w 682566"/>
                      <a:gd name="csY0" fmla="*/ 886849 h 995074"/>
                      <a:gd name="csX1" fmla="*/ 514714 w 682566"/>
                      <a:gd name="csY1" fmla="*/ 689042 h 995074"/>
                      <a:gd name="csX2" fmla="*/ 597342 w 682566"/>
                      <a:gd name="csY2" fmla="*/ 721837 h 995074"/>
                      <a:gd name="csX3" fmla="*/ 365397 w 682566"/>
                      <a:gd name="csY3" fmla="*/ 995066 h 995074"/>
                      <a:gd name="csX4" fmla="*/ 152322 w 682566"/>
                      <a:gd name="csY4" fmla="*/ 993539 h 995074"/>
                      <a:gd name="csX5" fmla="*/ 1967 w 682566"/>
                      <a:gd name="csY5" fmla="*/ 814175 h 995074"/>
                      <a:gd name="csX6" fmla="*/ 104626 w 682566"/>
                      <a:gd name="csY6" fmla="*/ 169699 h 995074"/>
                      <a:gd name="csX7" fmla="*/ 257668 w 682566"/>
                      <a:gd name="csY7" fmla="*/ 7313 h 995074"/>
                      <a:gd name="csX8" fmla="*/ 539875 w 682566"/>
                      <a:gd name="csY8" fmla="*/ 2916 h 995074"/>
                      <a:gd name="csX9" fmla="*/ 681986 w 682566"/>
                      <a:gd name="csY9" fmla="*/ 182524 h 995074"/>
                      <a:gd name="csX10" fmla="*/ 632091 w 682566"/>
                      <a:gd name="csY10" fmla="*/ 517556 h 995074"/>
                      <a:gd name="csX11" fmla="*/ 587754 w 682566"/>
                      <a:gd name="csY11" fmla="*/ 539053 h 995074"/>
                      <a:gd name="csX12" fmla="*/ 168811 w 682566"/>
                      <a:gd name="csY12" fmla="*/ 537648 h 995074"/>
                      <a:gd name="csX13" fmla="*/ 169299 w 682566"/>
                      <a:gd name="csY13" fmla="*/ 880071 h 995074"/>
                      <a:gd name="csX14" fmla="*/ 372664 w 682566"/>
                      <a:gd name="csY14" fmla="*/ 886727 h 995074"/>
                      <a:gd name="csX15" fmla="*/ 532241 w 682566"/>
                      <a:gd name="csY15" fmla="*/ 433645 h 995074"/>
                      <a:gd name="csX16" fmla="*/ 564730 w 682566"/>
                      <a:gd name="csY16" fmla="*/ 193883 h 995074"/>
                      <a:gd name="csX17" fmla="*/ 551295 w 682566"/>
                      <a:gd name="csY17" fmla="*/ 131285 h 995074"/>
                      <a:gd name="csX18" fmla="*/ 315319 w 682566"/>
                      <a:gd name="csY18" fmla="*/ 109057 h 995074"/>
                      <a:gd name="csX19" fmla="*/ 223286 w 682566"/>
                      <a:gd name="csY19" fmla="*/ 192112 h 995074"/>
                      <a:gd name="csX20" fmla="*/ 184139 w 682566"/>
                      <a:gd name="csY20" fmla="*/ 434928 h 995074"/>
                      <a:gd name="csX21" fmla="*/ 532180 w 682566"/>
                      <a:gd name="csY21" fmla="*/ 433584 h 995074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  <a:cxn ang="0">
                        <a:pos x="csX21" y="csY21"/>
                      </a:cxn>
                    </a:cxnLst>
                    <a:rect l="l" t="t" r="r" b="b"/>
                    <a:pathLst>
                      <a:path w="682566" h="995074">
                        <a:moveTo>
                          <a:pt x="372664" y="886849"/>
                        </a:moveTo>
                        <a:cubicBezTo>
                          <a:pt x="520149" y="865230"/>
                          <a:pt x="445399" y="703393"/>
                          <a:pt x="514714" y="689042"/>
                        </a:cubicBezTo>
                        <a:cubicBezTo>
                          <a:pt x="538836" y="684034"/>
                          <a:pt x="597098" y="682629"/>
                          <a:pt x="597342" y="721837"/>
                        </a:cubicBezTo>
                        <a:cubicBezTo>
                          <a:pt x="598197" y="864375"/>
                          <a:pt x="533157" y="996287"/>
                          <a:pt x="365397" y="995066"/>
                        </a:cubicBezTo>
                        <a:lnTo>
                          <a:pt x="152322" y="993539"/>
                        </a:lnTo>
                        <a:cubicBezTo>
                          <a:pt x="62548" y="992867"/>
                          <a:pt x="-13301" y="909994"/>
                          <a:pt x="1967" y="814175"/>
                        </a:cubicBezTo>
                        <a:lnTo>
                          <a:pt x="104626" y="169699"/>
                        </a:lnTo>
                        <a:cubicBezTo>
                          <a:pt x="117023" y="91712"/>
                          <a:pt x="180170" y="16840"/>
                          <a:pt x="257668" y="7313"/>
                        </a:cubicBezTo>
                        <a:cubicBezTo>
                          <a:pt x="353426" y="-4413"/>
                          <a:pt x="446254" y="1023"/>
                          <a:pt x="539875" y="2916"/>
                        </a:cubicBezTo>
                        <a:cubicBezTo>
                          <a:pt x="639847" y="4992"/>
                          <a:pt x="688520" y="88354"/>
                          <a:pt x="681986" y="182524"/>
                        </a:cubicBezTo>
                        <a:cubicBezTo>
                          <a:pt x="674046" y="296481"/>
                          <a:pt x="655420" y="406163"/>
                          <a:pt x="632091" y="517556"/>
                        </a:cubicBezTo>
                        <a:cubicBezTo>
                          <a:pt x="628915" y="532641"/>
                          <a:pt x="600273" y="539114"/>
                          <a:pt x="587754" y="539053"/>
                        </a:cubicBezTo>
                        <a:lnTo>
                          <a:pt x="168811" y="537648"/>
                        </a:lnTo>
                        <a:cubicBezTo>
                          <a:pt x="163925" y="616429"/>
                          <a:pt x="82457" y="857902"/>
                          <a:pt x="169299" y="880071"/>
                        </a:cubicBezTo>
                        <a:cubicBezTo>
                          <a:pt x="233240" y="896376"/>
                          <a:pt x="304082" y="896804"/>
                          <a:pt x="372664" y="886727"/>
                        </a:cubicBezTo>
                        <a:close/>
                        <a:moveTo>
                          <a:pt x="532241" y="433645"/>
                        </a:moveTo>
                        <a:lnTo>
                          <a:pt x="564730" y="193883"/>
                        </a:lnTo>
                        <a:cubicBezTo>
                          <a:pt x="567662" y="172448"/>
                          <a:pt x="562898" y="144050"/>
                          <a:pt x="551295" y="131285"/>
                        </a:cubicBezTo>
                        <a:cubicBezTo>
                          <a:pt x="519782" y="96476"/>
                          <a:pt x="364419" y="102217"/>
                          <a:pt x="315319" y="109057"/>
                        </a:cubicBezTo>
                        <a:cubicBezTo>
                          <a:pt x="270432" y="115346"/>
                          <a:pt x="232080" y="146798"/>
                          <a:pt x="223286" y="192112"/>
                        </a:cubicBezTo>
                        <a:cubicBezTo>
                          <a:pt x="207468" y="273702"/>
                          <a:pt x="193666" y="351933"/>
                          <a:pt x="184139" y="434928"/>
                        </a:cubicBezTo>
                        <a:lnTo>
                          <a:pt x="532180" y="433584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75" name="Freeform: Shape 174">
                    <a:extLst>
                      <a:ext uri="{FF2B5EF4-FFF2-40B4-BE49-F238E27FC236}">
                        <a16:creationId xmlns:a16="http://schemas.microsoft.com/office/drawing/2014/main" id="{2140D0E4-3DCB-FF22-0358-8267B8B43E5A}"/>
                      </a:ext>
                    </a:extLst>
                  </p:cNvPr>
                  <p:cNvSpPr/>
                  <p:nvPr/>
                </p:nvSpPr>
                <p:spPr>
                  <a:xfrm>
                    <a:off x="7185180" y="17010005"/>
                    <a:ext cx="669718" cy="995821"/>
                  </a:xfrm>
                  <a:custGeom>
                    <a:avLst/>
                    <a:gdLst>
                      <a:gd name="csX0" fmla="*/ 397932 w 669718"/>
                      <a:gd name="csY0" fmla="*/ 993677 h 995821"/>
                      <a:gd name="csX1" fmla="*/ 165803 w 669718"/>
                      <a:gd name="csY1" fmla="*/ 995815 h 995821"/>
                      <a:gd name="csX2" fmla="*/ 4944 w 669718"/>
                      <a:gd name="csY2" fmla="*/ 870682 h 995821"/>
                      <a:gd name="csX3" fmla="*/ 28578 w 669718"/>
                      <a:gd name="csY3" fmla="*/ 676295 h 995821"/>
                      <a:gd name="csX4" fmla="*/ 121283 w 669718"/>
                      <a:gd name="csY4" fmla="*/ 670737 h 995821"/>
                      <a:gd name="csX5" fmla="*/ 143879 w 669718"/>
                      <a:gd name="csY5" fmla="*/ 871414 h 995821"/>
                      <a:gd name="csX6" fmla="*/ 465903 w 669718"/>
                      <a:gd name="csY6" fmla="*/ 798679 h 995821"/>
                      <a:gd name="csX7" fmla="*/ 492713 w 669718"/>
                      <a:gd name="csY7" fmla="*/ 629026 h 995821"/>
                      <a:gd name="csX8" fmla="*/ 200369 w 669718"/>
                      <a:gd name="csY8" fmla="*/ 534611 h 995821"/>
                      <a:gd name="csX9" fmla="*/ 85435 w 669718"/>
                      <a:gd name="csY9" fmla="*/ 417295 h 995821"/>
                      <a:gd name="csX10" fmla="*/ 260462 w 669718"/>
                      <a:gd name="csY10" fmla="*/ 7085 h 995821"/>
                      <a:gd name="csX11" fmla="*/ 530699 w 669718"/>
                      <a:gd name="csY11" fmla="*/ 4459 h 995821"/>
                      <a:gd name="csX12" fmla="*/ 667680 w 669718"/>
                      <a:gd name="csY12" fmla="*/ 152249 h 995821"/>
                      <a:gd name="csX13" fmla="*/ 641176 w 669718"/>
                      <a:gd name="csY13" fmla="*/ 295948 h 995821"/>
                      <a:gd name="csX14" fmla="*/ 549081 w 669718"/>
                      <a:gd name="csY14" fmla="*/ 304864 h 995821"/>
                      <a:gd name="csX15" fmla="*/ 484714 w 669718"/>
                      <a:gd name="csY15" fmla="*/ 109500 h 995821"/>
                      <a:gd name="csX16" fmla="*/ 266569 w 669718"/>
                      <a:gd name="csY16" fmla="*/ 131485 h 995821"/>
                      <a:gd name="csX17" fmla="*/ 212645 w 669718"/>
                      <a:gd name="csY17" fmla="*/ 399523 h 995821"/>
                      <a:gd name="csX18" fmla="*/ 449231 w 669718"/>
                      <a:gd name="csY18" fmla="*/ 436165 h 995821"/>
                      <a:gd name="csX19" fmla="*/ 614488 w 669718"/>
                      <a:gd name="csY19" fmla="*/ 605209 h 995821"/>
                      <a:gd name="csX20" fmla="*/ 397871 w 669718"/>
                      <a:gd name="csY20" fmla="*/ 993739 h 995821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</a:cxnLst>
                    <a:rect l="l" t="t" r="r" b="b"/>
                    <a:pathLst>
                      <a:path w="669718" h="995821">
                        <a:moveTo>
                          <a:pt x="397932" y="993677"/>
                        </a:moveTo>
                        <a:lnTo>
                          <a:pt x="165803" y="995815"/>
                        </a:lnTo>
                        <a:cubicBezTo>
                          <a:pt x="90259" y="996486"/>
                          <a:pt x="16853" y="948730"/>
                          <a:pt x="4944" y="870682"/>
                        </a:cubicBezTo>
                        <a:cubicBezTo>
                          <a:pt x="-4949" y="805947"/>
                          <a:pt x="-1407" y="733518"/>
                          <a:pt x="28578" y="676295"/>
                        </a:cubicBezTo>
                        <a:cubicBezTo>
                          <a:pt x="43907" y="657851"/>
                          <a:pt x="104489" y="654981"/>
                          <a:pt x="121283" y="670737"/>
                        </a:cubicBezTo>
                        <a:cubicBezTo>
                          <a:pt x="156460" y="703593"/>
                          <a:pt x="81771" y="841429"/>
                          <a:pt x="143879" y="871414"/>
                        </a:cubicBezTo>
                        <a:cubicBezTo>
                          <a:pt x="194934" y="896026"/>
                          <a:pt x="439216" y="934683"/>
                          <a:pt x="465903" y="798679"/>
                        </a:cubicBezTo>
                        <a:cubicBezTo>
                          <a:pt x="477080" y="741640"/>
                          <a:pt x="488805" y="685394"/>
                          <a:pt x="492713" y="629026"/>
                        </a:cubicBezTo>
                        <a:cubicBezTo>
                          <a:pt x="501874" y="497358"/>
                          <a:pt x="342480" y="553543"/>
                          <a:pt x="200369" y="534611"/>
                        </a:cubicBezTo>
                        <a:cubicBezTo>
                          <a:pt x="147666" y="527588"/>
                          <a:pt x="90809" y="472991"/>
                          <a:pt x="85435" y="417295"/>
                        </a:cubicBezTo>
                        <a:cubicBezTo>
                          <a:pt x="74076" y="298757"/>
                          <a:pt x="100458" y="24917"/>
                          <a:pt x="260462" y="7085"/>
                        </a:cubicBezTo>
                        <a:cubicBezTo>
                          <a:pt x="351396" y="-3053"/>
                          <a:pt x="440987" y="-793"/>
                          <a:pt x="530699" y="4459"/>
                        </a:cubicBezTo>
                        <a:cubicBezTo>
                          <a:pt x="612717" y="9223"/>
                          <a:pt x="658336" y="75423"/>
                          <a:pt x="667680" y="152249"/>
                        </a:cubicBezTo>
                        <a:cubicBezTo>
                          <a:pt x="673360" y="199029"/>
                          <a:pt x="667986" y="253626"/>
                          <a:pt x="641176" y="295948"/>
                        </a:cubicBezTo>
                        <a:cubicBezTo>
                          <a:pt x="628046" y="316712"/>
                          <a:pt x="564532" y="322330"/>
                          <a:pt x="549081" y="304864"/>
                        </a:cubicBezTo>
                        <a:cubicBezTo>
                          <a:pt x="514760" y="266146"/>
                          <a:pt x="600808" y="117011"/>
                          <a:pt x="484714" y="109500"/>
                        </a:cubicBezTo>
                        <a:cubicBezTo>
                          <a:pt x="418452" y="105225"/>
                          <a:pt x="325930" y="91423"/>
                          <a:pt x="266569" y="131485"/>
                        </a:cubicBezTo>
                        <a:cubicBezTo>
                          <a:pt x="220339" y="162693"/>
                          <a:pt x="189438" y="355003"/>
                          <a:pt x="212645" y="399523"/>
                        </a:cubicBezTo>
                        <a:cubicBezTo>
                          <a:pt x="239455" y="451006"/>
                          <a:pt x="391214" y="437692"/>
                          <a:pt x="449231" y="436165"/>
                        </a:cubicBezTo>
                        <a:cubicBezTo>
                          <a:pt x="546272" y="433540"/>
                          <a:pt x="619251" y="505725"/>
                          <a:pt x="614488" y="605209"/>
                        </a:cubicBezTo>
                        <a:cubicBezTo>
                          <a:pt x="607892" y="743594"/>
                          <a:pt x="585907" y="991967"/>
                          <a:pt x="397871" y="993739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  <p:grpSp>
            <p:nvGrpSpPr>
              <p:cNvPr id="123" name="Graphic 18">
                <a:extLst>
                  <a:ext uri="{FF2B5EF4-FFF2-40B4-BE49-F238E27FC236}">
                    <a16:creationId xmlns:a16="http://schemas.microsoft.com/office/drawing/2014/main" id="{E57D5C8B-352E-8B8B-AB36-C02A3F34FFD5}"/>
                  </a:ext>
                </a:extLst>
              </p:cNvPr>
              <p:cNvGrpSpPr/>
              <p:nvPr/>
            </p:nvGrpSpPr>
            <p:grpSpPr>
              <a:xfrm>
                <a:off x="7156247" y="5413099"/>
                <a:ext cx="2549220" cy="458857"/>
                <a:chOff x="5675513" y="18374384"/>
                <a:chExt cx="7073395" cy="1273205"/>
              </a:xfrm>
            </p:grpSpPr>
            <p:sp>
              <p:nvSpPr>
                <p:cNvPr id="152" name="Freeform: Shape 151">
                  <a:extLst>
                    <a:ext uri="{FF2B5EF4-FFF2-40B4-BE49-F238E27FC236}">
                      <a16:creationId xmlns:a16="http://schemas.microsoft.com/office/drawing/2014/main" id="{E8A1776E-C395-3A93-0469-78EA2C299828}"/>
                    </a:ext>
                  </a:extLst>
                </p:cNvPr>
                <p:cNvSpPr/>
                <p:nvPr/>
              </p:nvSpPr>
              <p:spPr>
                <a:xfrm>
                  <a:off x="6333644" y="18645341"/>
                  <a:ext cx="689047" cy="999411"/>
                </a:xfrm>
                <a:custGeom>
                  <a:avLst/>
                  <a:gdLst>
                    <a:gd name="csX0" fmla="*/ 90 w 689047"/>
                    <a:gd name="csY0" fmla="*/ 855239 h 999411"/>
                    <a:gd name="csX1" fmla="*/ 224646 w 689047"/>
                    <a:gd name="csY1" fmla="*/ 447044 h 999411"/>
                    <a:gd name="csX2" fmla="*/ 525601 w 689047"/>
                    <a:gd name="csY2" fmla="*/ 441975 h 999411"/>
                    <a:gd name="csX3" fmla="*/ 555709 w 689047"/>
                    <a:gd name="csY3" fmla="*/ 154334 h 999411"/>
                    <a:gd name="csX4" fmla="*/ 268006 w 689047"/>
                    <a:gd name="csY4" fmla="*/ 140960 h 999411"/>
                    <a:gd name="csX5" fmla="*/ 211699 w 689047"/>
                    <a:gd name="csY5" fmla="*/ 312506 h 999411"/>
                    <a:gd name="csX6" fmla="*/ 109590 w 689047"/>
                    <a:gd name="csY6" fmla="*/ 302980 h 999411"/>
                    <a:gd name="csX7" fmla="*/ 145255 w 689047"/>
                    <a:gd name="csY7" fmla="*/ 111340 h 999411"/>
                    <a:gd name="csX8" fmla="*/ 456897 w 689047"/>
                    <a:gd name="csY8" fmla="*/ 9 h 999411"/>
                    <a:gd name="csX9" fmla="*/ 634734 w 689047"/>
                    <a:gd name="csY9" fmla="*/ 45078 h 999411"/>
                    <a:gd name="csX10" fmla="*/ 680964 w 689047"/>
                    <a:gd name="csY10" fmla="*/ 258703 h 999411"/>
                    <a:gd name="csX11" fmla="*/ 561755 w 689047"/>
                    <a:gd name="csY11" fmla="*/ 970418 h 999411"/>
                    <a:gd name="csX12" fmla="*/ 482669 w 689047"/>
                    <a:gd name="csY12" fmla="*/ 994602 h 999411"/>
                    <a:gd name="csX13" fmla="*/ 454393 w 689047"/>
                    <a:gd name="csY13" fmla="*/ 924615 h 999411"/>
                    <a:gd name="csX14" fmla="*/ 349841 w 689047"/>
                    <a:gd name="csY14" fmla="*/ 998449 h 999411"/>
                    <a:gd name="csX15" fmla="*/ 127239 w 689047"/>
                    <a:gd name="csY15" fmla="*/ 998938 h 999411"/>
                    <a:gd name="csX16" fmla="*/ 151 w 689047"/>
                    <a:gd name="csY16" fmla="*/ 855361 h 999411"/>
                    <a:gd name="csX17" fmla="*/ 469905 w 689047"/>
                    <a:gd name="csY17" fmla="*/ 790932 h 999411"/>
                    <a:gd name="csX18" fmla="*/ 506914 w 689047"/>
                    <a:gd name="csY18" fmla="*/ 555322 h 999411"/>
                    <a:gd name="csX19" fmla="*/ 256892 w 689047"/>
                    <a:gd name="csY19" fmla="*/ 554467 h 999411"/>
                    <a:gd name="csX20" fmla="*/ 151606 w 689047"/>
                    <a:gd name="csY20" fmla="*/ 645707 h 999411"/>
                    <a:gd name="csX21" fmla="*/ 122964 w 689047"/>
                    <a:gd name="csY21" fmla="*/ 814688 h 999411"/>
                    <a:gd name="csX22" fmla="*/ 186722 w 689047"/>
                    <a:gd name="csY22" fmla="*/ 893163 h 999411"/>
                    <a:gd name="csX23" fmla="*/ 469966 w 689047"/>
                    <a:gd name="csY23" fmla="*/ 790932 h 99941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89047" h="999411">
                      <a:moveTo>
                        <a:pt x="90" y="855239"/>
                      </a:moveTo>
                      <a:cubicBezTo>
                        <a:pt x="7724" y="688089"/>
                        <a:pt x="26656" y="450403"/>
                        <a:pt x="224646" y="447044"/>
                      </a:cubicBezTo>
                      <a:lnTo>
                        <a:pt x="525601" y="441975"/>
                      </a:lnTo>
                      <a:cubicBezTo>
                        <a:pt x="538426" y="348293"/>
                        <a:pt x="575068" y="250215"/>
                        <a:pt x="555709" y="154334"/>
                      </a:cubicBezTo>
                      <a:cubicBezTo>
                        <a:pt x="542029" y="86484"/>
                        <a:pt x="309290" y="102729"/>
                        <a:pt x="268006" y="140960"/>
                      </a:cubicBezTo>
                      <a:cubicBezTo>
                        <a:pt x="221898" y="183648"/>
                        <a:pt x="235883" y="256199"/>
                        <a:pt x="211699" y="312506"/>
                      </a:cubicBezTo>
                      <a:cubicBezTo>
                        <a:pt x="200523" y="338461"/>
                        <a:pt x="115758" y="330339"/>
                        <a:pt x="109590" y="302980"/>
                      </a:cubicBezTo>
                      <a:cubicBezTo>
                        <a:pt x="95666" y="240932"/>
                        <a:pt x="120338" y="167280"/>
                        <a:pt x="145255" y="111340"/>
                      </a:cubicBezTo>
                      <a:cubicBezTo>
                        <a:pt x="196554" y="-3717"/>
                        <a:pt x="344711" y="498"/>
                        <a:pt x="456897" y="9"/>
                      </a:cubicBezTo>
                      <a:cubicBezTo>
                        <a:pt x="518211" y="-235"/>
                        <a:pt x="587344" y="4528"/>
                        <a:pt x="634734" y="45078"/>
                      </a:cubicBezTo>
                      <a:cubicBezTo>
                        <a:pt x="699285" y="100286"/>
                        <a:pt x="693789" y="182121"/>
                        <a:pt x="680964" y="258703"/>
                      </a:cubicBezTo>
                      <a:lnTo>
                        <a:pt x="561755" y="970418"/>
                      </a:lnTo>
                      <a:cubicBezTo>
                        <a:pt x="556686" y="1000648"/>
                        <a:pt x="508135" y="1004373"/>
                        <a:pt x="482669" y="994602"/>
                      </a:cubicBezTo>
                      <a:cubicBezTo>
                        <a:pt x="461111" y="986357"/>
                        <a:pt x="458485" y="965654"/>
                        <a:pt x="454393" y="924615"/>
                      </a:cubicBezTo>
                      <a:cubicBezTo>
                        <a:pt x="428010" y="959669"/>
                        <a:pt x="396437" y="998327"/>
                        <a:pt x="349841" y="998449"/>
                      </a:cubicBezTo>
                      <a:lnTo>
                        <a:pt x="127239" y="998938"/>
                      </a:lnTo>
                      <a:cubicBezTo>
                        <a:pt x="51634" y="999121"/>
                        <a:pt x="-3269" y="929440"/>
                        <a:pt x="151" y="855361"/>
                      </a:cubicBezTo>
                      <a:close/>
                      <a:moveTo>
                        <a:pt x="469905" y="790932"/>
                      </a:moveTo>
                      <a:cubicBezTo>
                        <a:pt x="485906" y="714960"/>
                        <a:pt x="497081" y="643630"/>
                        <a:pt x="506914" y="555322"/>
                      </a:cubicBezTo>
                      <a:lnTo>
                        <a:pt x="256892" y="554467"/>
                      </a:lnTo>
                      <a:cubicBezTo>
                        <a:pt x="199974" y="554284"/>
                        <a:pt x="160645" y="592270"/>
                        <a:pt x="151606" y="645707"/>
                      </a:cubicBezTo>
                      <a:lnTo>
                        <a:pt x="122964" y="814688"/>
                      </a:lnTo>
                      <a:cubicBezTo>
                        <a:pt x="115880" y="856338"/>
                        <a:pt x="142506" y="891087"/>
                        <a:pt x="186722" y="893163"/>
                      </a:cubicBezTo>
                      <a:cubicBezTo>
                        <a:pt x="285717" y="897744"/>
                        <a:pt x="444072" y="914111"/>
                        <a:pt x="469966" y="790932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3" name="Freeform: Shape 152">
                  <a:extLst>
                    <a:ext uri="{FF2B5EF4-FFF2-40B4-BE49-F238E27FC236}">
                      <a16:creationId xmlns:a16="http://schemas.microsoft.com/office/drawing/2014/main" id="{0871C071-1F53-982B-9BE6-C39E5AFAC67C}"/>
                    </a:ext>
                  </a:extLst>
                </p:cNvPr>
                <p:cNvSpPr/>
                <p:nvPr/>
              </p:nvSpPr>
              <p:spPr>
                <a:xfrm>
                  <a:off x="9836073" y="18644772"/>
                  <a:ext cx="689203" cy="1001403"/>
                </a:xfrm>
                <a:custGeom>
                  <a:avLst/>
                  <a:gdLst>
                    <a:gd name="csX0" fmla="*/ 1088 w 689203"/>
                    <a:gd name="csY0" fmla="*/ 835655 h 1001403"/>
                    <a:gd name="csX1" fmla="*/ 225766 w 689203"/>
                    <a:gd name="csY1" fmla="*/ 447003 h 1001403"/>
                    <a:gd name="csX2" fmla="*/ 527026 w 689203"/>
                    <a:gd name="csY2" fmla="*/ 442727 h 1001403"/>
                    <a:gd name="csX3" fmla="*/ 500888 w 689203"/>
                    <a:gd name="csY3" fmla="*/ 113802 h 1001403"/>
                    <a:gd name="csX4" fmla="*/ 336608 w 689203"/>
                    <a:gd name="csY4" fmla="*/ 115635 h 1001403"/>
                    <a:gd name="csX5" fmla="*/ 209216 w 689203"/>
                    <a:gd name="csY5" fmla="*/ 315457 h 1001403"/>
                    <a:gd name="csX6" fmla="*/ 110954 w 689203"/>
                    <a:gd name="csY6" fmla="*/ 305625 h 1001403"/>
                    <a:gd name="csX7" fmla="*/ 315906 w 689203"/>
                    <a:gd name="csY7" fmla="*/ 5830 h 1001403"/>
                    <a:gd name="csX8" fmla="*/ 546569 w 689203"/>
                    <a:gd name="csY8" fmla="*/ 6196 h 1001403"/>
                    <a:gd name="csX9" fmla="*/ 687519 w 689203"/>
                    <a:gd name="csY9" fmla="*/ 190873 h 1001403"/>
                    <a:gd name="csX10" fmla="*/ 563912 w 689203"/>
                    <a:gd name="csY10" fmla="*/ 973796 h 1001403"/>
                    <a:gd name="csX11" fmla="*/ 468399 w 689203"/>
                    <a:gd name="csY11" fmla="*/ 989674 h 1001403"/>
                    <a:gd name="csX12" fmla="*/ 453253 w 689203"/>
                    <a:gd name="csY12" fmla="*/ 931962 h 1001403"/>
                    <a:gd name="csX13" fmla="*/ 353708 w 689203"/>
                    <a:gd name="csY13" fmla="*/ 999262 h 1001403"/>
                    <a:gd name="csX14" fmla="*/ 119198 w 689203"/>
                    <a:gd name="csY14" fmla="*/ 997674 h 1001403"/>
                    <a:gd name="csX15" fmla="*/ 1149 w 689203"/>
                    <a:gd name="csY15" fmla="*/ 835594 h 1001403"/>
                    <a:gd name="csX16" fmla="*/ 468704 w 689203"/>
                    <a:gd name="csY16" fmla="*/ 797607 h 1001403"/>
                    <a:gd name="csX17" fmla="*/ 511087 w 689203"/>
                    <a:gd name="csY17" fmla="*/ 556136 h 1001403"/>
                    <a:gd name="csX18" fmla="*/ 259660 w 689203"/>
                    <a:gd name="csY18" fmla="*/ 554853 h 1001403"/>
                    <a:gd name="csX19" fmla="*/ 153214 w 689203"/>
                    <a:gd name="csY19" fmla="*/ 643649 h 1001403"/>
                    <a:gd name="csX20" fmla="*/ 123656 w 689203"/>
                    <a:gd name="csY20" fmla="*/ 814036 h 1001403"/>
                    <a:gd name="csX21" fmla="*/ 166100 w 689203"/>
                    <a:gd name="csY21" fmla="*/ 890618 h 1001403"/>
                    <a:gd name="csX22" fmla="*/ 468704 w 689203"/>
                    <a:gd name="csY22" fmla="*/ 797607 h 100140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</a:cxnLst>
                  <a:rect l="l" t="t" r="r" b="b"/>
                  <a:pathLst>
                    <a:path w="689203" h="1001403">
                      <a:moveTo>
                        <a:pt x="1088" y="835655"/>
                      </a:moveTo>
                      <a:cubicBezTo>
                        <a:pt x="20997" y="685666"/>
                        <a:pt x="22768" y="449873"/>
                        <a:pt x="225766" y="447003"/>
                      </a:cubicBezTo>
                      <a:lnTo>
                        <a:pt x="527026" y="442727"/>
                      </a:lnTo>
                      <a:cubicBezTo>
                        <a:pt x="533988" y="351732"/>
                        <a:pt x="621747" y="127299"/>
                        <a:pt x="500888" y="113802"/>
                      </a:cubicBezTo>
                      <a:cubicBezTo>
                        <a:pt x="447879" y="107879"/>
                        <a:pt x="389435" y="111359"/>
                        <a:pt x="336608" y="115635"/>
                      </a:cubicBezTo>
                      <a:cubicBezTo>
                        <a:pt x="209582" y="126016"/>
                        <a:pt x="241827" y="262998"/>
                        <a:pt x="209216" y="315457"/>
                      </a:cubicBezTo>
                      <a:cubicBezTo>
                        <a:pt x="193154" y="341228"/>
                        <a:pt x="123045" y="330724"/>
                        <a:pt x="110954" y="305625"/>
                      </a:cubicBezTo>
                      <a:cubicBezTo>
                        <a:pt x="104236" y="291639"/>
                        <a:pt x="92510" y="21464"/>
                        <a:pt x="315906" y="5830"/>
                      </a:cubicBezTo>
                      <a:cubicBezTo>
                        <a:pt x="392854" y="456"/>
                        <a:pt x="469803" y="-4186"/>
                        <a:pt x="546569" y="6196"/>
                      </a:cubicBezTo>
                      <a:cubicBezTo>
                        <a:pt x="637380" y="18471"/>
                        <a:pt x="700466" y="94626"/>
                        <a:pt x="687519" y="190873"/>
                      </a:cubicBezTo>
                      <a:cubicBezTo>
                        <a:pt x="652160" y="453965"/>
                        <a:pt x="612952" y="710521"/>
                        <a:pt x="563912" y="973796"/>
                      </a:cubicBezTo>
                      <a:cubicBezTo>
                        <a:pt x="557866" y="1006408"/>
                        <a:pt x="485926" y="1007996"/>
                        <a:pt x="468399" y="989674"/>
                      </a:cubicBezTo>
                      <a:cubicBezTo>
                        <a:pt x="452642" y="973307"/>
                        <a:pt x="460765" y="948452"/>
                        <a:pt x="453253" y="931962"/>
                      </a:cubicBezTo>
                      <a:cubicBezTo>
                        <a:pt x="420519" y="952177"/>
                        <a:pt x="398901" y="999995"/>
                        <a:pt x="353708" y="999262"/>
                      </a:cubicBezTo>
                      <a:cubicBezTo>
                        <a:pt x="274866" y="997919"/>
                        <a:pt x="198162" y="1004026"/>
                        <a:pt x="119198" y="997674"/>
                      </a:cubicBezTo>
                      <a:cubicBezTo>
                        <a:pt x="42249" y="991506"/>
                        <a:pt x="-8378" y="907779"/>
                        <a:pt x="1149" y="835594"/>
                      </a:cubicBezTo>
                      <a:close/>
                      <a:moveTo>
                        <a:pt x="468704" y="797607"/>
                      </a:moveTo>
                      <a:cubicBezTo>
                        <a:pt x="490750" y="722308"/>
                        <a:pt x="493254" y="646092"/>
                        <a:pt x="511087" y="556136"/>
                      </a:cubicBezTo>
                      <a:lnTo>
                        <a:pt x="259660" y="554853"/>
                      </a:lnTo>
                      <a:cubicBezTo>
                        <a:pt x="205307" y="554609"/>
                        <a:pt x="162253" y="591495"/>
                        <a:pt x="153214" y="643649"/>
                      </a:cubicBezTo>
                      <a:lnTo>
                        <a:pt x="123656" y="814036"/>
                      </a:lnTo>
                      <a:cubicBezTo>
                        <a:pt x="118831" y="841701"/>
                        <a:pt x="133855" y="886282"/>
                        <a:pt x="166100" y="890618"/>
                      </a:cubicBezTo>
                      <a:cubicBezTo>
                        <a:pt x="274195" y="905031"/>
                        <a:pt x="434199" y="915413"/>
                        <a:pt x="468704" y="797607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4" name="Freeform: Shape 153">
                  <a:extLst>
                    <a:ext uri="{FF2B5EF4-FFF2-40B4-BE49-F238E27FC236}">
                      <a16:creationId xmlns:a16="http://schemas.microsoft.com/office/drawing/2014/main" id="{8E8B30BF-AD4C-3278-4039-F52B7628D1DD}"/>
                    </a:ext>
                  </a:extLst>
                </p:cNvPr>
                <p:cNvSpPr/>
                <p:nvPr/>
              </p:nvSpPr>
              <p:spPr>
                <a:xfrm>
                  <a:off x="7877088" y="18643091"/>
                  <a:ext cx="681846" cy="1002792"/>
                </a:xfrm>
                <a:custGeom>
                  <a:avLst/>
                  <a:gdLst>
                    <a:gd name="csX0" fmla="*/ 355142 w 681846"/>
                    <a:gd name="csY0" fmla="*/ 896269 h 1002792"/>
                    <a:gd name="csX1" fmla="*/ 489803 w 681846"/>
                    <a:gd name="csY1" fmla="*/ 709638 h 1002792"/>
                    <a:gd name="csX2" fmla="*/ 591424 w 681846"/>
                    <a:gd name="csY2" fmla="*/ 716050 h 1002792"/>
                    <a:gd name="csX3" fmla="*/ 413953 w 681846"/>
                    <a:gd name="csY3" fmla="*/ 999966 h 1002792"/>
                    <a:gd name="csX4" fmla="*/ 124724 w 681846"/>
                    <a:gd name="csY4" fmla="*/ 996791 h 1002792"/>
                    <a:gd name="csX5" fmla="*/ 2277 w 681846"/>
                    <a:gd name="csY5" fmla="*/ 811320 h 1002792"/>
                    <a:gd name="csX6" fmla="*/ 104265 w 681846"/>
                    <a:gd name="csY6" fmla="*/ 177348 h 1002792"/>
                    <a:gd name="csX7" fmla="*/ 525956 w 681846"/>
                    <a:gd name="csY7" fmla="*/ 5557 h 1002792"/>
                    <a:gd name="csX8" fmla="*/ 681503 w 681846"/>
                    <a:gd name="csY8" fmla="*/ 181622 h 1002792"/>
                    <a:gd name="csX9" fmla="*/ 630387 w 681846"/>
                    <a:gd name="csY9" fmla="*/ 541205 h 1002792"/>
                    <a:gd name="csX10" fmla="*/ 164725 w 681846"/>
                    <a:gd name="csY10" fmla="*/ 548839 h 1002792"/>
                    <a:gd name="csX11" fmla="*/ 123380 w 681846"/>
                    <a:gd name="csY11" fmla="*/ 811320 h 1002792"/>
                    <a:gd name="csX12" fmla="*/ 355142 w 681846"/>
                    <a:gd name="csY12" fmla="*/ 896207 h 1002792"/>
                    <a:gd name="csX13" fmla="*/ 526017 w 681846"/>
                    <a:gd name="csY13" fmla="*/ 441600 h 1002792"/>
                    <a:gd name="csX14" fmla="*/ 566690 w 681846"/>
                    <a:gd name="csY14" fmla="*/ 167943 h 1002792"/>
                    <a:gd name="csX15" fmla="*/ 330104 w 681846"/>
                    <a:gd name="csY15" fmla="*/ 110476 h 1002792"/>
                    <a:gd name="csX16" fmla="*/ 224879 w 681846"/>
                    <a:gd name="csY16" fmla="*/ 184982 h 1002792"/>
                    <a:gd name="csX17" fmla="*/ 180420 w 681846"/>
                    <a:gd name="csY17" fmla="*/ 445386 h 1002792"/>
                    <a:gd name="csX18" fmla="*/ 526078 w 681846"/>
                    <a:gd name="csY18" fmla="*/ 441600 h 100279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681846" h="1002792">
                      <a:moveTo>
                        <a:pt x="355142" y="896269"/>
                      </a:moveTo>
                      <a:cubicBezTo>
                        <a:pt x="469894" y="895292"/>
                        <a:pt x="469833" y="786586"/>
                        <a:pt x="489803" y="709638"/>
                      </a:cubicBezTo>
                      <a:cubicBezTo>
                        <a:pt x="500307" y="685514"/>
                        <a:pt x="580554" y="690828"/>
                        <a:pt x="591424" y="716050"/>
                      </a:cubicBezTo>
                      <a:cubicBezTo>
                        <a:pt x="606692" y="814740"/>
                        <a:pt x="541591" y="1002165"/>
                        <a:pt x="413953" y="999966"/>
                      </a:cubicBezTo>
                      <a:cubicBezTo>
                        <a:pt x="314775" y="998257"/>
                        <a:pt x="218222" y="1009188"/>
                        <a:pt x="124724" y="996791"/>
                      </a:cubicBezTo>
                      <a:cubicBezTo>
                        <a:pt x="34096" y="984760"/>
                        <a:pt x="-10974" y="893826"/>
                        <a:pt x="2277" y="811320"/>
                      </a:cubicBezTo>
                      <a:lnTo>
                        <a:pt x="104265" y="177348"/>
                      </a:lnTo>
                      <a:cubicBezTo>
                        <a:pt x="136816" y="-24979"/>
                        <a:pt x="366440" y="-3787"/>
                        <a:pt x="525956" y="5557"/>
                      </a:cubicBezTo>
                      <a:cubicBezTo>
                        <a:pt x="620372" y="11114"/>
                        <a:pt x="687243" y="83544"/>
                        <a:pt x="681503" y="181622"/>
                      </a:cubicBezTo>
                      <a:cubicBezTo>
                        <a:pt x="674602" y="300160"/>
                        <a:pt x="647975" y="416072"/>
                        <a:pt x="630387" y="541205"/>
                      </a:cubicBezTo>
                      <a:lnTo>
                        <a:pt x="164725" y="548839"/>
                      </a:lnTo>
                      <a:cubicBezTo>
                        <a:pt x="148907" y="638124"/>
                        <a:pt x="133090" y="722890"/>
                        <a:pt x="123380" y="811320"/>
                      </a:cubicBezTo>
                      <a:cubicBezTo>
                        <a:pt x="111410" y="920331"/>
                        <a:pt x="263048" y="897001"/>
                        <a:pt x="355142" y="896207"/>
                      </a:cubicBezTo>
                      <a:close/>
                      <a:moveTo>
                        <a:pt x="526017" y="441600"/>
                      </a:moveTo>
                      <a:lnTo>
                        <a:pt x="566690" y="167943"/>
                      </a:lnTo>
                      <a:cubicBezTo>
                        <a:pt x="520155" y="74444"/>
                        <a:pt x="431847" y="129713"/>
                        <a:pt x="330104" y="110476"/>
                      </a:cubicBezTo>
                      <a:cubicBezTo>
                        <a:pt x="290774" y="120858"/>
                        <a:pt x="236177" y="141011"/>
                        <a:pt x="224879" y="184982"/>
                      </a:cubicBezTo>
                      <a:cubicBezTo>
                        <a:pt x="202589" y="271641"/>
                        <a:pt x="197214" y="354819"/>
                        <a:pt x="180420" y="445386"/>
                      </a:cubicBezTo>
                      <a:lnTo>
                        <a:pt x="526078" y="441600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5" name="Freeform: Shape 154">
                  <a:extLst>
                    <a:ext uri="{FF2B5EF4-FFF2-40B4-BE49-F238E27FC236}">
                      <a16:creationId xmlns:a16="http://schemas.microsoft.com/office/drawing/2014/main" id="{C9AF01E2-FACA-820A-771B-CFBAE6B80D7E}"/>
                    </a:ext>
                  </a:extLst>
                </p:cNvPr>
                <p:cNvSpPr/>
                <p:nvPr/>
              </p:nvSpPr>
              <p:spPr>
                <a:xfrm>
                  <a:off x="12070063" y="18645497"/>
                  <a:ext cx="678846" cy="1000643"/>
                </a:xfrm>
                <a:custGeom>
                  <a:avLst/>
                  <a:gdLst>
                    <a:gd name="csX0" fmla="*/ 176570 w 678846"/>
                    <a:gd name="csY0" fmla="*/ 887328 h 1000643"/>
                    <a:gd name="csX1" fmla="*/ 445584 w 678846"/>
                    <a:gd name="csY1" fmla="*/ 851785 h 1000643"/>
                    <a:gd name="csX2" fmla="*/ 482471 w 678846"/>
                    <a:gd name="csY2" fmla="*/ 719385 h 1000643"/>
                    <a:gd name="csX3" fmla="*/ 586291 w 678846"/>
                    <a:gd name="csY3" fmla="*/ 710285 h 1000643"/>
                    <a:gd name="csX4" fmla="*/ 536030 w 678846"/>
                    <a:gd name="csY4" fmla="*/ 927207 h 1000643"/>
                    <a:gd name="csX5" fmla="*/ 419142 w 678846"/>
                    <a:gd name="csY5" fmla="*/ 996400 h 1000643"/>
                    <a:gd name="csX6" fmla="*/ 125698 w 678846"/>
                    <a:gd name="csY6" fmla="*/ 995057 h 1000643"/>
                    <a:gd name="csX7" fmla="*/ 3069 w 678846"/>
                    <a:gd name="csY7" fmla="*/ 786562 h 1000643"/>
                    <a:gd name="csX8" fmla="*/ 104934 w 678846"/>
                    <a:gd name="csY8" fmla="*/ 170545 h 1000643"/>
                    <a:gd name="csX9" fmla="*/ 294985 w 678846"/>
                    <a:gd name="csY9" fmla="*/ 3822 h 1000643"/>
                    <a:gd name="csX10" fmla="*/ 527848 w 678846"/>
                    <a:gd name="csY10" fmla="*/ 5349 h 1000643"/>
                    <a:gd name="csX11" fmla="*/ 636187 w 678846"/>
                    <a:gd name="csY11" fmla="*/ 497638 h 1000643"/>
                    <a:gd name="csX12" fmla="*/ 593680 w 678846"/>
                    <a:gd name="csY12" fmla="*/ 542585 h 1000643"/>
                    <a:gd name="csX13" fmla="*/ 166249 w 678846"/>
                    <a:gd name="csY13" fmla="*/ 544112 h 1000643"/>
                    <a:gd name="csX14" fmla="*/ 122523 w 678846"/>
                    <a:gd name="csY14" fmla="*/ 809830 h 1000643"/>
                    <a:gd name="csX15" fmla="*/ 176570 w 678846"/>
                    <a:gd name="csY15" fmla="*/ 887389 h 1000643"/>
                    <a:gd name="csX16" fmla="*/ 526931 w 678846"/>
                    <a:gd name="csY16" fmla="*/ 439010 h 1000643"/>
                    <a:gd name="csX17" fmla="*/ 495786 w 678846"/>
                    <a:gd name="csY17" fmla="*/ 113688 h 1000643"/>
                    <a:gd name="csX18" fmla="*/ 223411 w 678846"/>
                    <a:gd name="csY18" fmla="*/ 194851 h 1000643"/>
                    <a:gd name="csX19" fmla="*/ 181456 w 678846"/>
                    <a:gd name="csY19" fmla="*/ 444445 h 1000643"/>
                    <a:gd name="csX20" fmla="*/ 526992 w 678846"/>
                    <a:gd name="csY20" fmla="*/ 439071 h 100064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678846" h="1000643">
                      <a:moveTo>
                        <a:pt x="176570" y="887328"/>
                      </a:moveTo>
                      <a:cubicBezTo>
                        <a:pt x="251564" y="896367"/>
                        <a:pt x="397462" y="914199"/>
                        <a:pt x="445584" y="851785"/>
                      </a:cubicBezTo>
                      <a:cubicBezTo>
                        <a:pt x="474654" y="814105"/>
                        <a:pt x="472334" y="767935"/>
                        <a:pt x="482471" y="719385"/>
                      </a:cubicBezTo>
                      <a:cubicBezTo>
                        <a:pt x="488823" y="688911"/>
                        <a:pt x="575420" y="676452"/>
                        <a:pt x="586291" y="710285"/>
                      </a:cubicBezTo>
                      <a:cubicBezTo>
                        <a:pt x="608338" y="778745"/>
                        <a:pt x="577558" y="868030"/>
                        <a:pt x="536030" y="927207"/>
                      </a:cubicBezTo>
                      <a:cubicBezTo>
                        <a:pt x="514472" y="957925"/>
                        <a:pt x="456822" y="995850"/>
                        <a:pt x="419142" y="996400"/>
                      </a:cubicBezTo>
                      <a:cubicBezTo>
                        <a:pt x="319109" y="997743"/>
                        <a:pt x="222251" y="1005988"/>
                        <a:pt x="125698" y="995057"/>
                      </a:cubicBezTo>
                      <a:cubicBezTo>
                        <a:pt x="26520" y="983819"/>
                        <a:pt x="-11710" y="875725"/>
                        <a:pt x="3069" y="786562"/>
                      </a:cubicBezTo>
                      <a:lnTo>
                        <a:pt x="104934" y="170545"/>
                      </a:lnTo>
                      <a:cubicBezTo>
                        <a:pt x="121301" y="71610"/>
                        <a:pt x="201426" y="9686"/>
                        <a:pt x="294985" y="3822"/>
                      </a:cubicBezTo>
                      <a:cubicBezTo>
                        <a:pt x="374133" y="-1185"/>
                        <a:pt x="451571" y="-1857"/>
                        <a:pt x="527848" y="5349"/>
                      </a:cubicBezTo>
                      <a:cubicBezTo>
                        <a:pt x="759487" y="27274"/>
                        <a:pt x="662629" y="290853"/>
                        <a:pt x="636187" y="497638"/>
                      </a:cubicBezTo>
                      <a:cubicBezTo>
                        <a:pt x="633316" y="520295"/>
                        <a:pt x="618170" y="542525"/>
                        <a:pt x="593680" y="542585"/>
                      </a:cubicBezTo>
                      <a:lnTo>
                        <a:pt x="166249" y="544112"/>
                      </a:lnTo>
                      <a:lnTo>
                        <a:pt x="122523" y="809830"/>
                      </a:lnTo>
                      <a:cubicBezTo>
                        <a:pt x="115988" y="849586"/>
                        <a:pt x="139806" y="877190"/>
                        <a:pt x="176570" y="887389"/>
                      </a:cubicBezTo>
                      <a:close/>
                      <a:moveTo>
                        <a:pt x="526931" y="439010"/>
                      </a:moveTo>
                      <a:cubicBezTo>
                        <a:pt x="529069" y="332565"/>
                        <a:pt x="624095" y="122666"/>
                        <a:pt x="495786" y="113688"/>
                      </a:cubicBezTo>
                      <a:cubicBezTo>
                        <a:pt x="377187" y="105382"/>
                        <a:pt x="245824" y="90298"/>
                        <a:pt x="223411" y="194851"/>
                      </a:cubicBezTo>
                      <a:cubicBezTo>
                        <a:pt x="205762" y="277112"/>
                        <a:pt x="190433" y="354916"/>
                        <a:pt x="181456" y="444445"/>
                      </a:cubicBezTo>
                      <a:lnTo>
                        <a:pt x="526992" y="439071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6" name="Freeform: Shape 155">
                  <a:extLst>
                    <a:ext uri="{FF2B5EF4-FFF2-40B4-BE49-F238E27FC236}">
                      <a16:creationId xmlns:a16="http://schemas.microsoft.com/office/drawing/2014/main" id="{21DD8214-A37A-E6BC-5146-28D244BAF32C}"/>
                    </a:ext>
                  </a:extLst>
                </p:cNvPr>
                <p:cNvSpPr/>
                <p:nvPr/>
              </p:nvSpPr>
              <p:spPr>
                <a:xfrm>
                  <a:off x="10586433" y="18643849"/>
                  <a:ext cx="709179" cy="1002561"/>
                </a:xfrm>
                <a:custGeom>
                  <a:avLst/>
                  <a:gdLst>
                    <a:gd name="csX0" fmla="*/ 364407 w 709179"/>
                    <a:gd name="csY0" fmla="*/ 114909 h 1002561"/>
                    <a:gd name="csX1" fmla="*/ 239396 w 709179"/>
                    <a:gd name="csY1" fmla="*/ 241202 h 1002561"/>
                    <a:gd name="csX2" fmla="*/ 120065 w 709179"/>
                    <a:gd name="csY2" fmla="*/ 967025 h 1002561"/>
                    <a:gd name="csX3" fmla="*/ 0 w 709179"/>
                    <a:gd name="csY3" fmla="*/ 974597 h 1002561"/>
                    <a:gd name="csX4" fmla="*/ 151088 w 709179"/>
                    <a:gd name="csY4" fmla="*/ 34907 h 1002561"/>
                    <a:gd name="csX5" fmla="*/ 250817 w 709179"/>
                    <a:gd name="csY5" fmla="*/ 19700 h 1002561"/>
                    <a:gd name="csX6" fmla="*/ 251549 w 709179"/>
                    <a:gd name="csY6" fmla="*/ 84801 h 1002561"/>
                    <a:gd name="csX7" fmla="*/ 579070 w 709179"/>
                    <a:gd name="csY7" fmla="*/ 7608 h 1002561"/>
                    <a:gd name="csX8" fmla="*/ 706890 w 709179"/>
                    <a:gd name="csY8" fmla="*/ 180560 h 1002561"/>
                    <a:gd name="csX9" fmla="*/ 583955 w 709179"/>
                    <a:gd name="csY9" fmla="*/ 959268 h 1002561"/>
                    <a:gd name="csX10" fmla="*/ 533511 w 709179"/>
                    <a:gd name="csY10" fmla="*/ 1000552 h 1002561"/>
                    <a:gd name="csX11" fmla="*/ 463280 w 709179"/>
                    <a:gd name="csY11" fmla="*/ 971116 h 1002561"/>
                    <a:gd name="csX12" fmla="*/ 578581 w 709179"/>
                    <a:gd name="csY12" fmla="*/ 215003 h 1002561"/>
                    <a:gd name="csX13" fmla="*/ 570581 w 709179"/>
                    <a:gd name="csY13" fmla="*/ 142268 h 1002561"/>
                    <a:gd name="csX14" fmla="*/ 494670 w 709179"/>
                    <a:gd name="csY14" fmla="*/ 111611 h 1002561"/>
                    <a:gd name="csX15" fmla="*/ 364407 w 709179"/>
                    <a:gd name="csY15" fmla="*/ 114909 h 100256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709179" h="1002561">
                      <a:moveTo>
                        <a:pt x="364407" y="114909"/>
                      </a:moveTo>
                      <a:cubicBezTo>
                        <a:pt x="286909" y="116863"/>
                        <a:pt x="250450" y="174208"/>
                        <a:pt x="239396" y="241202"/>
                      </a:cubicBezTo>
                      <a:lnTo>
                        <a:pt x="120065" y="967025"/>
                      </a:lnTo>
                      <a:cubicBezTo>
                        <a:pt x="112186" y="1015026"/>
                        <a:pt x="26627" y="1011117"/>
                        <a:pt x="0" y="974597"/>
                      </a:cubicBezTo>
                      <a:lnTo>
                        <a:pt x="151088" y="34907"/>
                      </a:lnTo>
                      <a:cubicBezTo>
                        <a:pt x="161898" y="5227"/>
                        <a:pt x="233228" y="9562"/>
                        <a:pt x="250817" y="19700"/>
                      </a:cubicBezTo>
                      <a:cubicBezTo>
                        <a:pt x="270053" y="43273"/>
                        <a:pt x="255702" y="60923"/>
                        <a:pt x="251549" y="84801"/>
                      </a:cubicBezTo>
                      <a:cubicBezTo>
                        <a:pt x="318238" y="-8881"/>
                        <a:pt x="472502" y="-7293"/>
                        <a:pt x="579070" y="7608"/>
                      </a:cubicBezTo>
                      <a:cubicBezTo>
                        <a:pt x="665851" y="19761"/>
                        <a:pt x="721364" y="88771"/>
                        <a:pt x="706890" y="180560"/>
                      </a:cubicBezTo>
                      <a:lnTo>
                        <a:pt x="583955" y="959268"/>
                      </a:lnTo>
                      <a:cubicBezTo>
                        <a:pt x="579253" y="989071"/>
                        <a:pt x="548535" y="994323"/>
                        <a:pt x="533511" y="1000552"/>
                      </a:cubicBezTo>
                      <a:cubicBezTo>
                        <a:pt x="516290" y="1007697"/>
                        <a:pt x="459616" y="995300"/>
                        <a:pt x="463280" y="971116"/>
                      </a:cubicBezTo>
                      <a:lnTo>
                        <a:pt x="578581" y="215003"/>
                      </a:lnTo>
                      <a:cubicBezTo>
                        <a:pt x="583161" y="185018"/>
                        <a:pt x="585910" y="162238"/>
                        <a:pt x="570581" y="142268"/>
                      </a:cubicBezTo>
                      <a:cubicBezTo>
                        <a:pt x="553603" y="120161"/>
                        <a:pt x="527710" y="110756"/>
                        <a:pt x="494670" y="111611"/>
                      </a:cubicBezTo>
                      <a:lnTo>
                        <a:pt x="364407" y="114909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7" name="Freeform: Shape 156">
                  <a:extLst>
                    <a:ext uri="{FF2B5EF4-FFF2-40B4-BE49-F238E27FC236}">
                      <a16:creationId xmlns:a16="http://schemas.microsoft.com/office/drawing/2014/main" id="{B81EB41E-A870-4021-98CB-50B37D97071A}"/>
                    </a:ext>
                  </a:extLst>
                </p:cNvPr>
                <p:cNvSpPr/>
                <p:nvPr/>
              </p:nvSpPr>
              <p:spPr>
                <a:xfrm>
                  <a:off x="9082136" y="18644101"/>
                  <a:ext cx="703654" cy="1003487"/>
                </a:xfrm>
                <a:custGeom>
                  <a:avLst/>
                  <a:gdLst>
                    <a:gd name="csX0" fmla="*/ 535659 w 703654"/>
                    <a:gd name="csY0" fmla="*/ 119603 h 1003487"/>
                    <a:gd name="csX1" fmla="*/ 238308 w 703654"/>
                    <a:gd name="csY1" fmla="*/ 225071 h 1003487"/>
                    <a:gd name="csX2" fmla="*/ 122396 w 703654"/>
                    <a:gd name="csY2" fmla="*/ 937946 h 1003487"/>
                    <a:gd name="csX3" fmla="*/ 79280 w 703654"/>
                    <a:gd name="csY3" fmla="*/ 1000788 h 1003487"/>
                    <a:gd name="csX4" fmla="*/ 438 w 703654"/>
                    <a:gd name="csY4" fmla="*/ 963962 h 1003487"/>
                    <a:gd name="csX5" fmla="*/ 148717 w 703654"/>
                    <a:gd name="csY5" fmla="*/ 27325 h 1003487"/>
                    <a:gd name="csX6" fmla="*/ 244598 w 703654"/>
                    <a:gd name="csY6" fmla="*/ 22195 h 1003487"/>
                    <a:gd name="csX7" fmla="*/ 257301 w 703654"/>
                    <a:gd name="csY7" fmla="*/ 84487 h 1003487"/>
                    <a:gd name="csX8" fmla="*/ 582806 w 703654"/>
                    <a:gd name="csY8" fmla="*/ 8271 h 1003487"/>
                    <a:gd name="csX9" fmla="*/ 701771 w 703654"/>
                    <a:gd name="csY9" fmla="*/ 168337 h 1003487"/>
                    <a:gd name="csX10" fmla="*/ 575539 w 703654"/>
                    <a:gd name="csY10" fmla="*/ 972451 h 1003487"/>
                    <a:gd name="csX11" fmla="*/ 463169 w 703654"/>
                    <a:gd name="csY11" fmla="*/ 976848 h 1003487"/>
                    <a:gd name="csX12" fmla="*/ 577859 w 703654"/>
                    <a:gd name="csY12" fmla="*/ 202598 h 1003487"/>
                    <a:gd name="csX13" fmla="*/ 535721 w 703654"/>
                    <a:gd name="csY13" fmla="*/ 119603 h 100348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703654" h="1003487">
                      <a:moveTo>
                        <a:pt x="535659" y="119603"/>
                      </a:moveTo>
                      <a:cubicBezTo>
                        <a:pt x="440451" y="103297"/>
                        <a:pt x="259621" y="93648"/>
                        <a:pt x="238308" y="225071"/>
                      </a:cubicBezTo>
                      <a:lnTo>
                        <a:pt x="122396" y="937946"/>
                      </a:lnTo>
                      <a:cubicBezTo>
                        <a:pt x="116900" y="971596"/>
                        <a:pt x="108044" y="997246"/>
                        <a:pt x="79280" y="1000788"/>
                      </a:cubicBezTo>
                      <a:cubicBezTo>
                        <a:pt x="57295" y="1003475"/>
                        <a:pt x="-5852" y="1003414"/>
                        <a:pt x="438" y="963962"/>
                      </a:cubicBezTo>
                      <a:lnTo>
                        <a:pt x="148717" y="27325"/>
                      </a:lnTo>
                      <a:cubicBezTo>
                        <a:pt x="156046" y="3569"/>
                        <a:pt x="227132" y="6683"/>
                        <a:pt x="244598" y="22195"/>
                      </a:cubicBezTo>
                      <a:cubicBezTo>
                        <a:pt x="260720" y="36547"/>
                        <a:pt x="243987" y="60059"/>
                        <a:pt x="257301" y="84487"/>
                      </a:cubicBezTo>
                      <a:cubicBezTo>
                        <a:pt x="297668" y="-14080"/>
                        <a:pt x="491933" y="-5470"/>
                        <a:pt x="582806" y="8271"/>
                      </a:cubicBezTo>
                      <a:cubicBezTo>
                        <a:pt x="658289" y="19691"/>
                        <a:pt x="714840" y="85037"/>
                        <a:pt x="701771" y="168337"/>
                      </a:cubicBezTo>
                      <a:lnTo>
                        <a:pt x="575539" y="972451"/>
                      </a:lnTo>
                      <a:cubicBezTo>
                        <a:pt x="569004" y="1014223"/>
                        <a:pt x="459993" y="1011963"/>
                        <a:pt x="463169" y="976848"/>
                      </a:cubicBezTo>
                      <a:cubicBezTo>
                        <a:pt x="487475" y="711924"/>
                        <a:pt x="540667" y="462025"/>
                        <a:pt x="577859" y="202598"/>
                      </a:cubicBezTo>
                      <a:cubicBezTo>
                        <a:pt x="582806" y="168276"/>
                        <a:pt x="569981" y="125466"/>
                        <a:pt x="535721" y="119603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8" name="Freeform: Shape 157">
                  <a:extLst>
                    <a:ext uri="{FF2B5EF4-FFF2-40B4-BE49-F238E27FC236}">
                      <a16:creationId xmlns:a16="http://schemas.microsoft.com/office/drawing/2014/main" id="{DEA8CCAE-4978-5737-B450-E2484B0B19E7}"/>
                    </a:ext>
                  </a:extLst>
                </p:cNvPr>
                <p:cNvSpPr/>
                <p:nvPr/>
              </p:nvSpPr>
              <p:spPr>
                <a:xfrm>
                  <a:off x="11361531" y="18644341"/>
                  <a:ext cx="666906" cy="1001151"/>
                </a:xfrm>
                <a:custGeom>
                  <a:avLst/>
                  <a:gdLst>
                    <a:gd name="csX0" fmla="*/ 124592 w 666906"/>
                    <a:gd name="csY0" fmla="*/ 820452 h 1001151"/>
                    <a:gd name="csX1" fmla="*/ 175891 w 666906"/>
                    <a:gd name="csY1" fmla="*/ 890683 h 1001151"/>
                    <a:gd name="csX2" fmla="*/ 328873 w 666906"/>
                    <a:gd name="csY2" fmla="*/ 895202 h 1001151"/>
                    <a:gd name="csX3" fmla="*/ 492908 w 666906"/>
                    <a:gd name="csY3" fmla="*/ 674555 h 1001151"/>
                    <a:gd name="csX4" fmla="*/ 582192 w 666906"/>
                    <a:gd name="csY4" fmla="*/ 673944 h 1001151"/>
                    <a:gd name="csX5" fmla="*/ 399653 w 666906"/>
                    <a:gd name="csY5" fmla="*/ 998106 h 1001151"/>
                    <a:gd name="csX6" fmla="*/ 129477 w 666906"/>
                    <a:gd name="csY6" fmla="*/ 997312 h 1001151"/>
                    <a:gd name="csX7" fmla="*/ 1719 w 666906"/>
                    <a:gd name="csY7" fmla="*/ 821918 h 1001151"/>
                    <a:gd name="csX8" fmla="*/ 107309 w 666906"/>
                    <a:gd name="csY8" fmla="*/ 170113 h 1001151"/>
                    <a:gd name="csX9" fmla="*/ 300047 w 666906"/>
                    <a:gd name="csY9" fmla="*/ 5284 h 1001151"/>
                    <a:gd name="csX10" fmla="*/ 666775 w 666906"/>
                    <a:gd name="csY10" fmla="*/ 159242 h 1001151"/>
                    <a:gd name="csX11" fmla="*/ 641614 w 666906"/>
                    <a:gd name="csY11" fmla="*/ 313262 h 1001151"/>
                    <a:gd name="csX12" fmla="*/ 541398 w 666906"/>
                    <a:gd name="csY12" fmla="*/ 342331 h 1001151"/>
                    <a:gd name="csX13" fmla="*/ 548604 w 666906"/>
                    <a:gd name="csY13" fmla="*/ 200099 h 1001151"/>
                    <a:gd name="csX14" fmla="*/ 469945 w 666906"/>
                    <a:gd name="csY14" fmla="*/ 112646 h 1001151"/>
                    <a:gd name="csX15" fmla="*/ 220534 w 666906"/>
                    <a:gd name="csY15" fmla="*/ 208527 h 1001151"/>
                    <a:gd name="csX16" fmla="*/ 124714 w 666906"/>
                    <a:gd name="csY16" fmla="*/ 820330 h 100115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666906" h="1001151">
                      <a:moveTo>
                        <a:pt x="124592" y="820452"/>
                      </a:moveTo>
                      <a:cubicBezTo>
                        <a:pt x="120073" y="849460"/>
                        <a:pt x="152562" y="885675"/>
                        <a:pt x="175891" y="890683"/>
                      </a:cubicBezTo>
                      <a:cubicBezTo>
                        <a:pt x="227862" y="901920"/>
                        <a:pt x="278489" y="893004"/>
                        <a:pt x="328873" y="895202"/>
                      </a:cubicBezTo>
                      <a:cubicBezTo>
                        <a:pt x="494495" y="902470"/>
                        <a:pt x="437944" y="714495"/>
                        <a:pt x="492908" y="674555"/>
                      </a:cubicBezTo>
                      <a:cubicBezTo>
                        <a:pt x="511900" y="660753"/>
                        <a:pt x="575169" y="644447"/>
                        <a:pt x="582192" y="673944"/>
                      </a:cubicBezTo>
                      <a:cubicBezTo>
                        <a:pt x="597827" y="739595"/>
                        <a:pt x="560085" y="992304"/>
                        <a:pt x="399653" y="998106"/>
                      </a:cubicBezTo>
                      <a:cubicBezTo>
                        <a:pt x="307865" y="1001465"/>
                        <a:pt x="221632" y="1003114"/>
                        <a:pt x="129477" y="997312"/>
                      </a:cubicBezTo>
                      <a:cubicBezTo>
                        <a:pt x="50696" y="992365"/>
                        <a:pt x="-11228" y="901859"/>
                        <a:pt x="1719" y="821918"/>
                      </a:cubicBezTo>
                      <a:lnTo>
                        <a:pt x="107309" y="170113"/>
                      </a:lnTo>
                      <a:cubicBezTo>
                        <a:pt x="123370" y="70935"/>
                        <a:pt x="207281" y="9864"/>
                        <a:pt x="300047" y="5284"/>
                      </a:cubicBezTo>
                      <a:cubicBezTo>
                        <a:pt x="424326" y="-884"/>
                        <a:pt x="662500" y="-30015"/>
                        <a:pt x="666775" y="159242"/>
                      </a:cubicBezTo>
                      <a:cubicBezTo>
                        <a:pt x="667813" y="206694"/>
                        <a:pt x="662989" y="269108"/>
                        <a:pt x="641614" y="313262"/>
                      </a:cubicBezTo>
                      <a:cubicBezTo>
                        <a:pt x="627507" y="342454"/>
                        <a:pt x="568268" y="336591"/>
                        <a:pt x="541398" y="342331"/>
                      </a:cubicBezTo>
                      <a:cubicBezTo>
                        <a:pt x="530954" y="288834"/>
                        <a:pt x="541703" y="247306"/>
                        <a:pt x="548604" y="200099"/>
                      </a:cubicBezTo>
                      <a:cubicBezTo>
                        <a:pt x="555505" y="152891"/>
                        <a:pt x="518558" y="112523"/>
                        <a:pt x="469945" y="112646"/>
                      </a:cubicBezTo>
                      <a:cubicBezTo>
                        <a:pt x="382859" y="112890"/>
                        <a:pt x="238916" y="91027"/>
                        <a:pt x="220534" y="208527"/>
                      </a:cubicBezTo>
                      <a:lnTo>
                        <a:pt x="124714" y="820330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9" name="Freeform: Shape 158">
                  <a:extLst>
                    <a:ext uri="{FF2B5EF4-FFF2-40B4-BE49-F238E27FC236}">
                      <a16:creationId xmlns:a16="http://schemas.microsoft.com/office/drawing/2014/main" id="{119C8D39-C68F-F652-6858-2ACE4C77484E}"/>
                    </a:ext>
                  </a:extLst>
                </p:cNvPr>
                <p:cNvSpPr/>
                <p:nvPr/>
              </p:nvSpPr>
              <p:spPr>
                <a:xfrm>
                  <a:off x="7439342" y="18441429"/>
                  <a:ext cx="448878" cy="1206088"/>
                </a:xfrm>
                <a:custGeom>
                  <a:avLst/>
                  <a:gdLst>
                    <a:gd name="csX0" fmla="*/ 297118 w 448878"/>
                    <a:gd name="csY0" fmla="*/ 1098419 h 1206088"/>
                    <a:gd name="csX1" fmla="*/ 272140 w 448878"/>
                    <a:gd name="csY1" fmla="*/ 1195643 h 1206088"/>
                    <a:gd name="csX2" fmla="*/ 121724 w 448878"/>
                    <a:gd name="csY2" fmla="*/ 1192346 h 1206088"/>
                    <a:gd name="csX3" fmla="*/ 2026 w 448878"/>
                    <a:gd name="csY3" fmla="*/ 1023547 h 1206088"/>
                    <a:gd name="csX4" fmla="*/ 108960 w 448878"/>
                    <a:gd name="csY4" fmla="*/ 328932 h 1206088"/>
                    <a:gd name="csX5" fmla="*/ 27615 w 448878"/>
                    <a:gd name="csY5" fmla="*/ 315314 h 1206088"/>
                    <a:gd name="csX6" fmla="*/ 41111 w 448878"/>
                    <a:gd name="csY6" fmla="*/ 232379 h 1206088"/>
                    <a:gd name="csX7" fmla="*/ 126121 w 448878"/>
                    <a:gd name="csY7" fmla="*/ 208745 h 1206088"/>
                    <a:gd name="csX8" fmla="*/ 162213 w 448878"/>
                    <a:gd name="csY8" fmla="*/ 32557 h 1206088"/>
                    <a:gd name="csX9" fmla="*/ 276720 w 448878"/>
                    <a:gd name="csY9" fmla="*/ 4465 h 1206088"/>
                    <a:gd name="csX10" fmla="*/ 252720 w 448878"/>
                    <a:gd name="csY10" fmla="*/ 214791 h 1206088"/>
                    <a:gd name="csX11" fmla="*/ 448878 w 448878"/>
                    <a:gd name="csY11" fmla="*/ 222792 h 1206088"/>
                    <a:gd name="csX12" fmla="*/ 413091 w 448878"/>
                    <a:gd name="csY12" fmla="*/ 317145 h 1206088"/>
                    <a:gd name="csX13" fmla="*/ 233544 w 448878"/>
                    <a:gd name="csY13" fmla="*/ 323741 h 1206088"/>
                    <a:gd name="csX14" fmla="*/ 123861 w 448878"/>
                    <a:gd name="csY14" fmla="*/ 1012615 h 1206088"/>
                    <a:gd name="csX15" fmla="*/ 138152 w 448878"/>
                    <a:gd name="csY15" fmla="*/ 1065319 h 1206088"/>
                    <a:gd name="csX16" fmla="*/ 297118 w 448878"/>
                    <a:gd name="csY16" fmla="*/ 1098542 h 120608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448878" h="1206088">
                      <a:moveTo>
                        <a:pt x="297118" y="1098419"/>
                      </a:moveTo>
                      <a:cubicBezTo>
                        <a:pt x="320630" y="1119244"/>
                        <a:pt x="298156" y="1183674"/>
                        <a:pt x="272140" y="1195643"/>
                      </a:cubicBezTo>
                      <a:cubicBezTo>
                        <a:pt x="223345" y="1218056"/>
                        <a:pt x="172168" y="1198331"/>
                        <a:pt x="121724" y="1192346"/>
                      </a:cubicBezTo>
                      <a:cubicBezTo>
                        <a:pt x="40317" y="1182757"/>
                        <a:pt x="-11043" y="1108313"/>
                        <a:pt x="2026" y="1023547"/>
                      </a:cubicBezTo>
                      <a:lnTo>
                        <a:pt x="108960" y="328932"/>
                      </a:lnTo>
                      <a:cubicBezTo>
                        <a:pt x="81295" y="316718"/>
                        <a:pt x="46302" y="335528"/>
                        <a:pt x="27615" y="315314"/>
                      </a:cubicBezTo>
                      <a:cubicBezTo>
                        <a:pt x="5812" y="291801"/>
                        <a:pt x="29996" y="252655"/>
                        <a:pt x="41111" y="232379"/>
                      </a:cubicBezTo>
                      <a:cubicBezTo>
                        <a:pt x="54913" y="207402"/>
                        <a:pt x="108105" y="224135"/>
                        <a:pt x="126121" y="208745"/>
                      </a:cubicBezTo>
                      <a:cubicBezTo>
                        <a:pt x="149266" y="156774"/>
                        <a:pt x="129846" y="82635"/>
                        <a:pt x="162213" y="32557"/>
                      </a:cubicBezTo>
                      <a:cubicBezTo>
                        <a:pt x="183466" y="-360"/>
                        <a:pt x="244048" y="-5306"/>
                        <a:pt x="276720" y="4465"/>
                      </a:cubicBezTo>
                      <a:lnTo>
                        <a:pt x="252720" y="214791"/>
                      </a:lnTo>
                      <a:cubicBezTo>
                        <a:pt x="321119" y="220837"/>
                        <a:pt x="381151" y="206608"/>
                        <a:pt x="448878" y="222792"/>
                      </a:cubicBezTo>
                      <a:cubicBezTo>
                        <a:pt x="446619" y="247708"/>
                        <a:pt x="441427" y="305909"/>
                        <a:pt x="413091" y="317145"/>
                      </a:cubicBezTo>
                      <a:cubicBezTo>
                        <a:pt x="355379" y="339986"/>
                        <a:pt x="291804" y="320260"/>
                        <a:pt x="233544" y="323741"/>
                      </a:cubicBezTo>
                      <a:lnTo>
                        <a:pt x="123861" y="1012615"/>
                      </a:lnTo>
                      <a:cubicBezTo>
                        <a:pt x="120686" y="1032646"/>
                        <a:pt x="133083" y="1053593"/>
                        <a:pt x="138152" y="1065319"/>
                      </a:cubicBezTo>
                      <a:cubicBezTo>
                        <a:pt x="155557" y="1105809"/>
                        <a:pt x="258399" y="1064159"/>
                        <a:pt x="297118" y="1098542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0" name="Freeform: Shape 159">
                  <a:extLst>
                    <a:ext uri="{FF2B5EF4-FFF2-40B4-BE49-F238E27FC236}">
                      <a16:creationId xmlns:a16="http://schemas.microsoft.com/office/drawing/2014/main" id="{363BA685-092F-005A-84CA-37972E6C0288}"/>
                    </a:ext>
                  </a:extLst>
                </p:cNvPr>
                <p:cNvSpPr/>
                <p:nvPr/>
              </p:nvSpPr>
              <p:spPr>
                <a:xfrm>
                  <a:off x="7089968" y="18374384"/>
                  <a:ext cx="304820" cy="1272212"/>
                </a:xfrm>
                <a:custGeom>
                  <a:avLst/>
                  <a:gdLst>
                    <a:gd name="csX0" fmla="*/ 11665 w 304820"/>
                    <a:gd name="csY0" fmla="*/ 1255360 h 1272212"/>
                    <a:gd name="csX1" fmla="*/ 13009 w 304820"/>
                    <a:gd name="csY1" fmla="*/ 1125402 h 1272212"/>
                    <a:gd name="csX2" fmla="*/ 186265 w 304820"/>
                    <a:gd name="csY2" fmla="*/ 34807 h 1272212"/>
                    <a:gd name="csX3" fmla="*/ 304620 w 304820"/>
                    <a:gd name="csY3" fmla="*/ 27112 h 1272212"/>
                    <a:gd name="csX4" fmla="*/ 116279 w 304820"/>
                    <a:gd name="csY4" fmla="*/ 1241253 h 1272212"/>
                    <a:gd name="csX5" fmla="*/ 11726 w 304820"/>
                    <a:gd name="csY5" fmla="*/ 1255299 h 12722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</a:cxnLst>
                  <a:rect l="l" t="t" r="r" b="b"/>
                  <a:pathLst>
                    <a:path w="304820" h="1272212">
                      <a:moveTo>
                        <a:pt x="11665" y="1255360"/>
                      </a:moveTo>
                      <a:cubicBezTo>
                        <a:pt x="-11847" y="1216947"/>
                        <a:pt x="6352" y="1167357"/>
                        <a:pt x="13009" y="1125402"/>
                      </a:cubicBezTo>
                      <a:lnTo>
                        <a:pt x="186265" y="34807"/>
                      </a:lnTo>
                      <a:cubicBezTo>
                        <a:pt x="193533" y="-11057"/>
                        <a:pt x="310300" y="-9469"/>
                        <a:pt x="304620" y="27112"/>
                      </a:cubicBezTo>
                      <a:lnTo>
                        <a:pt x="116279" y="1241253"/>
                      </a:lnTo>
                      <a:cubicBezTo>
                        <a:pt x="111027" y="1275147"/>
                        <a:pt x="28826" y="1283269"/>
                        <a:pt x="11726" y="1255299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1" name="Freeform: Shape 160">
                  <a:extLst>
                    <a:ext uri="{FF2B5EF4-FFF2-40B4-BE49-F238E27FC236}">
                      <a16:creationId xmlns:a16="http://schemas.microsoft.com/office/drawing/2014/main" id="{F98E7F49-C453-EA14-01B6-38E2C4884223}"/>
                    </a:ext>
                  </a:extLst>
                </p:cNvPr>
                <p:cNvSpPr/>
                <p:nvPr/>
              </p:nvSpPr>
              <p:spPr>
                <a:xfrm>
                  <a:off x="5675513" y="18375663"/>
                  <a:ext cx="308364" cy="1269330"/>
                </a:xfrm>
                <a:custGeom>
                  <a:avLst/>
                  <a:gdLst>
                    <a:gd name="csX0" fmla="*/ 126053 w 308364"/>
                    <a:gd name="csY0" fmla="*/ 1192888 h 1269330"/>
                    <a:gd name="csX1" fmla="*/ 75182 w 308364"/>
                    <a:gd name="csY1" fmla="*/ 1268371 h 1269330"/>
                    <a:gd name="csX2" fmla="*/ 309 w 308364"/>
                    <a:gd name="csY2" fmla="*/ 1235454 h 1269330"/>
                    <a:gd name="csX3" fmla="*/ 187246 w 308364"/>
                    <a:gd name="csY3" fmla="*/ 38841 h 1269330"/>
                    <a:gd name="csX4" fmla="*/ 242026 w 308364"/>
                    <a:gd name="csY4" fmla="*/ 122 h 1269330"/>
                    <a:gd name="csX5" fmla="*/ 308043 w 308364"/>
                    <a:gd name="csY5" fmla="*/ 35298 h 1269330"/>
                    <a:gd name="csX6" fmla="*/ 125992 w 308364"/>
                    <a:gd name="csY6" fmla="*/ 1192827 h 126933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308364" h="1269330">
                      <a:moveTo>
                        <a:pt x="126053" y="1192888"/>
                      </a:moveTo>
                      <a:cubicBezTo>
                        <a:pt x="119458" y="1234905"/>
                        <a:pt x="105472" y="1263791"/>
                        <a:pt x="75182" y="1268371"/>
                      </a:cubicBezTo>
                      <a:cubicBezTo>
                        <a:pt x="53868" y="1271608"/>
                        <a:pt x="-4760" y="1268066"/>
                        <a:pt x="309" y="1235454"/>
                      </a:cubicBezTo>
                      <a:lnTo>
                        <a:pt x="187246" y="38841"/>
                      </a:lnTo>
                      <a:cubicBezTo>
                        <a:pt x="191887" y="9222"/>
                        <a:pt x="225598" y="1038"/>
                        <a:pt x="242026" y="122"/>
                      </a:cubicBezTo>
                      <a:cubicBezTo>
                        <a:pt x="260774" y="-916"/>
                        <a:pt x="312929" y="4152"/>
                        <a:pt x="308043" y="35298"/>
                      </a:cubicBezTo>
                      <a:lnTo>
                        <a:pt x="125992" y="1192827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2" name="Freeform: Shape 161">
                  <a:extLst>
                    <a:ext uri="{FF2B5EF4-FFF2-40B4-BE49-F238E27FC236}">
                      <a16:creationId xmlns:a16="http://schemas.microsoft.com/office/drawing/2014/main" id="{1F2A0F46-DA3E-7833-093A-364B144C3F4F}"/>
                    </a:ext>
                  </a:extLst>
                </p:cNvPr>
                <p:cNvSpPr/>
                <p:nvPr/>
              </p:nvSpPr>
              <p:spPr>
                <a:xfrm>
                  <a:off x="8618195" y="18647577"/>
                  <a:ext cx="514313" cy="999959"/>
                </a:xfrm>
                <a:custGeom>
                  <a:avLst/>
                  <a:gdLst>
                    <a:gd name="csX0" fmla="*/ 115118 w 514313"/>
                    <a:gd name="csY0" fmla="*/ 964701 h 999959"/>
                    <a:gd name="csX1" fmla="*/ 183 w 514313"/>
                    <a:gd name="csY1" fmla="*/ 973068 h 999959"/>
                    <a:gd name="csX2" fmla="*/ 144309 w 514313"/>
                    <a:gd name="csY2" fmla="*/ 23178 h 999959"/>
                    <a:gd name="csX3" fmla="*/ 243915 w 514313"/>
                    <a:gd name="csY3" fmla="*/ 20308 h 999959"/>
                    <a:gd name="csX4" fmla="*/ 253075 w 514313"/>
                    <a:gd name="csY4" fmla="*/ 102386 h 999959"/>
                    <a:gd name="csX5" fmla="*/ 504624 w 514313"/>
                    <a:gd name="csY5" fmla="*/ 9132 h 999959"/>
                    <a:gd name="csX6" fmla="*/ 469570 w 514313"/>
                    <a:gd name="csY6" fmla="*/ 107150 h 999959"/>
                    <a:gd name="csX7" fmla="*/ 227976 w 514313"/>
                    <a:gd name="csY7" fmla="*/ 284621 h 999959"/>
                    <a:gd name="csX8" fmla="*/ 115056 w 514313"/>
                    <a:gd name="csY8" fmla="*/ 964762 h 99995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514313" h="999959">
                      <a:moveTo>
                        <a:pt x="115118" y="964701"/>
                      </a:moveTo>
                      <a:cubicBezTo>
                        <a:pt x="107178" y="1012335"/>
                        <a:pt x="-5130" y="1008244"/>
                        <a:pt x="183" y="973068"/>
                      </a:cubicBezTo>
                      <a:lnTo>
                        <a:pt x="144309" y="23178"/>
                      </a:lnTo>
                      <a:cubicBezTo>
                        <a:pt x="152920" y="-2288"/>
                        <a:pt x="230907" y="7178"/>
                        <a:pt x="243915" y="20308"/>
                      </a:cubicBezTo>
                      <a:lnTo>
                        <a:pt x="253075" y="102386"/>
                      </a:lnTo>
                      <a:cubicBezTo>
                        <a:pt x="304802" y="24460"/>
                        <a:pt x="414363" y="-20365"/>
                        <a:pt x="504624" y="9132"/>
                      </a:cubicBezTo>
                      <a:cubicBezTo>
                        <a:pt x="529113" y="23728"/>
                        <a:pt x="503403" y="108005"/>
                        <a:pt x="469570" y="107150"/>
                      </a:cubicBezTo>
                      <a:cubicBezTo>
                        <a:pt x="354941" y="104280"/>
                        <a:pt x="248190" y="162663"/>
                        <a:pt x="227976" y="284621"/>
                      </a:cubicBezTo>
                      <a:lnTo>
                        <a:pt x="115056" y="964762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63" name="Freeform: Shape 162">
                  <a:extLst>
                    <a:ext uri="{FF2B5EF4-FFF2-40B4-BE49-F238E27FC236}">
                      <a16:creationId xmlns:a16="http://schemas.microsoft.com/office/drawing/2014/main" id="{7BBF27A2-E26B-5E29-58A9-D554B09BC4C9}"/>
                    </a:ext>
                  </a:extLst>
                </p:cNvPr>
                <p:cNvSpPr/>
                <p:nvPr/>
              </p:nvSpPr>
              <p:spPr>
                <a:xfrm>
                  <a:off x="6134337" y="18397862"/>
                  <a:ext cx="199295" cy="370920"/>
                </a:xfrm>
                <a:custGeom>
                  <a:avLst/>
                  <a:gdLst>
                    <a:gd name="csX0" fmla="*/ 84401 w 199295"/>
                    <a:gd name="csY0" fmla="*/ 350331 h 370920"/>
                    <a:gd name="csX1" fmla="*/ 2 w 199295"/>
                    <a:gd name="csY1" fmla="*/ 354789 h 370920"/>
                    <a:gd name="csX2" fmla="*/ 65958 w 199295"/>
                    <a:gd name="csY2" fmla="*/ 162539 h 370920"/>
                    <a:gd name="csX3" fmla="*/ 27423 w 199295"/>
                    <a:gd name="csY3" fmla="*/ 144401 h 370920"/>
                    <a:gd name="csX4" fmla="*/ 54965 w 199295"/>
                    <a:gd name="csY4" fmla="*/ 12184 h 370920"/>
                    <a:gd name="csX5" fmla="*/ 194756 w 199295"/>
                    <a:gd name="csY5" fmla="*/ 6443 h 370920"/>
                    <a:gd name="csX6" fmla="*/ 84279 w 199295"/>
                    <a:gd name="csY6" fmla="*/ 350392 h 37092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199295" h="370920">
                      <a:moveTo>
                        <a:pt x="84401" y="350331"/>
                      </a:moveTo>
                      <a:cubicBezTo>
                        <a:pt x="72004" y="376347"/>
                        <a:pt x="-425" y="377568"/>
                        <a:pt x="2" y="354789"/>
                      </a:cubicBezTo>
                      <a:cubicBezTo>
                        <a:pt x="1468" y="281627"/>
                        <a:pt x="54049" y="226297"/>
                        <a:pt x="65958" y="162539"/>
                      </a:cubicBezTo>
                      <a:cubicBezTo>
                        <a:pt x="49713" y="156798"/>
                        <a:pt x="34690" y="154173"/>
                        <a:pt x="27423" y="144401"/>
                      </a:cubicBezTo>
                      <a:cubicBezTo>
                        <a:pt x="22720" y="138111"/>
                        <a:pt x="29194" y="27268"/>
                        <a:pt x="54965" y="12184"/>
                      </a:cubicBezTo>
                      <a:cubicBezTo>
                        <a:pt x="93867" y="-10595"/>
                        <a:pt x="149258" y="5344"/>
                        <a:pt x="194756" y="6443"/>
                      </a:cubicBezTo>
                      <a:cubicBezTo>
                        <a:pt x="220222" y="103301"/>
                        <a:pt x="132403" y="249687"/>
                        <a:pt x="84279" y="350392"/>
                      </a:cubicBezTo>
                      <a:close/>
                    </a:path>
                  </a:pathLst>
                </a:custGeom>
                <a:solidFill>
                  <a:srgbClr val="E95D5F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4" name="Graphic 18">
                <a:extLst>
                  <a:ext uri="{FF2B5EF4-FFF2-40B4-BE49-F238E27FC236}">
                    <a16:creationId xmlns:a16="http://schemas.microsoft.com/office/drawing/2014/main" id="{2F9480CE-D597-22ED-5D44-5D60CA0B3ABB}"/>
                  </a:ext>
                </a:extLst>
              </p:cNvPr>
              <p:cNvGrpSpPr/>
              <p:nvPr/>
            </p:nvGrpSpPr>
            <p:grpSpPr>
              <a:xfrm>
                <a:off x="7154818" y="4230117"/>
                <a:ext cx="3314419" cy="459927"/>
                <a:chOff x="5671548" y="15091928"/>
                <a:chExt cx="9196615" cy="1276173"/>
              </a:xfrm>
            </p:grpSpPr>
            <p:sp>
              <p:nvSpPr>
                <p:cNvPr id="137" name="Freeform: Shape 136">
                  <a:extLst>
                    <a:ext uri="{FF2B5EF4-FFF2-40B4-BE49-F238E27FC236}">
                      <a16:creationId xmlns:a16="http://schemas.microsoft.com/office/drawing/2014/main" id="{19F3059F-4CEA-4983-61BF-655147ECA830}"/>
                    </a:ext>
                  </a:extLst>
                </p:cNvPr>
                <p:cNvSpPr/>
                <p:nvPr/>
              </p:nvSpPr>
              <p:spPr>
                <a:xfrm>
                  <a:off x="9364053" y="15091928"/>
                  <a:ext cx="757349" cy="1274748"/>
                </a:xfrm>
                <a:custGeom>
                  <a:avLst/>
                  <a:gdLst>
                    <a:gd name="csX0" fmla="*/ 137525 w 757349"/>
                    <a:gd name="csY0" fmla="*/ 1271404 h 1274748"/>
                    <a:gd name="csX1" fmla="*/ 1644 w 757349"/>
                    <a:gd name="csY1" fmla="*/ 1113476 h 1274748"/>
                    <a:gd name="csX2" fmla="*/ 98013 w 757349"/>
                    <a:gd name="csY2" fmla="*/ 471259 h 1274748"/>
                    <a:gd name="csX3" fmla="*/ 212887 w 757349"/>
                    <a:gd name="csY3" fmla="*/ 292384 h 1274748"/>
                    <a:gd name="csX4" fmla="*/ 582363 w 757349"/>
                    <a:gd name="csY4" fmla="*/ 349667 h 1274748"/>
                    <a:gd name="csX5" fmla="*/ 671464 w 757349"/>
                    <a:gd name="csY5" fmla="*/ 3093 h 1274748"/>
                    <a:gd name="csX6" fmla="*/ 757024 w 757349"/>
                    <a:gd name="csY6" fmla="*/ 35399 h 1274748"/>
                    <a:gd name="csX7" fmla="*/ 565751 w 757349"/>
                    <a:gd name="csY7" fmla="*/ 1249113 h 1274748"/>
                    <a:gd name="csX8" fmla="*/ 467367 w 757349"/>
                    <a:gd name="csY8" fmla="*/ 1251372 h 1274748"/>
                    <a:gd name="csX9" fmla="*/ 453260 w 757349"/>
                    <a:gd name="csY9" fmla="*/ 1202699 h 1274748"/>
                    <a:gd name="csX10" fmla="*/ 137586 w 757349"/>
                    <a:gd name="csY10" fmla="*/ 1271404 h 1274748"/>
                    <a:gd name="csX11" fmla="*/ 475000 w 757349"/>
                    <a:gd name="csY11" fmla="*/ 1047397 h 1274748"/>
                    <a:gd name="csX12" fmla="*/ 563187 w 757349"/>
                    <a:gd name="csY12" fmla="*/ 483289 h 1274748"/>
                    <a:gd name="csX13" fmla="*/ 263086 w 757349"/>
                    <a:gd name="csY13" fmla="*/ 402555 h 1274748"/>
                    <a:gd name="csX14" fmla="*/ 221009 w 757349"/>
                    <a:gd name="csY14" fmla="*/ 473091 h 1274748"/>
                    <a:gd name="csX15" fmla="*/ 138319 w 757349"/>
                    <a:gd name="csY15" fmla="*/ 1001106 h 1274748"/>
                    <a:gd name="csX16" fmla="*/ 145404 w 757349"/>
                    <a:gd name="csY16" fmla="*/ 1148835 h 1274748"/>
                    <a:gd name="csX17" fmla="*/ 475000 w 757349"/>
                    <a:gd name="csY17" fmla="*/ 1047336 h 1274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</a:cxnLst>
                  <a:rect l="l" t="t" r="r" b="b"/>
                  <a:pathLst>
                    <a:path w="757349" h="1274748">
                      <a:moveTo>
                        <a:pt x="137525" y="1271404"/>
                      </a:moveTo>
                      <a:cubicBezTo>
                        <a:pt x="52637" y="1268838"/>
                        <a:pt x="-11181" y="1199035"/>
                        <a:pt x="1644" y="1113476"/>
                      </a:cubicBezTo>
                      <a:lnTo>
                        <a:pt x="98013" y="471259"/>
                      </a:lnTo>
                      <a:cubicBezTo>
                        <a:pt x="108884" y="398646"/>
                        <a:pt x="139907" y="320965"/>
                        <a:pt x="212887" y="292384"/>
                      </a:cubicBezTo>
                      <a:cubicBezTo>
                        <a:pt x="285255" y="264047"/>
                        <a:pt x="521781" y="240535"/>
                        <a:pt x="582363" y="349667"/>
                      </a:cubicBezTo>
                      <a:cubicBezTo>
                        <a:pt x="612653" y="279742"/>
                        <a:pt x="604958" y="24895"/>
                        <a:pt x="671464" y="3093"/>
                      </a:cubicBezTo>
                      <a:cubicBezTo>
                        <a:pt x="694060" y="-4297"/>
                        <a:pt x="762642" y="-266"/>
                        <a:pt x="757024" y="35399"/>
                      </a:cubicBezTo>
                      <a:lnTo>
                        <a:pt x="565751" y="1249113"/>
                      </a:lnTo>
                      <a:cubicBezTo>
                        <a:pt x="531368" y="1263770"/>
                        <a:pt x="494787" y="1271159"/>
                        <a:pt x="467367" y="1251372"/>
                      </a:cubicBezTo>
                      <a:cubicBezTo>
                        <a:pt x="452405" y="1240563"/>
                        <a:pt x="458023" y="1214181"/>
                        <a:pt x="453260" y="1202699"/>
                      </a:cubicBezTo>
                      <a:cubicBezTo>
                        <a:pt x="393044" y="1290213"/>
                        <a:pt x="260827" y="1275129"/>
                        <a:pt x="137586" y="1271404"/>
                      </a:cubicBezTo>
                      <a:close/>
                      <a:moveTo>
                        <a:pt x="475000" y="1047397"/>
                      </a:moveTo>
                      <a:lnTo>
                        <a:pt x="563187" y="483289"/>
                      </a:lnTo>
                      <a:cubicBezTo>
                        <a:pt x="583157" y="355530"/>
                        <a:pt x="344248" y="365424"/>
                        <a:pt x="263086" y="402555"/>
                      </a:cubicBezTo>
                      <a:cubicBezTo>
                        <a:pt x="238842" y="413669"/>
                        <a:pt x="225161" y="446281"/>
                        <a:pt x="221009" y="473091"/>
                      </a:cubicBezTo>
                      <a:lnTo>
                        <a:pt x="138319" y="1001106"/>
                      </a:lnTo>
                      <a:cubicBezTo>
                        <a:pt x="131602" y="1044100"/>
                        <a:pt x="105097" y="1118300"/>
                        <a:pt x="145404" y="1148835"/>
                      </a:cubicBezTo>
                      <a:cubicBezTo>
                        <a:pt x="144915" y="1148469"/>
                        <a:pt x="446298" y="1230730"/>
                        <a:pt x="475000" y="1047336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76DAF0CC-792E-D68E-844C-0523A8991828}"/>
                    </a:ext>
                  </a:extLst>
                </p:cNvPr>
                <p:cNvSpPr/>
                <p:nvPr/>
              </p:nvSpPr>
              <p:spPr>
                <a:xfrm>
                  <a:off x="7853832" y="15359393"/>
                  <a:ext cx="683598" cy="1007700"/>
                </a:xfrm>
                <a:custGeom>
                  <a:avLst/>
                  <a:gdLst>
                    <a:gd name="csX0" fmla="*/ 360199 w 683598"/>
                    <a:gd name="csY0" fmla="*/ 894623 h 1007700"/>
                    <a:gd name="csX1" fmla="*/ 595686 w 683598"/>
                    <a:gd name="csY1" fmla="*/ 723381 h 1007700"/>
                    <a:gd name="csX2" fmla="*/ 548174 w 683598"/>
                    <a:gd name="csY2" fmla="*/ 913738 h 1007700"/>
                    <a:gd name="csX3" fmla="*/ 166728 w 683598"/>
                    <a:gd name="csY3" fmla="*/ 1004794 h 1007700"/>
                    <a:gd name="csX4" fmla="*/ 42755 w 683598"/>
                    <a:gd name="csY4" fmla="*/ 953922 h 1007700"/>
                    <a:gd name="csX5" fmla="*/ 2327 w 683598"/>
                    <a:gd name="csY5" fmla="*/ 810896 h 1007700"/>
                    <a:gd name="csX6" fmla="*/ 94115 w 683598"/>
                    <a:gd name="csY6" fmla="*/ 224558 h 1007700"/>
                    <a:gd name="csX7" fmla="*/ 223585 w 683598"/>
                    <a:gd name="csY7" fmla="*/ 27545 h 1007700"/>
                    <a:gd name="csX8" fmla="*/ 592694 w 683598"/>
                    <a:gd name="csY8" fmla="*/ 25408 h 1007700"/>
                    <a:gd name="csX9" fmla="*/ 682285 w 683598"/>
                    <a:gd name="csY9" fmla="*/ 190420 h 1007700"/>
                    <a:gd name="csX10" fmla="*/ 640024 w 683598"/>
                    <a:gd name="csY10" fmla="*/ 497298 h 1007700"/>
                    <a:gd name="csX11" fmla="*/ 616451 w 683598"/>
                    <a:gd name="csY11" fmla="*/ 541453 h 1007700"/>
                    <a:gd name="csX12" fmla="*/ 563686 w 683598"/>
                    <a:gd name="csY12" fmla="*/ 547926 h 1007700"/>
                    <a:gd name="csX13" fmla="*/ 164225 w 683598"/>
                    <a:gd name="csY13" fmla="*/ 549636 h 1007700"/>
                    <a:gd name="csX14" fmla="*/ 124711 w 683598"/>
                    <a:gd name="csY14" fmla="*/ 823659 h 1007700"/>
                    <a:gd name="csX15" fmla="*/ 200622 w 683598"/>
                    <a:gd name="csY15" fmla="*/ 895295 h 1007700"/>
                    <a:gd name="csX16" fmla="*/ 360138 w 683598"/>
                    <a:gd name="csY16" fmla="*/ 894562 h 1007700"/>
                    <a:gd name="csX17" fmla="*/ 525945 w 683598"/>
                    <a:gd name="csY17" fmla="*/ 444473 h 1007700"/>
                    <a:gd name="csX18" fmla="*/ 566739 w 683598"/>
                    <a:gd name="csY18" fmla="*/ 201840 h 1007700"/>
                    <a:gd name="csX19" fmla="*/ 288930 w 683598"/>
                    <a:gd name="csY19" fmla="*/ 126174 h 1007700"/>
                    <a:gd name="csX20" fmla="*/ 184134 w 683598"/>
                    <a:gd name="csY20" fmla="*/ 446855 h 1007700"/>
                    <a:gd name="csX21" fmla="*/ 525945 w 683598"/>
                    <a:gd name="csY21" fmla="*/ 444473 h 100770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</a:cxnLst>
                  <a:rect l="l" t="t" r="r" b="b"/>
                  <a:pathLst>
                    <a:path w="683598" h="1007700">
                      <a:moveTo>
                        <a:pt x="360199" y="894623"/>
                      </a:moveTo>
                      <a:cubicBezTo>
                        <a:pt x="555075" y="893768"/>
                        <a:pt x="395803" y="597943"/>
                        <a:pt x="595686" y="723381"/>
                      </a:cubicBezTo>
                      <a:cubicBezTo>
                        <a:pt x="601244" y="783719"/>
                        <a:pt x="575411" y="858530"/>
                        <a:pt x="548174" y="913738"/>
                      </a:cubicBezTo>
                      <a:cubicBezTo>
                        <a:pt x="490157" y="1031543"/>
                        <a:pt x="300717" y="1005466"/>
                        <a:pt x="166728" y="1004794"/>
                      </a:cubicBezTo>
                      <a:cubicBezTo>
                        <a:pt x="115979" y="1004550"/>
                        <a:pt x="70542" y="986290"/>
                        <a:pt x="42755" y="953922"/>
                      </a:cubicBezTo>
                      <a:cubicBezTo>
                        <a:pt x="9961" y="915814"/>
                        <a:pt x="-6407" y="866774"/>
                        <a:pt x="2327" y="810896"/>
                      </a:cubicBezTo>
                      <a:lnTo>
                        <a:pt x="94115" y="224558"/>
                      </a:lnTo>
                      <a:cubicBezTo>
                        <a:pt x="106329" y="146449"/>
                        <a:pt x="139369" y="54233"/>
                        <a:pt x="223585" y="27545"/>
                      </a:cubicBezTo>
                      <a:cubicBezTo>
                        <a:pt x="339558" y="-9219"/>
                        <a:pt x="475805" y="-8425"/>
                        <a:pt x="592694" y="25408"/>
                      </a:cubicBezTo>
                      <a:cubicBezTo>
                        <a:pt x="658345" y="44401"/>
                        <a:pt x="690712" y="129167"/>
                        <a:pt x="682285" y="190420"/>
                      </a:cubicBezTo>
                      <a:lnTo>
                        <a:pt x="640024" y="497298"/>
                      </a:lnTo>
                      <a:cubicBezTo>
                        <a:pt x="637459" y="516047"/>
                        <a:pt x="629215" y="531009"/>
                        <a:pt x="616451" y="541453"/>
                      </a:cubicBezTo>
                      <a:cubicBezTo>
                        <a:pt x="603687" y="551896"/>
                        <a:pt x="584939" y="547865"/>
                        <a:pt x="563686" y="547926"/>
                      </a:cubicBezTo>
                      <a:lnTo>
                        <a:pt x="164225" y="549636"/>
                      </a:lnTo>
                      <a:cubicBezTo>
                        <a:pt x="149872" y="643624"/>
                        <a:pt x="133751" y="731504"/>
                        <a:pt x="124711" y="823659"/>
                      </a:cubicBezTo>
                      <a:cubicBezTo>
                        <a:pt x="120315" y="868180"/>
                        <a:pt x="160988" y="895478"/>
                        <a:pt x="200622" y="895295"/>
                      </a:cubicBezTo>
                      <a:lnTo>
                        <a:pt x="360138" y="894562"/>
                      </a:lnTo>
                      <a:close/>
                      <a:moveTo>
                        <a:pt x="525945" y="444473"/>
                      </a:moveTo>
                      <a:lnTo>
                        <a:pt x="566739" y="201840"/>
                      </a:lnTo>
                      <a:cubicBezTo>
                        <a:pt x="591839" y="83303"/>
                        <a:pt x="352016" y="107853"/>
                        <a:pt x="288930" y="126174"/>
                      </a:cubicBezTo>
                      <a:cubicBezTo>
                        <a:pt x="195493" y="145900"/>
                        <a:pt x="203615" y="357936"/>
                        <a:pt x="184134" y="446855"/>
                      </a:cubicBezTo>
                      <a:lnTo>
                        <a:pt x="525945" y="444473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0FEABE44-0177-794E-48C7-7177FF928B66}"/>
                    </a:ext>
                  </a:extLst>
                </p:cNvPr>
                <p:cNvSpPr/>
                <p:nvPr/>
              </p:nvSpPr>
              <p:spPr>
                <a:xfrm>
                  <a:off x="10135120" y="15360809"/>
                  <a:ext cx="680167" cy="1006994"/>
                </a:xfrm>
                <a:custGeom>
                  <a:avLst/>
                  <a:gdLst>
                    <a:gd name="csX0" fmla="*/ 184620 w 680167"/>
                    <a:gd name="csY0" fmla="*/ 891374 h 1006994"/>
                    <a:gd name="csX1" fmla="*/ 473299 w 680167"/>
                    <a:gd name="csY1" fmla="*/ 783402 h 1006994"/>
                    <a:gd name="csX2" fmla="*/ 498399 w 680167"/>
                    <a:gd name="csY2" fmla="*/ 701935 h 1006994"/>
                    <a:gd name="csX3" fmla="*/ 589944 w 680167"/>
                    <a:gd name="csY3" fmla="*/ 717935 h 1006994"/>
                    <a:gd name="csX4" fmla="*/ 557515 w 680167"/>
                    <a:gd name="csY4" fmla="*/ 892291 h 1006994"/>
                    <a:gd name="csX5" fmla="*/ 148527 w 680167"/>
                    <a:gd name="csY5" fmla="*/ 1001301 h 1006994"/>
                    <a:gd name="csX6" fmla="*/ 2630 w 680167"/>
                    <a:gd name="csY6" fmla="*/ 809235 h 1006994"/>
                    <a:gd name="csX7" fmla="*/ 102357 w 680167"/>
                    <a:gd name="csY7" fmla="*/ 181004 h 1006994"/>
                    <a:gd name="csX8" fmla="*/ 225781 w 680167"/>
                    <a:gd name="csY8" fmla="*/ 23076 h 1006994"/>
                    <a:gd name="csX9" fmla="*/ 548110 w 680167"/>
                    <a:gd name="csY9" fmla="*/ 10739 h 1006994"/>
                    <a:gd name="csX10" fmla="*/ 644846 w 680167"/>
                    <a:gd name="csY10" fmla="*/ 438232 h 1006994"/>
                    <a:gd name="csX11" fmla="*/ 606494 w 680167"/>
                    <a:gd name="csY11" fmla="*/ 544006 h 1006994"/>
                    <a:gd name="csX12" fmla="*/ 165748 w 680167"/>
                    <a:gd name="csY12" fmla="*/ 546205 h 1006994"/>
                    <a:gd name="csX13" fmla="*/ 122389 w 680167"/>
                    <a:gd name="csY13" fmla="*/ 810639 h 1006994"/>
                    <a:gd name="csX14" fmla="*/ 184680 w 680167"/>
                    <a:gd name="csY14" fmla="*/ 891313 h 1006994"/>
                    <a:gd name="csX15" fmla="*/ 531438 w 680167"/>
                    <a:gd name="csY15" fmla="*/ 442874 h 1006994"/>
                    <a:gd name="csX16" fmla="*/ 542736 w 680167"/>
                    <a:gd name="csY16" fmla="*/ 133796 h 1006994"/>
                    <a:gd name="csX17" fmla="*/ 260652 w 680167"/>
                    <a:gd name="csY17" fmla="*/ 139903 h 1006994"/>
                    <a:gd name="csX18" fmla="*/ 183765 w 680167"/>
                    <a:gd name="csY18" fmla="*/ 446782 h 1006994"/>
                    <a:gd name="csX19" fmla="*/ 531377 w 680167"/>
                    <a:gd name="csY19" fmla="*/ 442874 h 100699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</a:cxnLst>
                  <a:rect l="l" t="t" r="r" b="b"/>
                  <a:pathLst>
                    <a:path w="680167" h="1006994">
                      <a:moveTo>
                        <a:pt x="184620" y="891374"/>
                      </a:moveTo>
                      <a:cubicBezTo>
                        <a:pt x="311219" y="886000"/>
                        <a:pt x="451314" y="937238"/>
                        <a:pt x="473299" y="783402"/>
                      </a:cubicBezTo>
                      <a:cubicBezTo>
                        <a:pt x="476780" y="759035"/>
                        <a:pt x="474460" y="719767"/>
                        <a:pt x="498399" y="701935"/>
                      </a:cubicBezTo>
                      <a:cubicBezTo>
                        <a:pt x="517575" y="687644"/>
                        <a:pt x="583531" y="694850"/>
                        <a:pt x="589944" y="717935"/>
                      </a:cubicBezTo>
                      <a:cubicBezTo>
                        <a:pt x="606860" y="778577"/>
                        <a:pt x="577547" y="837877"/>
                        <a:pt x="557515" y="892291"/>
                      </a:cubicBezTo>
                      <a:cubicBezTo>
                        <a:pt x="505667" y="1033180"/>
                        <a:pt x="292653" y="1007164"/>
                        <a:pt x="148527" y="1001301"/>
                      </a:cubicBezTo>
                      <a:cubicBezTo>
                        <a:pt x="46173" y="997149"/>
                        <a:pt x="-13554" y="911101"/>
                        <a:pt x="2630" y="809235"/>
                      </a:cubicBezTo>
                      <a:lnTo>
                        <a:pt x="102357" y="181004"/>
                      </a:lnTo>
                      <a:cubicBezTo>
                        <a:pt x="113106" y="113399"/>
                        <a:pt x="162084" y="40969"/>
                        <a:pt x="225781" y="23076"/>
                      </a:cubicBezTo>
                      <a:cubicBezTo>
                        <a:pt x="331310" y="-6544"/>
                        <a:pt x="443619" y="-4162"/>
                        <a:pt x="548110" y="10739"/>
                      </a:cubicBezTo>
                      <a:cubicBezTo>
                        <a:pt x="743292" y="38648"/>
                        <a:pt x="672083" y="286777"/>
                        <a:pt x="644846" y="438232"/>
                      </a:cubicBezTo>
                      <a:cubicBezTo>
                        <a:pt x="639716" y="466874"/>
                        <a:pt x="641670" y="532769"/>
                        <a:pt x="606494" y="544006"/>
                      </a:cubicBezTo>
                      <a:lnTo>
                        <a:pt x="165748" y="546205"/>
                      </a:lnTo>
                      <a:lnTo>
                        <a:pt x="122389" y="810639"/>
                      </a:lnTo>
                      <a:cubicBezTo>
                        <a:pt x="115365" y="853266"/>
                        <a:pt x="143763" y="886611"/>
                        <a:pt x="184680" y="891313"/>
                      </a:cubicBezTo>
                      <a:close/>
                      <a:moveTo>
                        <a:pt x="531438" y="442874"/>
                      </a:moveTo>
                      <a:cubicBezTo>
                        <a:pt x="528934" y="352917"/>
                        <a:pt x="592081" y="180515"/>
                        <a:pt x="542736" y="133796"/>
                      </a:cubicBezTo>
                      <a:cubicBezTo>
                        <a:pt x="458825" y="100451"/>
                        <a:pt x="342548" y="94161"/>
                        <a:pt x="260652" y="139903"/>
                      </a:cubicBezTo>
                      <a:cubicBezTo>
                        <a:pt x="203429" y="171904"/>
                        <a:pt x="192742" y="376307"/>
                        <a:pt x="183765" y="446782"/>
                      </a:cubicBezTo>
                      <a:lnTo>
                        <a:pt x="531377" y="442874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C4BBAB0B-583E-5950-E45E-E16F59E0EA2B}"/>
                    </a:ext>
                  </a:extLst>
                </p:cNvPr>
                <p:cNvSpPr/>
                <p:nvPr/>
              </p:nvSpPr>
              <p:spPr>
                <a:xfrm>
                  <a:off x="8588453" y="15360653"/>
                  <a:ext cx="705800" cy="995686"/>
                </a:xfrm>
                <a:custGeom>
                  <a:avLst/>
                  <a:gdLst>
                    <a:gd name="csX0" fmla="*/ 525328 w 705800"/>
                    <a:gd name="csY0" fmla="*/ 116547 h 995686"/>
                    <a:gd name="csX1" fmla="*/ 242938 w 705800"/>
                    <a:gd name="csY1" fmla="*/ 225801 h 995686"/>
                    <a:gd name="csX2" fmla="*/ 119271 w 705800"/>
                    <a:gd name="csY2" fmla="*/ 979410 h 995686"/>
                    <a:gd name="csX3" fmla="*/ 0 w 705800"/>
                    <a:gd name="csY3" fmla="*/ 975868 h 995686"/>
                    <a:gd name="csX4" fmla="*/ 144615 w 705800"/>
                    <a:gd name="csY4" fmla="*/ 61644 h 995686"/>
                    <a:gd name="csX5" fmla="*/ 206907 w 705800"/>
                    <a:gd name="csY5" fmla="*/ 15353 h 995686"/>
                    <a:gd name="csX6" fmla="*/ 249717 w 705800"/>
                    <a:gd name="csY6" fmla="*/ 24269 h 995686"/>
                    <a:gd name="csX7" fmla="*/ 256313 w 705800"/>
                    <a:gd name="csY7" fmla="*/ 85462 h 995686"/>
                    <a:gd name="csX8" fmla="*/ 644904 w 705800"/>
                    <a:gd name="csY8" fmla="*/ 32697 h 995686"/>
                    <a:gd name="csX9" fmla="*/ 703409 w 705800"/>
                    <a:gd name="csY9" fmla="*/ 191724 h 995686"/>
                    <a:gd name="csX10" fmla="*/ 579803 w 705800"/>
                    <a:gd name="csY10" fmla="*/ 973548 h 995686"/>
                    <a:gd name="csX11" fmla="*/ 461021 w 705800"/>
                    <a:gd name="csY11" fmla="*/ 977151 h 995686"/>
                    <a:gd name="csX12" fmla="*/ 583467 w 705800"/>
                    <a:gd name="csY12" fmla="*/ 179938 h 995686"/>
                    <a:gd name="csX13" fmla="*/ 525328 w 705800"/>
                    <a:gd name="csY13" fmla="*/ 116668 h 99568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705800" h="995686">
                      <a:moveTo>
                        <a:pt x="525328" y="116547"/>
                      </a:moveTo>
                      <a:cubicBezTo>
                        <a:pt x="432134" y="101645"/>
                        <a:pt x="263641" y="99691"/>
                        <a:pt x="242938" y="225801"/>
                      </a:cubicBezTo>
                      <a:lnTo>
                        <a:pt x="119271" y="979410"/>
                      </a:lnTo>
                      <a:cubicBezTo>
                        <a:pt x="85133" y="1000480"/>
                        <a:pt x="33894" y="1000846"/>
                        <a:pt x="0" y="975868"/>
                      </a:cubicBezTo>
                      <a:lnTo>
                        <a:pt x="144615" y="61644"/>
                      </a:lnTo>
                      <a:cubicBezTo>
                        <a:pt x="150295" y="25857"/>
                        <a:pt x="170509" y="12544"/>
                        <a:pt x="206907" y="15353"/>
                      </a:cubicBezTo>
                      <a:cubicBezTo>
                        <a:pt x="224007" y="16696"/>
                        <a:pt x="243061" y="14681"/>
                        <a:pt x="249717" y="24269"/>
                      </a:cubicBezTo>
                      <a:cubicBezTo>
                        <a:pt x="262786" y="43018"/>
                        <a:pt x="254603" y="62255"/>
                        <a:pt x="256313" y="85462"/>
                      </a:cubicBezTo>
                      <a:cubicBezTo>
                        <a:pt x="316101" y="-22694"/>
                        <a:pt x="551954" y="-13533"/>
                        <a:pt x="644904" y="32697"/>
                      </a:cubicBezTo>
                      <a:cubicBezTo>
                        <a:pt x="695898" y="58041"/>
                        <a:pt x="712570" y="133768"/>
                        <a:pt x="703409" y="191724"/>
                      </a:cubicBezTo>
                      <a:lnTo>
                        <a:pt x="579803" y="973548"/>
                      </a:lnTo>
                      <a:cubicBezTo>
                        <a:pt x="569421" y="1004693"/>
                        <a:pt x="483068" y="1000235"/>
                        <a:pt x="461021" y="977151"/>
                      </a:cubicBezTo>
                      <a:lnTo>
                        <a:pt x="583467" y="179938"/>
                      </a:lnTo>
                      <a:cubicBezTo>
                        <a:pt x="588963" y="144090"/>
                        <a:pt x="553237" y="121127"/>
                        <a:pt x="525328" y="116668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41" name="Graphic 18">
                  <a:extLst>
                    <a:ext uri="{FF2B5EF4-FFF2-40B4-BE49-F238E27FC236}">
                      <a16:creationId xmlns:a16="http://schemas.microsoft.com/office/drawing/2014/main" id="{69598F8C-2314-8BCB-5D4B-DE3D8B299F61}"/>
                    </a:ext>
                  </a:extLst>
                </p:cNvPr>
                <p:cNvGrpSpPr/>
                <p:nvPr/>
              </p:nvGrpSpPr>
              <p:grpSpPr>
                <a:xfrm>
                  <a:off x="12075005" y="15360191"/>
                  <a:ext cx="2793158" cy="1007911"/>
                  <a:chOff x="12075005" y="15360191"/>
                  <a:chExt cx="2793158" cy="1007911"/>
                </a:xfrm>
              </p:grpSpPr>
              <p:sp>
                <p:nvSpPr>
                  <p:cNvPr id="148" name="Freeform: Shape 147">
                    <a:extLst>
                      <a:ext uri="{FF2B5EF4-FFF2-40B4-BE49-F238E27FC236}">
                        <a16:creationId xmlns:a16="http://schemas.microsoft.com/office/drawing/2014/main" id="{21962C59-3118-286A-6060-2823FB06C494}"/>
                      </a:ext>
                    </a:extLst>
                  </p:cNvPr>
                  <p:cNvSpPr/>
                  <p:nvPr/>
                </p:nvSpPr>
                <p:spPr>
                  <a:xfrm>
                    <a:off x="12692230" y="15360577"/>
                    <a:ext cx="687983" cy="1007524"/>
                  </a:xfrm>
                  <a:custGeom>
                    <a:avLst/>
                    <a:gdLst>
                      <a:gd name="csX0" fmla="*/ 584233 w 687983"/>
                      <a:gd name="csY0" fmla="*/ 835971 h 1007524"/>
                      <a:gd name="csX1" fmla="*/ 147213 w 687983"/>
                      <a:gd name="csY1" fmla="*/ 1001594 h 1007524"/>
                      <a:gd name="csX2" fmla="*/ 1499 w 687983"/>
                      <a:gd name="csY2" fmla="*/ 821254 h 1007524"/>
                      <a:gd name="csX3" fmla="*/ 106785 w 687983"/>
                      <a:gd name="csY3" fmla="*/ 164258 h 1007524"/>
                      <a:gd name="csX4" fmla="*/ 539347 w 687983"/>
                      <a:gd name="csY4" fmla="*/ 7979 h 1007524"/>
                      <a:gd name="csX5" fmla="*/ 685366 w 687983"/>
                      <a:gd name="csY5" fmla="*/ 203404 h 1007524"/>
                      <a:gd name="csX6" fmla="*/ 584233 w 687983"/>
                      <a:gd name="csY6" fmla="*/ 835910 h 1007524"/>
                      <a:gd name="csX7" fmla="*/ 468872 w 687983"/>
                      <a:gd name="csY7" fmla="*/ 805558 h 1007524"/>
                      <a:gd name="csX8" fmla="*/ 565606 w 687983"/>
                      <a:gd name="csY8" fmla="*/ 191496 h 1007524"/>
                      <a:gd name="csX9" fmla="*/ 280713 w 687983"/>
                      <a:gd name="csY9" fmla="*/ 126883 h 1007524"/>
                      <a:gd name="csX10" fmla="*/ 217078 w 687983"/>
                      <a:gd name="csY10" fmla="*/ 212503 h 1007524"/>
                      <a:gd name="csX11" fmla="*/ 123274 w 687983"/>
                      <a:gd name="csY11" fmla="*/ 811360 h 1007524"/>
                      <a:gd name="csX12" fmla="*/ 183490 w 687983"/>
                      <a:gd name="csY12" fmla="*/ 890812 h 1007524"/>
                      <a:gd name="csX13" fmla="*/ 468994 w 687983"/>
                      <a:gd name="csY13" fmla="*/ 805497 h 1007524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</a:cxnLst>
                    <a:rect l="l" t="t" r="r" b="b"/>
                    <a:pathLst>
                      <a:path w="687983" h="1007524">
                        <a:moveTo>
                          <a:pt x="584233" y="835971"/>
                        </a:moveTo>
                        <a:cubicBezTo>
                          <a:pt x="551682" y="1039397"/>
                          <a:pt x="312714" y="1008862"/>
                          <a:pt x="147213" y="1001594"/>
                        </a:cubicBezTo>
                        <a:cubicBezTo>
                          <a:pt x="52249" y="997442"/>
                          <a:pt x="-10653" y="919149"/>
                          <a:pt x="1499" y="821254"/>
                        </a:cubicBezTo>
                        <a:cubicBezTo>
                          <a:pt x="29042" y="599629"/>
                          <a:pt x="65379" y="384844"/>
                          <a:pt x="106785" y="164258"/>
                        </a:cubicBezTo>
                        <a:cubicBezTo>
                          <a:pt x="142816" y="-27931"/>
                          <a:pt x="384716" y="-4235"/>
                          <a:pt x="539347" y="7979"/>
                        </a:cubicBezTo>
                        <a:cubicBezTo>
                          <a:pt x="639441" y="15918"/>
                          <a:pt x="701793" y="100866"/>
                          <a:pt x="685366" y="203404"/>
                        </a:cubicBezTo>
                        <a:lnTo>
                          <a:pt x="584233" y="835910"/>
                        </a:lnTo>
                        <a:close/>
                        <a:moveTo>
                          <a:pt x="468872" y="805558"/>
                        </a:moveTo>
                        <a:lnTo>
                          <a:pt x="565606" y="191496"/>
                        </a:lnTo>
                        <a:cubicBezTo>
                          <a:pt x="582339" y="85294"/>
                          <a:pt x="346853" y="104226"/>
                          <a:pt x="280713" y="126883"/>
                        </a:cubicBezTo>
                        <a:cubicBezTo>
                          <a:pt x="250056" y="137325"/>
                          <a:pt x="222330" y="178915"/>
                          <a:pt x="217078" y="212503"/>
                        </a:cubicBezTo>
                        <a:lnTo>
                          <a:pt x="123274" y="811360"/>
                        </a:lnTo>
                        <a:cubicBezTo>
                          <a:pt x="116739" y="853010"/>
                          <a:pt x="140740" y="886293"/>
                          <a:pt x="183490" y="890812"/>
                        </a:cubicBezTo>
                        <a:cubicBezTo>
                          <a:pt x="288164" y="901927"/>
                          <a:pt x="451344" y="917317"/>
                          <a:pt x="468994" y="805497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49" name="Freeform: Shape 148">
                    <a:extLst>
                      <a:ext uri="{FF2B5EF4-FFF2-40B4-BE49-F238E27FC236}">
                        <a16:creationId xmlns:a16="http://schemas.microsoft.com/office/drawing/2014/main" id="{0D83B9CA-4F25-FFF7-756D-7602809C5ABA}"/>
                      </a:ext>
                    </a:extLst>
                  </p:cNvPr>
                  <p:cNvSpPr/>
                  <p:nvPr/>
                </p:nvSpPr>
                <p:spPr>
                  <a:xfrm>
                    <a:off x="14197872" y="15360191"/>
                    <a:ext cx="670291" cy="1006822"/>
                  </a:xfrm>
                  <a:custGeom>
                    <a:avLst/>
                    <a:gdLst>
                      <a:gd name="csX0" fmla="*/ 572861 w 670291"/>
                      <a:gd name="csY0" fmla="*/ 866037 h 1006822"/>
                      <a:gd name="csX1" fmla="*/ 164973 w 670291"/>
                      <a:gd name="csY1" fmla="*/ 1003874 h 1006822"/>
                      <a:gd name="csX2" fmla="*/ 4602 w 670291"/>
                      <a:gd name="csY2" fmla="*/ 881122 h 1006822"/>
                      <a:gd name="csX3" fmla="*/ 28969 w 670291"/>
                      <a:gd name="csY3" fmla="*/ 686673 h 1006822"/>
                      <a:gd name="csX4" fmla="*/ 121124 w 670291"/>
                      <a:gd name="csY4" fmla="*/ 679468 h 1006822"/>
                      <a:gd name="csX5" fmla="*/ 129063 w 670291"/>
                      <a:gd name="csY5" fmla="*/ 865671 h 1006822"/>
                      <a:gd name="csX6" fmla="*/ 365405 w 670291"/>
                      <a:gd name="csY6" fmla="*/ 893092 h 1006822"/>
                      <a:gd name="csX7" fmla="*/ 488769 w 670291"/>
                      <a:gd name="csY7" fmla="*/ 677330 h 1006822"/>
                      <a:gd name="csX8" fmla="*/ 454446 w 670291"/>
                      <a:gd name="csY8" fmla="*/ 560930 h 1006822"/>
                      <a:gd name="csX9" fmla="*/ 230441 w 670291"/>
                      <a:gd name="csY9" fmla="*/ 548044 h 1006822"/>
                      <a:gd name="csX10" fmla="*/ 82223 w 670291"/>
                      <a:gd name="csY10" fmla="*/ 365260 h 1006822"/>
                      <a:gd name="csX11" fmla="*/ 291817 w 670291"/>
                      <a:gd name="csY11" fmla="*/ 10014 h 1006822"/>
                      <a:gd name="csX12" fmla="*/ 663490 w 670291"/>
                      <a:gd name="csY12" fmla="*/ 130506 h 1006822"/>
                      <a:gd name="csX13" fmla="*/ 637474 w 670291"/>
                      <a:gd name="csY13" fmla="*/ 309869 h 1006822"/>
                      <a:gd name="csX14" fmla="*/ 549106 w 670291"/>
                      <a:gd name="csY14" fmla="*/ 312435 h 1006822"/>
                      <a:gd name="csX15" fmla="*/ 520586 w 670291"/>
                      <a:gd name="csY15" fmla="*/ 130506 h 1006822"/>
                      <a:gd name="csX16" fmla="*/ 329191 w 670291"/>
                      <a:gd name="csY16" fmla="*/ 116765 h 1006822"/>
                      <a:gd name="csX17" fmla="*/ 207417 w 670291"/>
                      <a:gd name="csY17" fmla="*/ 323916 h 1006822"/>
                      <a:gd name="csX18" fmla="*/ 213830 w 670291"/>
                      <a:gd name="csY18" fmla="*/ 405750 h 1006822"/>
                      <a:gd name="csX19" fmla="*/ 286381 w 670291"/>
                      <a:gd name="csY19" fmla="*/ 443675 h 1006822"/>
                      <a:gd name="csX20" fmla="*/ 481195 w 670291"/>
                      <a:gd name="csY20" fmla="*/ 448377 h 1006822"/>
                      <a:gd name="csX21" fmla="*/ 614084 w 670291"/>
                      <a:gd name="csY21" fmla="*/ 612168 h 1006822"/>
                      <a:gd name="csX22" fmla="*/ 572861 w 670291"/>
                      <a:gd name="csY22" fmla="*/ 865976 h 10068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  <a:cxn ang="0">
                        <a:pos x="csX21" y="csY21"/>
                      </a:cxn>
                      <a:cxn ang="0">
                        <a:pos x="csX22" y="csY22"/>
                      </a:cxn>
                    </a:cxnLst>
                    <a:rect l="l" t="t" r="r" b="b"/>
                    <a:pathLst>
                      <a:path w="670291" h="1006822">
                        <a:moveTo>
                          <a:pt x="572861" y="866037"/>
                        </a:moveTo>
                        <a:cubicBezTo>
                          <a:pt x="516432" y="1038500"/>
                          <a:pt x="339267" y="1004118"/>
                          <a:pt x="164973" y="1003874"/>
                        </a:cubicBezTo>
                        <a:cubicBezTo>
                          <a:pt x="90833" y="1003751"/>
                          <a:pt x="15594" y="956849"/>
                          <a:pt x="4602" y="881122"/>
                        </a:cubicBezTo>
                        <a:cubicBezTo>
                          <a:pt x="-4742" y="816754"/>
                          <a:pt x="-1383" y="741637"/>
                          <a:pt x="28969" y="686673"/>
                        </a:cubicBezTo>
                        <a:cubicBezTo>
                          <a:pt x="40511" y="666398"/>
                          <a:pt x="107444" y="660841"/>
                          <a:pt x="121124" y="679468"/>
                        </a:cubicBezTo>
                        <a:cubicBezTo>
                          <a:pt x="156484" y="727469"/>
                          <a:pt x="92482" y="818830"/>
                          <a:pt x="129063" y="865671"/>
                        </a:cubicBezTo>
                        <a:cubicBezTo>
                          <a:pt x="161247" y="906833"/>
                          <a:pt x="292915" y="895229"/>
                          <a:pt x="365405" y="893092"/>
                        </a:cubicBezTo>
                        <a:cubicBezTo>
                          <a:pt x="484431" y="889489"/>
                          <a:pt x="470507" y="752446"/>
                          <a:pt x="488769" y="677330"/>
                        </a:cubicBezTo>
                        <a:cubicBezTo>
                          <a:pt x="497807" y="640138"/>
                          <a:pt x="498967" y="577969"/>
                          <a:pt x="454446" y="560930"/>
                        </a:cubicBezTo>
                        <a:cubicBezTo>
                          <a:pt x="382994" y="533570"/>
                          <a:pt x="303481" y="551891"/>
                          <a:pt x="230441" y="548044"/>
                        </a:cubicBezTo>
                        <a:cubicBezTo>
                          <a:pt x="133154" y="542914"/>
                          <a:pt x="72756" y="461874"/>
                          <a:pt x="82223" y="365260"/>
                        </a:cubicBezTo>
                        <a:cubicBezTo>
                          <a:pt x="98711" y="196340"/>
                          <a:pt x="107383" y="33159"/>
                          <a:pt x="291817" y="10014"/>
                        </a:cubicBezTo>
                        <a:cubicBezTo>
                          <a:pt x="416277" y="-5560"/>
                          <a:pt x="628742" y="-23697"/>
                          <a:pt x="663490" y="130506"/>
                        </a:cubicBezTo>
                        <a:cubicBezTo>
                          <a:pt x="676316" y="187362"/>
                          <a:pt x="672773" y="258692"/>
                          <a:pt x="637474" y="309869"/>
                        </a:cubicBezTo>
                        <a:cubicBezTo>
                          <a:pt x="624161" y="329107"/>
                          <a:pt x="564068" y="328252"/>
                          <a:pt x="549106" y="312435"/>
                        </a:cubicBezTo>
                        <a:cubicBezTo>
                          <a:pt x="514418" y="275670"/>
                          <a:pt x="585259" y="162751"/>
                          <a:pt x="520586" y="130506"/>
                        </a:cubicBezTo>
                        <a:cubicBezTo>
                          <a:pt x="461958" y="101314"/>
                          <a:pt x="392826" y="110658"/>
                          <a:pt x="329191" y="116765"/>
                        </a:cubicBezTo>
                        <a:cubicBezTo>
                          <a:pt x="215783" y="127635"/>
                          <a:pt x="223967" y="235852"/>
                          <a:pt x="207417" y="323916"/>
                        </a:cubicBezTo>
                        <a:cubicBezTo>
                          <a:pt x="201738" y="354084"/>
                          <a:pt x="195996" y="377902"/>
                          <a:pt x="213830" y="405750"/>
                        </a:cubicBezTo>
                        <a:cubicBezTo>
                          <a:pt x="225738" y="424376"/>
                          <a:pt x="252914" y="442820"/>
                          <a:pt x="286381" y="443675"/>
                        </a:cubicBezTo>
                        <a:lnTo>
                          <a:pt x="481195" y="448377"/>
                        </a:lnTo>
                        <a:cubicBezTo>
                          <a:pt x="567732" y="450454"/>
                          <a:pt x="618177" y="528441"/>
                          <a:pt x="614084" y="612168"/>
                        </a:cubicBezTo>
                        <a:cubicBezTo>
                          <a:pt x="609993" y="695895"/>
                          <a:pt x="599550" y="784325"/>
                          <a:pt x="572861" y="865976"/>
                        </a:cubicBezTo>
                        <a:close/>
                      </a:path>
                    </a:pathLst>
                  </a:custGeom>
                  <a:solidFill>
                    <a:srgbClr val="EA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50" name="Freeform: Shape 149">
                    <a:extLst>
                      <a:ext uri="{FF2B5EF4-FFF2-40B4-BE49-F238E27FC236}">
                        <a16:creationId xmlns:a16="http://schemas.microsoft.com/office/drawing/2014/main" id="{11556709-258C-8A5D-AFE6-9FC781AD59AC}"/>
                      </a:ext>
                    </a:extLst>
                  </p:cNvPr>
                  <p:cNvSpPr/>
                  <p:nvPr/>
                </p:nvSpPr>
                <p:spPr>
                  <a:xfrm>
                    <a:off x="13448274" y="15372447"/>
                    <a:ext cx="707666" cy="994912"/>
                  </a:xfrm>
                  <a:custGeom>
                    <a:avLst/>
                    <a:gdLst>
                      <a:gd name="csX0" fmla="*/ 581554 w 707666"/>
                      <a:gd name="csY0" fmla="*/ 45514 h 994912"/>
                      <a:gd name="csX1" fmla="*/ 693923 w 707666"/>
                      <a:gd name="csY1" fmla="*/ 7407 h 994912"/>
                      <a:gd name="csX2" fmla="*/ 707297 w 707666"/>
                      <a:gd name="csY2" fmla="*/ 40201 h 994912"/>
                      <a:gd name="csX3" fmla="*/ 564698 w 707666"/>
                      <a:gd name="csY3" fmla="*/ 937142 h 994912"/>
                      <a:gd name="csX4" fmla="*/ 504543 w 707666"/>
                      <a:gd name="csY4" fmla="*/ 981908 h 994912"/>
                      <a:gd name="csX5" fmla="*/ 459291 w 707666"/>
                      <a:gd name="csY5" fmla="*/ 971892 h 994912"/>
                      <a:gd name="csX6" fmla="*/ 448542 w 707666"/>
                      <a:gd name="csY6" fmla="*/ 927127 h 994912"/>
                      <a:gd name="csX7" fmla="*/ 127617 w 707666"/>
                      <a:gd name="csY7" fmla="*/ 989541 h 994912"/>
                      <a:gd name="csX8" fmla="*/ 1629 w 707666"/>
                      <a:gd name="csY8" fmla="*/ 832468 h 994912"/>
                      <a:gd name="csX9" fmla="*/ 128228 w 707666"/>
                      <a:gd name="csY9" fmla="*/ 17850 h 994912"/>
                      <a:gd name="csX10" fmla="*/ 248537 w 707666"/>
                      <a:gd name="csY10" fmla="*/ 18338 h 994912"/>
                      <a:gd name="csX11" fmla="*/ 127311 w 707666"/>
                      <a:gd name="csY11" fmla="*/ 809384 h 994912"/>
                      <a:gd name="csX12" fmla="*/ 141236 w 707666"/>
                      <a:gd name="csY12" fmla="*/ 864103 h 994912"/>
                      <a:gd name="csX13" fmla="*/ 354005 w 707666"/>
                      <a:gd name="csY13" fmla="*/ 879797 h 994912"/>
                      <a:gd name="csX14" fmla="*/ 468757 w 707666"/>
                      <a:gd name="csY14" fmla="*/ 763031 h 994912"/>
                      <a:gd name="csX15" fmla="*/ 581554 w 707666"/>
                      <a:gd name="csY15" fmla="*/ 45514 h 99491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</a:cxnLst>
                    <a:rect l="l" t="t" r="r" b="b"/>
                    <a:pathLst>
                      <a:path w="707666" h="994912">
                        <a:moveTo>
                          <a:pt x="581554" y="45514"/>
                        </a:moveTo>
                        <a:cubicBezTo>
                          <a:pt x="592058" y="-21357"/>
                          <a:pt x="694840" y="8200"/>
                          <a:pt x="693923" y="7407"/>
                        </a:cubicBezTo>
                        <a:cubicBezTo>
                          <a:pt x="699480" y="12170"/>
                          <a:pt x="709741" y="24812"/>
                          <a:pt x="707297" y="40201"/>
                        </a:cubicBezTo>
                        <a:lnTo>
                          <a:pt x="564698" y="937142"/>
                        </a:lnTo>
                        <a:cubicBezTo>
                          <a:pt x="559385" y="970670"/>
                          <a:pt x="538071" y="984411"/>
                          <a:pt x="504543" y="981908"/>
                        </a:cubicBezTo>
                        <a:cubicBezTo>
                          <a:pt x="489765" y="980808"/>
                          <a:pt x="472420" y="981114"/>
                          <a:pt x="459291" y="971892"/>
                        </a:cubicBezTo>
                        <a:cubicBezTo>
                          <a:pt x="450130" y="965418"/>
                          <a:pt x="454283" y="948013"/>
                          <a:pt x="448542" y="927127"/>
                        </a:cubicBezTo>
                        <a:cubicBezTo>
                          <a:pt x="378067" y="1008045"/>
                          <a:pt x="246888" y="997541"/>
                          <a:pt x="127617" y="989541"/>
                        </a:cubicBezTo>
                        <a:cubicBezTo>
                          <a:pt x="52989" y="984533"/>
                          <a:pt x="-11135" y="914547"/>
                          <a:pt x="1629" y="832468"/>
                        </a:cubicBezTo>
                        <a:lnTo>
                          <a:pt x="128228" y="17850"/>
                        </a:lnTo>
                        <a:cubicBezTo>
                          <a:pt x="157176" y="-6273"/>
                          <a:pt x="221177" y="-5785"/>
                          <a:pt x="248537" y="18338"/>
                        </a:cubicBezTo>
                        <a:lnTo>
                          <a:pt x="127311" y="809384"/>
                        </a:lnTo>
                        <a:cubicBezTo>
                          <a:pt x="124013" y="830819"/>
                          <a:pt x="133296" y="852316"/>
                          <a:pt x="141236" y="864103"/>
                        </a:cubicBezTo>
                        <a:cubicBezTo>
                          <a:pt x="158886" y="890302"/>
                          <a:pt x="312172" y="883340"/>
                          <a:pt x="354005" y="879797"/>
                        </a:cubicBezTo>
                        <a:cubicBezTo>
                          <a:pt x="414098" y="874668"/>
                          <a:pt x="459107" y="824407"/>
                          <a:pt x="468757" y="763031"/>
                        </a:cubicBezTo>
                        <a:lnTo>
                          <a:pt x="581554" y="45514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51" name="Freeform: Shape 150">
                    <a:extLst>
                      <a:ext uri="{FF2B5EF4-FFF2-40B4-BE49-F238E27FC236}">
                        <a16:creationId xmlns:a16="http://schemas.microsoft.com/office/drawing/2014/main" id="{E2093E03-7100-EB27-7BC9-03ADA159674D}"/>
                      </a:ext>
                    </a:extLst>
                  </p:cNvPr>
                  <p:cNvSpPr/>
                  <p:nvPr/>
                </p:nvSpPr>
                <p:spPr>
                  <a:xfrm>
                    <a:off x="12075005" y="15373221"/>
                    <a:ext cx="652312" cy="981667"/>
                  </a:xfrm>
                  <a:custGeom>
                    <a:avLst/>
                    <a:gdLst>
                      <a:gd name="csX0" fmla="*/ 652313 w 652312"/>
                      <a:gd name="csY0" fmla="*/ 14205 h 981667"/>
                      <a:gd name="csX1" fmla="*/ 245034 w 652312"/>
                      <a:gd name="csY1" fmla="*/ 968187 h 981667"/>
                      <a:gd name="csX2" fmla="*/ 100420 w 652312"/>
                      <a:gd name="csY2" fmla="*/ 969224 h 981667"/>
                      <a:gd name="csX3" fmla="*/ 12295 w 652312"/>
                      <a:gd name="csY3" fmla="*/ 166637 h 981667"/>
                      <a:gd name="csX4" fmla="*/ 6310 w 652312"/>
                      <a:gd name="csY4" fmla="*/ 7549 h 981667"/>
                      <a:gd name="csX5" fmla="*/ 116664 w 652312"/>
                      <a:gd name="csY5" fmla="*/ 13289 h 981667"/>
                      <a:gd name="csX6" fmla="*/ 194407 w 652312"/>
                      <a:gd name="csY6" fmla="*/ 813801 h 981667"/>
                      <a:gd name="csX7" fmla="*/ 530539 w 652312"/>
                      <a:gd name="csY7" fmla="*/ 14755 h 981667"/>
                      <a:gd name="csX8" fmla="*/ 652313 w 652312"/>
                      <a:gd name="csY8" fmla="*/ 14205 h 981667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</a:cxnLst>
                    <a:rect l="l" t="t" r="r" b="b"/>
                    <a:pathLst>
                      <a:path w="652312" h="981667">
                        <a:moveTo>
                          <a:pt x="652313" y="14205"/>
                        </a:moveTo>
                        <a:lnTo>
                          <a:pt x="245034" y="968187"/>
                        </a:lnTo>
                        <a:cubicBezTo>
                          <a:pt x="195567" y="986629"/>
                          <a:pt x="150009" y="985347"/>
                          <a:pt x="100420" y="969224"/>
                        </a:cubicBezTo>
                        <a:lnTo>
                          <a:pt x="12295" y="166637"/>
                        </a:lnTo>
                        <a:cubicBezTo>
                          <a:pt x="6188" y="110941"/>
                          <a:pt x="-8286" y="62268"/>
                          <a:pt x="6310" y="7549"/>
                        </a:cubicBezTo>
                        <a:cubicBezTo>
                          <a:pt x="42219" y="709"/>
                          <a:pt x="87839" y="-7597"/>
                          <a:pt x="116664" y="13289"/>
                        </a:cubicBezTo>
                        <a:lnTo>
                          <a:pt x="194407" y="813801"/>
                        </a:lnTo>
                        <a:lnTo>
                          <a:pt x="530539" y="14755"/>
                        </a:lnTo>
                        <a:cubicBezTo>
                          <a:pt x="556859" y="-5215"/>
                          <a:pt x="610357" y="-3994"/>
                          <a:pt x="652313" y="14205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AE98FC3F-F9BA-648F-2518-1DB7632AB7EC}"/>
                    </a:ext>
                  </a:extLst>
                </p:cNvPr>
                <p:cNvSpPr/>
                <p:nvPr/>
              </p:nvSpPr>
              <p:spPr>
                <a:xfrm>
                  <a:off x="10811678" y="15377655"/>
                  <a:ext cx="684454" cy="974622"/>
                </a:xfrm>
                <a:custGeom>
                  <a:avLst/>
                  <a:gdLst>
                    <a:gd name="csX0" fmla="*/ 528852 w 684454"/>
                    <a:gd name="csY0" fmla="*/ 974623 h 974622"/>
                    <a:gd name="csX1" fmla="*/ 23251 w 684454"/>
                    <a:gd name="csY1" fmla="*/ 971997 h 974622"/>
                    <a:gd name="csX2" fmla="*/ 14334 w 684454"/>
                    <a:gd name="csY2" fmla="*/ 890346 h 974622"/>
                    <a:gd name="csX3" fmla="*/ 529830 w 684454"/>
                    <a:gd name="csY3" fmla="*/ 106263 h 974622"/>
                    <a:gd name="csX4" fmla="*/ 175743 w 684454"/>
                    <a:gd name="csY4" fmla="*/ 97590 h 974622"/>
                    <a:gd name="csX5" fmla="*/ 200416 w 684454"/>
                    <a:gd name="csY5" fmla="*/ 428 h 974622"/>
                    <a:gd name="csX6" fmla="*/ 679269 w 684454"/>
                    <a:gd name="csY6" fmla="*/ 0 h 974622"/>
                    <a:gd name="csX7" fmla="*/ 657222 w 684454"/>
                    <a:gd name="csY7" fmla="*/ 115179 h 974622"/>
                    <a:gd name="csX8" fmla="*/ 156873 w 684454"/>
                    <a:gd name="csY8" fmla="*/ 873429 h 974622"/>
                    <a:gd name="csX9" fmla="*/ 540334 w 684454"/>
                    <a:gd name="csY9" fmla="*/ 877093 h 974622"/>
                    <a:gd name="csX10" fmla="*/ 528852 w 684454"/>
                    <a:gd name="csY10" fmla="*/ 974561 h 9746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684454" h="974622">
                      <a:moveTo>
                        <a:pt x="528852" y="974623"/>
                      </a:moveTo>
                      <a:lnTo>
                        <a:pt x="23251" y="971997"/>
                      </a:lnTo>
                      <a:cubicBezTo>
                        <a:pt x="-12048" y="971814"/>
                        <a:pt x="-445" y="912880"/>
                        <a:pt x="14334" y="890346"/>
                      </a:cubicBezTo>
                      <a:lnTo>
                        <a:pt x="529830" y="106263"/>
                      </a:lnTo>
                      <a:cubicBezTo>
                        <a:pt x="408299" y="99606"/>
                        <a:pt x="293365" y="119942"/>
                        <a:pt x="175743" y="97590"/>
                      </a:cubicBezTo>
                      <a:cubicBezTo>
                        <a:pt x="148017" y="92338"/>
                        <a:pt x="167987" y="489"/>
                        <a:pt x="200416" y="428"/>
                      </a:cubicBezTo>
                      <a:lnTo>
                        <a:pt x="679269" y="0"/>
                      </a:lnTo>
                      <a:cubicBezTo>
                        <a:pt x="691789" y="41589"/>
                        <a:pt x="680552" y="79880"/>
                        <a:pt x="657222" y="115179"/>
                      </a:cubicBezTo>
                      <a:lnTo>
                        <a:pt x="156873" y="873429"/>
                      </a:lnTo>
                      <a:lnTo>
                        <a:pt x="540334" y="877093"/>
                      </a:lnTo>
                      <a:cubicBezTo>
                        <a:pt x="561220" y="889918"/>
                        <a:pt x="550716" y="942256"/>
                        <a:pt x="528852" y="974561"/>
                      </a:cubicBezTo>
                      <a:close/>
                    </a:path>
                  </a:pathLst>
                </a:custGeom>
                <a:solidFill>
                  <a:srgbClr val="EA5D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43" name="Graphic 18">
                  <a:extLst>
                    <a:ext uri="{FF2B5EF4-FFF2-40B4-BE49-F238E27FC236}">
                      <a16:creationId xmlns:a16="http://schemas.microsoft.com/office/drawing/2014/main" id="{036A4A7D-5855-3BA2-A322-D7FA35E75EA0}"/>
                    </a:ext>
                  </a:extLst>
                </p:cNvPr>
                <p:cNvGrpSpPr/>
                <p:nvPr/>
              </p:nvGrpSpPr>
              <p:grpSpPr>
                <a:xfrm>
                  <a:off x="5671548" y="15113986"/>
                  <a:ext cx="1320399" cy="1251467"/>
                  <a:chOff x="5671548" y="15113986"/>
                  <a:chExt cx="1320399" cy="1251467"/>
                </a:xfrm>
              </p:grpSpPr>
              <p:sp>
                <p:nvSpPr>
                  <p:cNvPr id="146" name="Freeform: Shape 145">
                    <a:extLst>
                      <a:ext uri="{FF2B5EF4-FFF2-40B4-BE49-F238E27FC236}">
                        <a16:creationId xmlns:a16="http://schemas.microsoft.com/office/drawing/2014/main" id="{263CC73B-6216-BCED-CDC8-C17C3E2B580C}"/>
                      </a:ext>
                    </a:extLst>
                  </p:cNvPr>
                  <p:cNvSpPr/>
                  <p:nvPr/>
                </p:nvSpPr>
                <p:spPr>
                  <a:xfrm>
                    <a:off x="6308509" y="15362013"/>
                    <a:ext cx="683438" cy="1003440"/>
                  </a:xfrm>
                  <a:custGeom>
                    <a:avLst/>
                    <a:gdLst>
                      <a:gd name="csX0" fmla="*/ 393723 w 683438"/>
                      <a:gd name="csY0" fmla="*/ 887789 h 1003440"/>
                      <a:gd name="csX1" fmla="*/ 596600 w 683438"/>
                      <a:gd name="csY1" fmla="*/ 717830 h 1003440"/>
                      <a:gd name="csX2" fmla="*/ 364837 w 683438"/>
                      <a:gd name="csY2" fmla="*/ 1001868 h 1003440"/>
                      <a:gd name="csX3" fmla="*/ 152373 w 683438"/>
                      <a:gd name="csY3" fmla="*/ 1000525 h 1003440"/>
                      <a:gd name="csX4" fmla="*/ 2384 w 683438"/>
                      <a:gd name="csY4" fmla="*/ 809985 h 1003440"/>
                      <a:gd name="csX5" fmla="*/ 104433 w 683438"/>
                      <a:gd name="csY5" fmla="*/ 180654 h 1003440"/>
                      <a:gd name="csX6" fmla="*/ 308164 w 683438"/>
                      <a:gd name="csY6" fmla="*/ 3917 h 1003440"/>
                      <a:gd name="csX7" fmla="*/ 534124 w 683438"/>
                      <a:gd name="csY7" fmla="*/ 5382 h 1003440"/>
                      <a:gd name="csX8" fmla="*/ 682953 w 683438"/>
                      <a:gd name="csY8" fmla="*/ 189387 h 1003440"/>
                      <a:gd name="csX9" fmla="*/ 610584 w 683438"/>
                      <a:gd name="csY9" fmla="*/ 543413 h 1003440"/>
                      <a:gd name="csX10" fmla="*/ 170267 w 683438"/>
                      <a:gd name="csY10" fmla="*/ 544817 h 1003440"/>
                      <a:gd name="csX11" fmla="*/ 126601 w 683438"/>
                      <a:gd name="csY11" fmla="*/ 785190 h 1003440"/>
                      <a:gd name="csX12" fmla="*/ 177901 w 683438"/>
                      <a:gd name="csY12" fmla="*/ 888461 h 1003440"/>
                      <a:gd name="csX13" fmla="*/ 393785 w 683438"/>
                      <a:gd name="csY13" fmla="*/ 887789 h 1003440"/>
                      <a:gd name="csX14" fmla="*/ 528994 w 683438"/>
                      <a:gd name="csY14" fmla="*/ 443318 h 1003440"/>
                      <a:gd name="csX15" fmla="*/ 564904 w 683438"/>
                      <a:gd name="csY15" fmla="*/ 212106 h 1003440"/>
                      <a:gd name="csX16" fmla="*/ 494917 w 683438"/>
                      <a:gd name="csY16" fmla="*/ 114943 h 1003440"/>
                      <a:gd name="csX17" fmla="*/ 220956 w 683438"/>
                      <a:gd name="csY17" fmla="*/ 207769 h 1003440"/>
                      <a:gd name="csX18" fmla="*/ 186267 w 683438"/>
                      <a:gd name="csY18" fmla="*/ 445395 h 1003440"/>
                      <a:gd name="csX19" fmla="*/ 528994 w 683438"/>
                      <a:gd name="csY19" fmla="*/ 443318 h 1003440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</a:cxnLst>
                    <a:rect l="l" t="t" r="r" b="b"/>
                    <a:pathLst>
                      <a:path w="683438" h="1003440">
                        <a:moveTo>
                          <a:pt x="393723" y="887789"/>
                        </a:moveTo>
                        <a:cubicBezTo>
                          <a:pt x="522460" y="871971"/>
                          <a:pt x="422793" y="605582"/>
                          <a:pt x="596600" y="717830"/>
                        </a:cubicBezTo>
                        <a:cubicBezTo>
                          <a:pt x="584691" y="881682"/>
                          <a:pt x="547621" y="997716"/>
                          <a:pt x="364837" y="1001868"/>
                        </a:cubicBezTo>
                        <a:cubicBezTo>
                          <a:pt x="291614" y="1003517"/>
                          <a:pt x="224314" y="1004861"/>
                          <a:pt x="152373" y="1000525"/>
                        </a:cubicBezTo>
                        <a:cubicBezTo>
                          <a:pt x="53623" y="994601"/>
                          <a:pt x="-13738" y="909530"/>
                          <a:pt x="2384" y="809985"/>
                        </a:cubicBezTo>
                        <a:lnTo>
                          <a:pt x="104433" y="180654"/>
                        </a:lnTo>
                        <a:cubicBezTo>
                          <a:pt x="121777" y="73720"/>
                          <a:pt x="203184" y="8619"/>
                          <a:pt x="308164" y="3917"/>
                        </a:cubicBezTo>
                        <a:cubicBezTo>
                          <a:pt x="383769" y="497"/>
                          <a:pt x="460535" y="-3473"/>
                          <a:pt x="534124" y="5382"/>
                        </a:cubicBezTo>
                        <a:cubicBezTo>
                          <a:pt x="631837" y="17108"/>
                          <a:pt x="689365" y="92408"/>
                          <a:pt x="682953" y="189387"/>
                        </a:cubicBezTo>
                        <a:cubicBezTo>
                          <a:pt x="682526" y="195433"/>
                          <a:pt x="642097" y="578345"/>
                          <a:pt x="610584" y="543413"/>
                        </a:cubicBezTo>
                        <a:lnTo>
                          <a:pt x="170267" y="544817"/>
                        </a:lnTo>
                        <a:lnTo>
                          <a:pt x="126601" y="785190"/>
                        </a:lnTo>
                        <a:cubicBezTo>
                          <a:pt x="119396" y="824886"/>
                          <a:pt x="126113" y="884430"/>
                          <a:pt x="177901" y="888461"/>
                        </a:cubicBezTo>
                        <a:cubicBezTo>
                          <a:pt x="246360" y="893835"/>
                          <a:pt x="318485" y="897010"/>
                          <a:pt x="393785" y="887789"/>
                        </a:cubicBezTo>
                        <a:close/>
                        <a:moveTo>
                          <a:pt x="528994" y="443318"/>
                        </a:moveTo>
                        <a:lnTo>
                          <a:pt x="564904" y="212106"/>
                        </a:lnTo>
                        <a:cubicBezTo>
                          <a:pt x="573026" y="159829"/>
                          <a:pt x="544507" y="123187"/>
                          <a:pt x="494917" y="114943"/>
                        </a:cubicBezTo>
                        <a:cubicBezTo>
                          <a:pt x="409907" y="100774"/>
                          <a:pt x="240315" y="90820"/>
                          <a:pt x="220956" y="207769"/>
                        </a:cubicBezTo>
                        <a:cubicBezTo>
                          <a:pt x="207764" y="287528"/>
                          <a:pt x="190176" y="363316"/>
                          <a:pt x="186267" y="445395"/>
                        </a:cubicBezTo>
                        <a:lnTo>
                          <a:pt x="528994" y="443318"/>
                        </a:lnTo>
                        <a:close/>
                      </a:path>
                    </a:pathLst>
                  </a:custGeom>
                  <a:solidFill>
                    <a:srgbClr val="EA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A97CB971-1266-B31C-84F0-A8B0ED35F9DF}"/>
                      </a:ext>
                    </a:extLst>
                  </p:cNvPr>
                  <p:cNvSpPr/>
                  <p:nvPr/>
                </p:nvSpPr>
                <p:spPr>
                  <a:xfrm>
                    <a:off x="5671548" y="15113986"/>
                    <a:ext cx="539335" cy="1240201"/>
                  </a:xfrm>
                  <a:custGeom>
                    <a:avLst/>
                    <a:gdLst>
                      <a:gd name="csX0" fmla="*/ 528198 w 539335"/>
                      <a:gd name="csY0" fmla="*/ 1133312 h 1240201"/>
                      <a:gd name="csX1" fmla="*/ 497540 w 539335"/>
                      <a:gd name="csY1" fmla="*/ 1235238 h 1240201"/>
                      <a:gd name="csX2" fmla="*/ 0 w 539335"/>
                      <a:gd name="csY2" fmla="*/ 1236643 h 1240201"/>
                      <a:gd name="csX3" fmla="*/ 194204 w 539335"/>
                      <a:gd name="csY3" fmla="*/ 17128 h 1240201"/>
                      <a:gd name="csX4" fmla="*/ 317505 w 539335"/>
                      <a:gd name="csY4" fmla="*/ 16273 h 1240201"/>
                      <a:gd name="csX5" fmla="*/ 147485 w 539335"/>
                      <a:gd name="csY5" fmla="*/ 1122258 h 1240201"/>
                      <a:gd name="csX6" fmla="*/ 528198 w 539335"/>
                      <a:gd name="csY6" fmla="*/ 1133373 h 1240201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</a:cxnLst>
                    <a:rect l="l" t="t" r="r" b="b"/>
                    <a:pathLst>
                      <a:path w="539335" h="1240201">
                        <a:moveTo>
                          <a:pt x="528198" y="1133312"/>
                        </a:moveTo>
                        <a:cubicBezTo>
                          <a:pt x="555619" y="1140763"/>
                          <a:pt x="527404" y="1233650"/>
                          <a:pt x="497540" y="1235238"/>
                        </a:cubicBezTo>
                        <a:cubicBezTo>
                          <a:pt x="331185" y="1243911"/>
                          <a:pt x="175028" y="1239086"/>
                          <a:pt x="0" y="1236643"/>
                        </a:cubicBezTo>
                        <a:lnTo>
                          <a:pt x="194204" y="17128"/>
                        </a:lnTo>
                        <a:cubicBezTo>
                          <a:pt x="219426" y="-7789"/>
                          <a:pt x="282817" y="-3270"/>
                          <a:pt x="317505" y="16273"/>
                        </a:cubicBezTo>
                        <a:lnTo>
                          <a:pt x="147485" y="1122258"/>
                        </a:lnTo>
                        <a:lnTo>
                          <a:pt x="528198" y="1133373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144" name="Freeform: Shape 143">
                  <a:extLst>
                    <a:ext uri="{FF2B5EF4-FFF2-40B4-BE49-F238E27FC236}">
                      <a16:creationId xmlns:a16="http://schemas.microsoft.com/office/drawing/2014/main" id="{E00876DB-BFCF-6736-174E-C017CBB731B7}"/>
                    </a:ext>
                  </a:extLst>
                </p:cNvPr>
                <p:cNvSpPr/>
                <p:nvPr/>
              </p:nvSpPr>
              <p:spPr>
                <a:xfrm>
                  <a:off x="7375351" y="15363252"/>
                  <a:ext cx="521889" cy="993037"/>
                </a:xfrm>
                <a:custGeom>
                  <a:avLst/>
                  <a:gdLst>
                    <a:gd name="csX0" fmla="*/ 120492 w 521889"/>
                    <a:gd name="csY0" fmla="*/ 974430 h 993037"/>
                    <a:gd name="csX1" fmla="*/ 0 w 521889"/>
                    <a:gd name="csY1" fmla="*/ 968873 h 993037"/>
                    <a:gd name="csX2" fmla="*/ 153714 w 521889"/>
                    <a:gd name="csY2" fmla="*/ 26312 h 993037"/>
                    <a:gd name="csX3" fmla="*/ 250389 w 521889"/>
                    <a:gd name="csY3" fmla="*/ 21243 h 993037"/>
                    <a:gd name="csX4" fmla="*/ 251304 w 521889"/>
                    <a:gd name="csY4" fmla="*/ 119017 h 993037"/>
                    <a:gd name="csX5" fmla="*/ 510121 w 521889"/>
                    <a:gd name="csY5" fmla="*/ 9029 h 993037"/>
                    <a:gd name="csX6" fmla="*/ 511770 w 521889"/>
                    <a:gd name="csY6" fmla="*/ 72115 h 993037"/>
                    <a:gd name="csX7" fmla="*/ 441844 w 521889"/>
                    <a:gd name="csY7" fmla="*/ 113215 h 993037"/>
                    <a:gd name="csX8" fmla="*/ 233716 w 521889"/>
                    <a:gd name="csY8" fmla="*/ 293433 h 993037"/>
                    <a:gd name="csX9" fmla="*/ 120553 w 521889"/>
                    <a:gd name="csY9" fmla="*/ 974369 h 99303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</a:cxnLst>
                  <a:rect l="l" t="t" r="r" b="b"/>
                  <a:pathLst>
                    <a:path w="521889" h="993037">
                      <a:moveTo>
                        <a:pt x="120492" y="974430"/>
                      </a:moveTo>
                      <a:cubicBezTo>
                        <a:pt x="99361" y="1000446"/>
                        <a:pt x="24184" y="999713"/>
                        <a:pt x="0" y="968873"/>
                      </a:cubicBezTo>
                      <a:lnTo>
                        <a:pt x="153714" y="26312"/>
                      </a:lnTo>
                      <a:cubicBezTo>
                        <a:pt x="165684" y="4387"/>
                        <a:pt x="234083" y="4387"/>
                        <a:pt x="250389" y="21243"/>
                      </a:cubicBezTo>
                      <a:cubicBezTo>
                        <a:pt x="274328" y="46099"/>
                        <a:pt x="243731" y="84206"/>
                        <a:pt x="251304" y="119017"/>
                      </a:cubicBezTo>
                      <a:cubicBezTo>
                        <a:pt x="288435" y="16846"/>
                        <a:pt x="474517" y="-18575"/>
                        <a:pt x="510121" y="9029"/>
                      </a:cubicBezTo>
                      <a:cubicBezTo>
                        <a:pt x="533022" y="26801"/>
                        <a:pt x="516228" y="55137"/>
                        <a:pt x="511770" y="72115"/>
                      </a:cubicBezTo>
                      <a:cubicBezTo>
                        <a:pt x="504380" y="100268"/>
                        <a:pt x="470853" y="112787"/>
                        <a:pt x="441844" y="113215"/>
                      </a:cubicBezTo>
                      <a:cubicBezTo>
                        <a:pt x="332955" y="114986"/>
                        <a:pt x="252037" y="183080"/>
                        <a:pt x="233716" y="293433"/>
                      </a:cubicBezTo>
                      <a:lnTo>
                        <a:pt x="120553" y="974369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5" name="Freeform: Shape 144">
                  <a:extLst>
                    <a:ext uri="{FF2B5EF4-FFF2-40B4-BE49-F238E27FC236}">
                      <a16:creationId xmlns:a16="http://schemas.microsoft.com/office/drawing/2014/main" id="{CE933553-0D0E-E715-D2DD-07A9D7A42C01}"/>
                    </a:ext>
                  </a:extLst>
                </p:cNvPr>
                <p:cNvSpPr/>
                <p:nvPr/>
              </p:nvSpPr>
              <p:spPr>
                <a:xfrm>
                  <a:off x="11523831" y="15783834"/>
                  <a:ext cx="413551" cy="112002"/>
                </a:xfrm>
                <a:custGeom>
                  <a:avLst/>
                  <a:gdLst>
                    <a:gd name="csX0" fmla="*/ 381785 w 413551"/>
                    <a:gd name="csY0" fmla="*/ 112003 h 112002"/>
                    <a:gd name="csX1" fmla="*/ 12003 w 413551"/>
                    <a:gd name="csY1" fmla="*/ 105469 h 112002"/>
                    <a:gd name="csX2" fmla="*/ 49318 w 413551"/>
                    <a:gd name="csY2" fmla="*/ 2992 h 112002"/>
                    <a:gd name="csX3" fmla="*/ 410305 w 413551"/>
                    <a:gd name="csY3" fmla="*/ 0 h 112002"/>
                    <a:gd name="csX4" fmla="*/ 381785 w 413551"/>
                    <a:gd name="csY4" fmla="*/ 112003 h 11200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</a:cxnLst>
                  <a:rect l="l" t="t" r="r" b="b"/>
                  <a:pathLst>
                    <a:path w="413551" h="112002">
                      <a:moveTo>
                        <a:pt x="381785" y="112003"/>
                      </a:moveTo>
                      <a:lnTo>
                        <a:pt x="12003" y="105469"/>
                      </a:lnTo>
                      <a:cubicBezTo>
                        <a:pt x="-17066" y="93377"/>
                        <a:pt x="11088" y="3298"/>
                        <a:pt x="49318" y="2992"/>
                      </a:cubicBezTo>
                      <a:lnTo>
                        <a:pt x="410305" y="0"/>
                      </a:lnTo>
                      <a:cubicBezTo>
                        <a:pt x="418976" y="43115"/>
                        <a:pt x="410549" y="74628"/>
                        <a:pt x="381785" y="112003"/>
                      </a:cubicBezTo>
                      <a:close/>
                    </a:path>
                  </a:pathLst>
                </a:custGeom>
                <a:solidFill>
                  <a:srgbClr val="EA5E5F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FBDEBC07-D650-7C4C-7658-7D6E2BBC35ED}"/>
                  </a:ext>
                </a:extLst>
              </p:cNvPr>
              <p:cNvSpPr/>
              <p:nvPr/>
            </p:nvSpPr>
            <p:spPr>
              <a:xfrm>
                <a:off x="7781252" y="2151730"/>
                <a:ext cx="1039649" cy="840895"/>
              </a:xfrm>
              <a:custGeom>
                <a:avLst/>
                <a:gdLst>
                  <a:gd name="csX0" fmla="*/ 1864633 w 2884744"/>
                  <a:gd name="csY0" fmla="*/ 2037585 h 2333257"/>
                  <a:gd name="csX1" fmla="*/ 1864174 w 2884744"/>
                  <a:gd name="csY1" fmla="*/ 2039507 h 2333257"/>
                  <a:gd name="csX2" fmla="*/ 1866552 w 2884744"/>
                  <a:gd name="csY2" fmla="*/ 2039507 h 2333257"/>
                  <a:gd name="csX3" fmla="*/ 855023 w 2884744"/>
                  <a:gd name="csY3" fmla="*/ 1945128 h 2333257"/>
                  <a:gd name="csX4" fmla="*/ 854985 w 2884744"/>
                  <a:gd name="csY4" fmla="*/ 1945215 h 2333257"/>
                  <a:gd name="csX5" fmla="*/ 854985 w 2884744"/>
                  <a:gd name="csY5" fmla="*/ 1945154 h 2333257"/>
                  <a:gd name="csX6" fmla="*/ 383819 w 2884744"/>
                  <a:gd name="csY6" fmla="*/ 1935308 h 2333257"/>
                  <a:gd name="csX7" fmla="*/ 373514 w 2884744"/>
                  <a:gd name="csY7" fmla="*/ 1984896 h 2333257"/>
                  <a:gd name="csX8" fmla="*/ 365833 w 2884744"/>
                  <a:gd name="csY8" fmla="*/ 2037905 h 2333257"/>
                  <a:gd name="csX9" fmla="*/ 373560 w 2884744"/>
                  <a:gd name="csY9" fmla="*/ 1984857 h 2333257"/>
                  <a:gd name="csX10" fmla="*/ 895382 w 2884744"/>
                  <a:gd name="csY10" fmla="*/ 1895396 h 2333257"/>
                  <a:gd name="csX11" fmla="*/ 890263 w 2884744"/>
                  <a:gd name="csY11" fmla="*/ 1907062 h 2333257"/>
                  <a:gd name="csX12" fmla="*/ 891233 w 2884744"/>
                  <a:gd name="csY12" fmla="*/ 1905562 h 2333257"/>
                  <a:gd name="csX13" fmla="*/ 919435 w 2884744"/>
                  <a:gd name="csY13" fmla="*/ 1819396 h 2333257"/>
                  <a:gd name="csX14" fmla="*/ 903067 w 2884744"/>
                  <a:gd name="csY14" fmla="*/ 1876570 h 2333257"/>
                  <a:gd name="csX15" fmla="*/ 905255 w 2884744"/>
                  <a:gd name="csY15" fmla="*/ 1871208 h 2333257"/>
                  <a:gd name="csX16" fmla="*/ 916858 w 2884744"/>
                  <a:gd name="csY16" fmla="*/ 1831716 h 2333257"/>
                  <a:gd name="csX17" fmla="*/ 935069 w 2884744"/>
                  <a:gd name="csY17" fmla="*/ 1743043 h 2333257"/>
                  <a:gd name="csX18" fmla="*/ 930561 w 2884744"/>
                  <a:gd name="csY18" fmla="*/ 1766190 h 2333257"/>
                  <a:gd name="csX19" fmla="*/ 933747 w 2884744"/>
                  <a:gd name="csY19" fmla="*/ 1750954 h 2333257"/>
                  <a:gd name="csX20" fmla="*/ 224449 w 2884744"/>
                  <a:gd name="csY20" fmla="*/ 1088403 h 2333257"/>
                  <a:gd name="csX21" fmla="*/ 224190 w 2884744"/>
                  <a:gd name="csY21" fmla="*/ 1089863 h 2333257"/>
                  <a:gd name="csX22" fmla="*/ 224146 w 2884744"/>
                  <a:gd name="csY22" fmla="*/ 1089924 h 2333257"/>
                  <a:gd name="csX23" fmla="*/ 224189 w 2884744"/>
                  <a:gd name="csY23" fmla="*/ 1089924 h 2333257"/>
                  <a:gd name="csX24" fmla="*/ 1151691 w 2884744"/>
                  <a:gd name="csY24" fmla="*/ 446357 h 2333257"/>
                  <a:gd name="csX25" fmla="*/ 1150688 w 2884744"/>
                  <a:gd name="csY25" fmla="*/ 493021 h 2333257"/>
                  <a:gd name="csX26" fmla="*/ 1047479 w 2884744"/>
                  <a:gd name="csY26" fmla="*/ 1103054 h 2333257"/>
                  <a:gd name="csX27" fmla="*/ 943781 w 2884744"/>
                  <a:gd name="csY27" fmla="*/ 1690490 h 2333257"/>
                  <a:gd name="csX28" fmla="*/ 940113 w 2884744"/>
                  <a:gd name="csY28" fmla="*/ 1712663 h 2333257"/>
                  <a:gd name="csX29" fmla="*/ 937931 w 2884744"/>
                  <a:gd name="csY29" fmla="*/ 1725914 h 2333257"/>
                  <a:gd name="csX30" fmla="*/ 939504 w 2884744"/>
                  <a:gd name="csY30" fmla="*/ 1716504 h 2333257"/>
                  <a:gd name="csX31" fmla="*/ 943782 w 2884744"/>
                  <a:gd name="csY31" fmla="*/ 1690552 h 2333257"/>
                  <a:gd name="csX32" fmla="*/ 1047479 w 2884744"/>
                  <a:gd name="csY32" fmla="*/ 1103115 h 2333257"/>
                  <a:gd name="csX33" fmla="*/ 1150688 w 2884744"/>
                  <a:gd name="csY33" fmla="*/ 493083 h 2333257"/>
                  <a:gd name="csX34" fmla="*/ 1151692 w 2884744"/>
                  <a:gd name="csY34" fmla="*/ 446364 h 2333257"/>
                  <a:gd name="csX35" fmla="*/ 2146991 w 2884744"/>
                  <a:gd name="csY35" fmla="*/ 362941 h 2333257"/>
                  <a:gd name="csX36" fmla="*/ 2146986 w 2884744"/>
                  <a:gd name="csY36" fmla="*/ 362976 h 2333257"/>
                  <a:gd name="csX37" fmla="*/ 2146992 w 2884744"/>
                  <a:gd name="csY37" fmla="*/ 362942 h 2333257"/>
                  <a:gd name="csX38" fmla="*/ 2146991 w 2884744"/>
                  <a:gd name="csY38" fmla="*/ 362942 h 2333257"/>
                  <a:gd name="csX39" fmla="*/ 682583 w 2884744"/>
                  <a:gd name="csY39" fmla="*/ 304191 h 2333257"/>
                  <a:gd name="csX40" fmla="*/ 590306 w 2884744"/>
                  <a:gd name="csY40" fmla="*/ 847474 h 2333257"/>
                  <a:gd name="csX41" fmla="*/ 380284 w 2884744"/>
                  <a:gd name="csY41" fmla="*/ 2037920 h 2333257"/>
                  <a:gd name="csX42" fmla="*/ 809732 w 2884744"/>
                  <a:gd name="csY42" fmla="*/ 1990590 h 2333257"/>
                  <a:gd name="csX43" fmla="*/ 611314 w 2884744"/>
                  <a:gd name="csY43" fmla="*/ 2052271 h 2333257"/>
                  <a:gd name="csX44" fmla="*/ 363928 w 2884744"/>
                  <a:gd name="csY44" fmla="*/ 2051050 h 2333257"/>
                  <a:gd name="csX45" fmla="*/ 363919 w 2884744"/>
                  <a:gd name="csY45" fmla="*/ 2051111 h 2333257"/>
                  <a:gd name="csX46" fmla="*/ 611315 w 2884744"/>
                  <a:gd name="csY46" fmla="*/ 2052333 h 2333257"/>
                  <a:gd name="csX47" fmla="*/ 809733 w 2884744"/>
                  <a:gd name="csY47" fmla="*/ 1990651 h 2333257"/>
                  <a:gd name="csX48" fmla="*/ 809733 w 2884744"/>
                  <a:gd name="csY48" fmla="*/ 1990591 h 2333257"/>
                  <a:gd name="csX49" fmla="*/ 854986 w 2884744"/>
                  <a:gd name="csY49" fmla="*/ 1945215 h 2333257"/>
                  <a:gd name="csX50" fmla="*/ 874555 w 2884744"/>
                  <a:gd name="csY50" fmla="*/ 1931367 h 2333257"/>
                  <a:gd name="csX51" fmla="*/ 875752 w 2884744"/>
                  <a:gd name="csY51" fmla="*/ 1929515 h 2333257"/>
                  <a:gd name="csX52" fmla="*/ 874554 w 2884744"/>
                  <a:gd name="csY52" fmla="*/ 1931306 h 2333257"/>
                  <a:gd name="csX53" fmla="*/ 855023 w 2884744"/>
                  <a:gd name="csY53" fmla="*/ 1945128 h 2333257"/>
                  <a:gd name="csX54" fmla="*/ 888719 w 2884744"/>
                  <a:gd name="csY54" fmla="*/ 1866159 h 2333257"/>
                  <a:gd name="csX55" fmla="*/ 913796 w 2884744"/>
                  <a:gd name="csY55" fmla="*/ 1779958 h 2333257"/>
                  <a:gd name="csX56" fmla="*/ 1055784 w 2884744"/>
                  <a:gd name="csY56" fmla="*/ 972851 h 2333257"/>
                  <a:gd name="csX57" fmla="*/ 1136764 w 2884744"/>
                  <a:gd name="csY57" fmla="*/ 461387 h 2333257"/>
                  <a:gd name="csX58" fmla="*/ 1007905 w 2884744"/>
                  <a:gd name="csY58" fmla="*/ 307428 h 2333257"/>
                  <a:gd name="csX59" fmla="*/ 1327215 w 2884744"/>
                  <a:gd name="csY59" fmla="*/ 92060 h 2333257"/>
                  <a:gd name="csX60" fmla="*/ 1327305 w 2884744"/>
                  <a:gd name="csY60" fmla="*/ 92094 h 2333257"/>
                  <a:gd name="csX61" fmla="*/ 1327304 w 2884744"/>
                  <a:gd name="csY61" fmla="*/ 92094 h 2333257"/>
                  <a:gd name="csX62" fmla="*/ 1327244 w 2884744"/>
                  <a:gd name="csY62" fmla="*/ 92094 h 2333257"/>
                  <a:gd name="csX63" fmla="*/ 1947902 w 2884744"/>
                  <a:gd name="csY63" fmla="*/ 5802 h 2333257"/>
                  <a:gd name="csX64" fmla="*/ 2873852 w 2884744"/>
                  <a:gd name="csY64" fmla="*/ 9893 h 2333257"/>
                  <a:gd name="csX65" fmla="*/ 2873913 w 2884744"/>
                  <a:gd name="csY65" fmla="*/ 9954 h 2333257"/>
                  <a:gd name="csX66" fmla="*/ 2873908 w 2884744"/>
                  <a:gd name="csY66" fmla="*/ 9991 h 2333257"/>
                  <a:gd name="csX67" fmla="*/ 2884241 w 2884744"/>
                  <a:gd name="csY67" fmla="*/ 16551 h 2333257"/>
                  <a:gd name="csX68" fmla="*/ 2883500 w 2884744"/>
                  <a:gd name="csY68" fmla="*/ 31757 h 2333257"/>
                  <a:gd name="csX69" fmla="*/ 2838613 w 2884744"/>
                  <a:gd name="csY69" fmla="*/ 292039 h 2333257"/>
                  <a:gd name="csX70" fmla="*/ 2177893 w 2884744"/>
                  <a:gd name="csY70" fmla="*/ 293932 h 2333257"/>
                  <a:gd name="csX71" fmla="*/ 2167602 w 2884744"/>
                  <a:gd name="csY71" fmla="*/ 332697 h 2333257"/>
                  <a:gd name="csX72" fmla="*/ 2158628 w 2884744"/>
                  <a:gd name="csY72" fmla="*/ 362833 h 2333257"/>
                  <a:gd name="csX73" fmla="*/ 2158717 w 2884744"/>
                  <a:gd name="csY73" fmla="*/ 362941 h 2333257"/>
                  <a:gd name="csX74" fmla="*/ 2158717 w 2884744"/>
                  <a:gd name="csY74" fmla="*/ 362942 h 2333257"/>
                  <a:gd name="csX75" fmla="*/ 2157732 w 2884744"/>
                  <a:gd name="csY75" fmla="*/ 373746 h 2333257"/>
                  <a:gd name="csX76" fmla="*/ 2054184 w 2884744"/>
                  <a:gd name="csY76" fmla="*/ 974792 h 2333257"/>
                  <a:gd name="csX77" fmla="*/ 2050293 w 2884744"/>
                  <a:gd name="csY77" fmla="*/ 992665 h 2333257"/>
                  <a:gd name="csX78" fmla="*/ 2052249 w 2884744"/>
                  <a:gd name="csY78" fmla="*/ 995107 h 2333257"/>
                  <a:gd name="csX79" fmla="*/ 2607096 w 2884744"/>
                  <a:gd name="csY79" fmla="*/ 1001005 h 2333257"/>
                  <a:gd name="csX80" fmla="*/ 2560499 w 2884744"/>
                  <a:gd name="csY80" fmla="*/ 1300433 h 2333257"/>
                  <a:gd name="csX81" fmla="*/ 1998836 w 2884744"/>
                  <a:gd name="csY81" fmla="*/ 1302866 h 2333257"/>
                  <a:gd name="csX82" fmla="*/ 1996453 w 2884744"/>
                  <a:gd name="csY82" fmla="*/ 1302937 h 2333257"/>
                  <a:gd name="csX83" fmla="*/ 1957367 w 2884744"/>
                  <a:gd name="csY83" fmla="*/ 1529142 h 2333257"/>
                  <a:gd name="csX84" fmla="*/ 1878831 w 2884744"/>
                  <a:gd name="csY84" fmla="*/ 1957673 h 2333257"/>
                  <a:gd name="csX85" fmla="*/ 1878804 w 2884744"/>
                  <a:gd name="csY85" fmla="*/ 1957748 h 2333257"/>
                  <a:gd name="csX86" fmla="*/ 1878892 w 2884744"/>
                  <a:gd name="csY86" fmla="*/ 1957612 h 2333257"/>
                  <a:gd name="csX87" fmla="*/ 1874487 w 2884744"/>
                  <a:gd name="csY87" fmla="*/ 1996361 h 2333257"/>
                  <a:gd name="csX88" fmla="*/ 1865306 w 2884744"/>
                  <a:gd name="csY88" fmla="*/ 2034773 h 2333257"/>
                  <a:gd name="csX89" fmla="*/ 1869274 w 2884744"/>
                  <a:gd name="csY89" fmla="*/ 2039507 h 2333257"/>
                  <a:gd name="csX90" fmla="*/ 2531063 w 2884744"/>
                  <a:gd name="csY90" fmla="*/ 2039507 h 2333257"/>
                  <a:gd name="csX91" fmla="*/ 2524345 w 2884744"/>
                  <a:gd name="csY91" fmla="*/ 2121769 h 2333257"/>
                  <a:gd name="csX92" fmla="*/ 2524292 w 2884744"/>
                  <a:gd name="csY92" fmla="*/ 2120726 h 2333257"/>
                  <a:gd name="csX93" fmla="*/ 2524285 w 2884744"/>
                  <a:gd name="csY93" fmla="*/ 2121769 h 2333257"/>
                  <a:gd name="csX94" fmla="*/ 2500894 w 2884744"/>
                  <a:gd name="csY94" fmla="*/ 2239025 h 2333257"/>
                  <a:gd name="csX95" fmla="*/ 2500955 w 2884744"/>
                  <a:gd name="csY95" fmla="*/ 2239025 h 2333257"/>
                  <a:gd name="csX96" fmla="*/ 2485993 w 2884744"/>
                  <a:gd name="csY96" fmla="*/ 2331608 h 2333257"/>
                  <a:gd name="csX97" fmla="*/ 1492133 w 2884744"/>
                  <a:gd name="csY97" fmla="*/ 2333257 h 2333257"/>
                  <a:gd name="csX98" fmla="*/ 1494393 w 2884744"/>
                  <a:gd name="csY98" fmla="*/ 2259003 h 2333257"/>
                  <a:gd name="csX99" fmla="*/ 1511918 w 2884744"/>
                  <a:gd name="csY99" fmla="*/ 2192592 h 2333257"/>
                  <a:gd name="csX100" fmla="*/ 1511981 w 2884744"/>
                  <a:gd name="csY100" fmla="*/ 2192123 h 2333257"/>
                  <a:gd name="csX101" fmla="*/ 1579953 w 2884744"/>
                  <a:gd name="csY101" fmla="*/ 1781790 h 2333257"/>
                  <a:gd name="csX102" fmla="*/ 1673573 w 2884744"/>
                  <a:gd name="csY102" fmla="*/ 1253837 h 2333257"/>
                  <a:gd name="csX103" fmla="*/ 1816234 w 2884744"/>
                  <a:gd name="csY103" fmla="*/ 445570 h 2333257"/>
                  <a:gd name="csX104" fmla="*/ 1892572 w 2884744"/>
                  <a:gd name="csY104" fmla="*/ 25833 h 2333257"/>
                  <a:gd name="csX105" fmla="*/ 1947902 w 2884744"/>
                  <a:gd name="csY105" fmla="*/ 5802 h 2333257"/>
                  <a:gd name="csX106" fmla="*/ 403798 w 2884744"/>
                  <a:gd name="csY106" fmla="*/ 0 h 2333257"/>
                  <a:gd name="csX107" fmla="*/ 1076183 w 2884744"/>
                  <a:gd name="csY107" fmla="*/ 3115 h 2333257"/>
                  <a:gd name="csX108" fmla="*/ 1314447 w 2884744"/>
                  <a:gd name="csY108" fmla="*/ 77057 h 2333257"/>
                  <a:gd name="csX109" fmla="*/ 1327215 w 2884744"/>
                  <a:gd name="csY109" fmla="*/ 92060 h 2333257"/>
                  <a:gd name="csX110" fmla="*/ 1326826 w 2884744"/>
                  <a:gd name="csY110" fmla="*/ 91914 h 2333257"/>
                  <a:gd name="csX111" fmla="*/ 1327304 w 2884744"/>
                  <a:gd name="csY111" fmla="*/ 92156 h 2333257"/>
                  <a:gd name="csX112" fmla="*/ 1327304 w 2884744"/>
                  <a:gd name="csY112" fmla="*/ 92094 h 2333257"/>
                  <a:gd name="csX113" fmla="*/ 1479370 w 2884744"/>
                  <a:gd name="csY113" fmla="*/ 434822 h 2333257"/>
                  <a:gd name="csX114" fmla="*/ 1398756 w 2884744"/>
                  <a:gd name="csY114" fmla="*/ 878865 h 2333257"/>
                  <a:gd name="csX115" fmla="*/ 1398749 w 2884744"/>
                  <a:gd name="csY115" fmla="*/ 878902 h 2333257"/>
                  <a:gd name="csX116" fmla="*/ 1398757 w 2884744"/>
                  <a:gd name="csY116" fmla="*/ 878864 h 2333257"/>
                  <a:gd name="csX117" fmla="*/ 1303303 w 2884744"/>
                  <a:gd name="csY117" fmla="*/ 1453353 h 2333257"/>
                  <a:gd name="csX118" fmla="*/ 1249259 w 2884744"/>
                  <a:gd name="csY118" fmla="*/ 1773257 h 2333257"/>
                  <a:gd name="csX119" fmla="*/ 1223119 w 2884744"/>
                  <a:gd name="csY119" fmla="*/ 1875531 h 2333257"/>
                  <a:gd name="csX120" fmla="*/ 1223118 w 2884744"/>
                  <a:gd name="csY120" fmla="*/ 1875534 h 2333257"/>
                  <a:gd name="csX121" fmla="*/ 786953 w 2884744"/>
                  <a:gd name="csY121" fmla="*/ 2311577 h 2333257"/>
                  <a:gd name="csX122" fmla="*/ 786942 w 2884744"/>
                  <a:gd name="csY122" fmla="*/ 2311579 h 2333257"/>
                  <a:gd name="csX123" fmla="*/ 734585 w 2884744"/>
                  <a:gd name="csY123" fmla="*/ 2323286 h 2333257"/>
                  <a:gd name="csX124" fmla="*/ 681118 w 2884744"/>
                  <a:gd name="csY124" fmla="*/ 2333073 h 2333257"/>
                  <a:gd name="csX125" fmla="*/ 0 w 2884744"/>
                  <a:gd name="csY125" fmla="*/ 2332767 h 2333257"/>
                  <a:gd name="csX126" fmla="*/ 48306 w 2884744"/>
                  <a:gd name="csY126" fmla="*/ 2074806 h 2333257"/>
                  <a:gd name="csX127" fmla="*/ 48272 w 2884744"/>
                  <a:gd name="csY127" fmla="*/ 2075064 h 2333257"/>
                  <a:gd name="csX128" fmla="*/ 48306 w 2884744"/>
                  <a:gd name="csY128" fmla="*/ 2074868 h 2333257"/>
                  <a:gd name="csX129" fmla="*/ 132094 w 2884744"/>
                  <a:gd name="csY129" fmla="*/ 1560838 h 2333257"/>
                  <a:gd name="csX130" fmla="*/ 212463 w 2884744"/>
                  <a:gd name="csY130" fmla="*/ 1089924 h 2333257"/>
                  <a:gd name="csX131" fmla="*/ 212514 w 2884744"/>
                  <a:gd name="csY131" fmla="*/ 1089924 h 2333257"/>
                  <a:gd name="csX132" fmla="*/ 212464 w 2884744"/>
                  <a:gd name="csY132" fmla="*/ 1089863 h 2333257"/>
                  <a:gd name="csX133" fmla="*/ 308528 w 2884744"/>
                  <a:gd name="csY133" fmla="*/ 540290 h 233325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  <a:cxn ang="0">
                    <a:pos x="csX54" y="csY54"/>
                  </a:cxn>
                  <a:cxn ang="0">
                    <a:pos x="csX55" y="csY55"/>
                  </a:cxn>
                  <a:cxn ang="0">
                    <a:pos x="csX56" y="csY56"/>
                  </a:cxn>
                  <a:cxn ang="0">
                    <a:pos x="csX57" y="csY57"/>
                  </a:cxn>
                  <a:cxn ang="0">
                    <a:pos x="csX58" y="csY58"/>
                  </a:cxn>
                  <a:cxn ang="0">
                    <a:pos x="csX59" y="csY59"/>
                  </a:cxn>
                  <a:cxn ang="0">
                    <a:pos x="csX60" y="csY60"/>
                  </a:cxn>
                  <a:cxn ang="0">
                    <a:pos x="csX61" y="csY61"/>
                  </a:cxn>
                  <a:cxn ang="0">
                    <a:pos x="csX62" y="csY62"/>
                  </a:cxn>
                  <a:cxn ang="0">
                    <a:pos x="csX63" y="csY63"/>
                  </a:cxn>
                  <a:cxn ang="0">
                    <a:pos x="csX64" y="csY64"/>
                  </a:cxn>
                  <a:cxn ang="0">
                    <a:pos x="csX65" y="csY65"/>
                  </a:cxn>
                  <a:cxn ang="0">
                    <a:pos x="csX66" y="csY66"/>
                  </a:cxn>
                  <a:cxn ang="0">
                    <a:pos x="csX67" y="csY67"/>
                  </a:cxn>
                  <a:cxn ang="0">
                    <a:pos x="csX68" y="csY68"/>
                  </a:cxn>
                  <a:cxn ang="0">
                    <a:pos x="csX69" y="csY69"/>
                  </a:cxn>
                  <a:cxn ang="0">
                    <a:pos x="csX70" y="csY70"/>
                  </a:cxn>
                  <a:cxn ang="0">
                    <a:pos x="csX71" y="csY71"/>
                  </a:cxn>
                  <a:cxn ang="0">
                    <a:pos x="csX72" y="csY72"/>
                  </a:cxn>
                  <a:cxn ang="0">
                    <a:pos x="csX73" y="csY73"/>
                  </a:cxn>
                  <a:cxn ang="0">
                    <a:pos x="csX74" y="csY74"/>
                  </a:cxn>
                  <a:cxn ang="0">
                    <a:pos x="csX75" y="csY75"/>
                  </a:cxn>
                  <a:cxn ang="0">
                    <a:pos x="csX76" y="csY76"/>
                  </a:cxn>
                  <a:cxn ang="0">
                    <a:pos x="csX77" y="csY77"/>
                  </a:cxn>
                  <a:cxn ang="0">
                    <a:pos x="csX78" y="csY78"/>
                  </a:cxn>
                  <a:cxn ang="0">
                    <a:pos x="csX79" y="csY79"/>
                  </a:cxn>
                  <a:cxn ang="0">
                    <a:pos x="csX80" y="csY80"/>
                  </a:cxn>
                  <a:cxn ang="0">
                    <a:pos x="csX81" y="csY81"/>
                  </a:cxn>
                  <a:cxn ang="0">
                    <a:pos x="csX82" y="csY82"/>
                  </a:cxn>
                  <a:cxn ang="0">
                    <a:pos x="csX83" y="csY83"/>
                  </a:cxn>
                  <a:cxn ang="0">
                    <a:pos x="csX84" y="csY84"/>
                  </a:cxn>
                  <a:cxn ang="0">
                    <a:pos x="csX85" y="csY85"/>
                  </a:cxn>
                  <a:cxn ang="0">
                    <a:pos x="csX86" y="csY86"/>
                  </a:cxn>
                  <a:cxn ang="0">
                    <a:pos x="csX87" y="csY87"/>
                  </a:cxn>
                  <a:cxn ang="0">
                    <a:pos x="csX88" y="csY88"/>
                  </a:cxn>
                  <a:cxn ang="0">
                    <a:pos x="csX89" y="csY89"/>
                  </a:cxn>
                  <a:cxn ang="0">
                    <a:pos x="csX90" y="csY90"/>
                  </a:cxn>
                  <a:cxn ang="0">
                    <a:pos x="csX91" y="csY91"/>
                  </a:cxn>
                  <a:cxn ang="0">
                    <a:pos x="csX92" y="csY92"/>
                  </a:cxn>
                  <a:cxn ang="0">
                    <a:pos x="csX93" y="csY93"/>
                  </a:cxn>
                  <a:cxn ang="0">
                    <a:pos x="csX94" y="csY94"/>
                  </a:cxn>
                  <a:cxn ang="0">
                    <a:pos x="csX95" y="csY95"/>
                  </a:cxn>
                  <a:cxn ang="0">
                    <a:pos x="csX96" y="csY96"/>
                  </a:cxn>
                  <a:cxn ang="0">
                    <a:pos x="csX97" y="csY97"/>
                  </a:cxn>
                  <a:cxn ang="0">
                    <a:pos x="csX98" y="csY98"/>
                  </a:cxn>
                  <a:cxn ang="0">
                    <a:pos x="csX99" y="csY99"/>
                  </a:cxn>
                  <a:cxn ang="0">
                    <a:pos x="csX100" y="csY100"/>
                  </a:cxn>
                  <a:cxn ang="0">
                    <a:pos x="csX101" y="csY101"/>
                  </a:cxn>
                  <a:cxn ang="0">
                    <a:pos x="csX102" y="csY102"/>
                  </a:cxn>
                  <a:cxn ang="0">
                    <a:pos x="csX103" y="csY103"/>
                  </a:cxn>
                  <a:cxn ang="0">
                    <a:pos x="csX104" y="csY104"/>
                  </a:cxn>
                  <a:cxn ang="0">
                    <a:pos x="csX105" y="csY105"/>
                  </a:cxn>
                  <a:cxn ang="0">
                    <a:pos x="csX106" y="csY106"/>
                  </a:cxn>
                  <a:cxn ang="0">
                    <a:pos x="csX107" y="csY107"/>
                  </a:cxn>
                  <a:cxn ang="0">
                    <a:pos x="csX108" y="csY108"/>
                  </a:cxn>
                  <a:cxn ang="0">
                    <a:pos x="csX109" y="csY109"/>
                  </a:cxn>
                  <a:cxn ang="0">
                    <a:pos x="csX110" y="csY110"/>
                  </a:cxn>
                  <a:cxn ang="0">
                    <a:pos x="csX111" y="csY111"/>
                  </a:cxn>
                  <a:cxn ang="0">
                    <a:pos x="csX112" y="csY112"/>
                  </a:cxn>
                  <a:cxn ang="0">
                    <a:pos x="csX113" y="csY113"/>
                  </a:cxn>
                  <a:cxn ang="0">
                    <a:pos x="csX114" y="csY114"/>
                  </a:cxn>
                  <a:cxn ang="0">
                    <a:pos x="csX115" y="csY115"/>
                  </a:cxn>
                  <a:cxn ang="0">
                    <a:pos x="csX116" y="csY116"/>
                  </a:cxn>
                  <a:cxn ang="0">
                    <a:pos x="csX117" y="csY117"/>
                  </a:cxn>
                  <a:cxn ang="0">
                    <a:pos x="csX118" y="csY118"/>
                  </a:cxn>
                  <a:cxn ang="0">
                    <a:pos x="csX119" y="csY119"/>
                  </a:cxn>
                  <a:cxn ang="0">
                    <a:pos x="csX120" y="csY120"/>
                  </a:cxn>
                  <a:cxn ang="0">
                    <a:pos x="csX121" y="csY121"/>
                  </a:cxn>
                  <a:cxn ang="0">
                    <a:pos x="csX122" y="csY122"/>
                  </a:cxn>
                  <a:cxn ang="0">
                    <a:pos x="csX123" y="csY123"/>
                  </a:cxn>
                  <a:cxn ang="0">
                    <a:pos x="csX124" y="csY124"/>
                  </a:cxn>
                  <a:cxn ang="0">
                    <a:pos x="csX125" y="csY125"/>
                  </a:cxn>
                  <a:cxn ang="0">
                    <a:pos x="csX126" y="csY126"/>
                  </a:cxn>
                  <a:cxn ang="0">
                    <a:pos x="csX127" y="csY127"/>
                  </a:cxn>
                  <a:cxn ang="0">
                    <a:pos x="csX128" y="csY128"/>
                  </a:cxn>
                  <a:cxn ang="0">
                    <a:pos x="csX129" y="csY129"/>
                  </a:cxn>
                  <a:cxn ang="0">
                    <a:pos x="csX130" y="csY130"/>
                  </a:cxn>
                  <a:cxn ang="0">
                    <a:pos x="csX131" y="csY131"/>
                  </a:cxn>
                  <a:cxn ang="0">
                    <a:pos x="csX132" y="csY132"/>
                  </a:cxn>
                  <a:cxn ang="0">
                    <a:pos x="csX133" y="csY133"/>
                  </a:cxn>
                </a:cxnLst>
                <a:rect l="l" t="t" r="r" b="b"/>
                <a:pathLst>
                  <a:path w="2884744" h="2333257">
                    <a:moveTo>
                      <a:pt x="1864633" y="2037585"/>
                    </a:moveTo>
                    <a:lnTo>
                      <a:pt x="1864174" y="2039507"/>
                    </a:lnTo>
                    <a:lnTo>
                      <a:pt x="1866552" y="2039507"/>
                    </a:lnTo>
                    <a:close/>
                    <a:moveTo>
                      <a:pt x="855023" y="1945128"/>
                    </a:moveTo>
                    <a:lnTo>
                      <a:pt x="854985" y="1945215"/>
                    </a:lnTo>
                    <a:lnTo>
                      <a:pt x="854985" y="1945154"/>
                    </a:lnTo>
                    <a:close/>
                    <a:moveTo>
                      <a:pt x="383819" y="1935308"/>
                    </a:moveTo>
                    <a:lnTo>
                      <a:pt x="373514" y="1984896"/>
                    </a:lnTo>
                    <a:lnTo>
                      <a:pt x="365833" y="2037905"/>
                    </a:lnTo>
                    <a:lnTo>
                      <a:pt x="373560" y="1984857"/>
                    </a:lnTo>
                    <a:close/>
                    <a:moveTo>
                      <a:pt x="895382" y="1895396"/>
                    </a:moveTo>
                    <a:lnTo>
                      <a:pt x="890263" y="1907062"/>
                    </a:lnTo>
                    <a:lnTo>
                      <a:pt x="891233" y="1905562"/>
                    </a:lnTo>
                    <a:close/>
                    <a:moveTo>
                      <a:pt x="919435" y="1819396"/>
                    </a:moveTo>
                    <a:lnTo>
                      <a:pt x="903067" y="1876570"/>
                    </a:lnTo>
                    <a:lnTo>
                      <a:pt x="905255" y="1871208"/>
                    </a:lnTo>
                    <a:cubicBezTo>
                      <a:pt x="909513" y="1858711"/>
                      <a:pt x="913368" y="1845358"/>
                      <a:pt x="916858" y="1831716"/>
                    </a:cubicBezTo>
                    <a:close/>
                    <a:moveTo>
                      <a:pt x="935069" y="1743043"/>
                    </a:moveTo>
                    <a:lnTo>
                      <a:pt x="930561" y="1766190"/>
                    </a:lnTo>
                    <a:lnTo>
                      <a:pt x="933747" y="1750954"/>
                    </a:lnTo>
                    <a:close/>
                    <a:moveTo>
                      <a:pt x="224449" y="1088403"/>
                    </a:moveTo>
                    <a:lnTo>
                      <a:pt x="224190" y="1089863"/>
                    </a:lnTo>
                    <a:lnTo>
                      <a:pt x="224146" y="1089924"/>
                    </a:lnTo>
                    <a:lnTo>
                      <a:pt x="224189" y="1089924"/>
                    </a:lnTo>
                    <a:close/>
                    <a:moveTo>
                      <a:pt x="1151691" y="446357"/>
                    </a:moveTo>
                    <a:lnTo>
                      <a:pt x="1150688" y="493021"/>
                    </a:lnTo>
                    <a:cubicBezTo>
                      <a:pt x="1126443" y="700905"/>
                      <a:pt x="1083877" y="897002"/>
                      <a:pt x="1047479" y="1103054"/>
                    </a:cubicBezTo>
                    <a:lnTo>
                      <a:pt x="943781" y="1690490"/>
                    </a:lnTo>
                    <a:cubicBezTo>
                      <a:pt x="942726" y="1696488"/>
                      <a:pt x="941512" y="1704006"/>
                      <a:pt x="940113" y="1712663"/>
                    </a:cubicBezTo>
                    <a:lnTo>
                      <a:pt x="937931" y="1725914"/>
                    </a:lnTo>
                    <a:lnTo>
                      <a:pt x="939504" y="1716504"/>
                    </a:lnTo>
                    <a:cubicBezTo>
                      <a:pt x="941163" y="1706247"/>
                      <a:pt x="942576" y="1697407"/>
                      <a:pt x="943782" y="1690552"/>
                    </a:cubicBezTo>
                    <a:lnTo>
                      <a:pt x="1047479" y="1103115"/>
                    </a:lnTo>
                    <a:cubicBezTo>
                      <a:pt x="1083878" y="897064"/>
                      <a:pt x="1126444" y="700966"/>
                      <a:pt x="1150688" y="493083"/>
                    </a:cubicBezTo>
                    <a:cubicBezTo>
                      <a:pt x="1152444" y="478029"/>
                      <a:pt x="1152845" y="462189"/>
                      <a:pt x="1151692" y="446364"/>
                    </a:cubicBezTo>
                    <a:close/>
                    <a:moveTo>
                      <a:pt x="2146991" y="362941"/>
                    </a:moveTo>
                    <a:lnTo>
                      <a:pt x="2146986" y="362976"/>
                    </a:lnTo>
                    <a:lnTo>
                      <a:pt x="2146992" y="362942"/>
                    </a:lnTo>
                    <a:lnTo>
                      <a:pt x="2146991" y="362942"/>
                    </a:lnTo>
                    <a:close/>
                    <a:moveTo>
                      <a:pt x="682583" y="304191"/>
                    </a:moveTo>
                    <a:lnTo>
                      <a:pt x="590306" y="847474"/>
                    </a:lnTo>
                    <a:lnTo>
                      <a:pt x="380284" y="2037920"/>
                    </a:lnTo>
                    <a:cubicBezTo>
                      <a:pt x="538335" y="2034561"/>
                      <a:pt x="657605" y="2065646"/>
                      <a:pt x="809732" y="1990590"/>
                    </a:cubicBezTo>
                    <a:cubicBezTo>
                      <a:pt x="755440" y="2041156"/>
                      <a:pt x="683377" y="2052638"/>
                      <a:pt x="611314" y="2052271"/>
                    </a:cubicBezTo>
                    <a:lnTo>
                      <a:pt x="363928" y="2051050"/>
                    </a:lnTo>
                    <a:lnTo>
                      <a:pt x="363919" y="2051111"/>
                    </a:lnTo>
                    <a:lnTo>
                      <a:pt x="611315" y="2052333"/>
                    </a:lnTo>
                    <a:cubicBezTo>
                      <a:pt x="683377" y="2052699"/>
                      <a:pt x="755380" y="2041218"/>
                      <a:pt x="809733" y="1990651"/>
                    </a:cubicBezTo>
                    <a:lnTo>
                      <a:pt x="809733" y="1990591"/>
                    </a:lnTo>
                    <a:cubicBezTo>
                      <a:pt x="817000" y="1972575"/>
                      <a:pt x="829397" y="1953399"/>
                      <a:pt x="854986" y="1945215"/>
                    </a:cubicBezTo>
                    <a:cubicBezTo>
                      <a:pt x="862017" y="1942971"/>
                      <a:pt x="868527" y="1938165"/>
                      <a:pt x="874555" y="1931367"/>
                    </a:cubicBezTo>
                    <a:lnTo>
                      <a:pt x="875752" y="1929515"/>
                    </a:lnTo>
                    <a:lnTo>
                      <a:pt x="874554" y="1931306"/>
                    </a:lnTo>
                    <a:lnTo>
                      <a:pt x="855023" y="1945128"/>
                    </a:lnTo>
                    <a:lnTo>
                      <a:pt x="888719" y="1866159"/>
                    </a:lnTo>
                    <a:cubicBezTo>
                      <a:pt x="899231" y="1839303"/>
                      <a:pt x="908300" y="1811257"/>
                      <a:pt x="913796" y="1779958"/>
                    </a:cubicBezTo>
                    <a:lnTo>
                      <a:pt x="1055784" y="972851"/>
                    </a:lnTo>
                    <a:cubicBezTo>
                      <a:pt x="1086319" y="799350"/>
                      <a:pt x="1123634" y="632323"/>
                      <a:pt x="1136764" y="461387"/>
                    </a:cubicBezTo>
                    <a:cubicBezTo>
                      <a:pt x="1143054" y="379369"/>
                      <a:pt x="1080885" y="308161"/>
                      <a:pt x="1007905" y="307428"/>
                    </a:cubicBezTo>
                    <a:close/>
                    <a:moveTo>
                      <a:pt x="1327215" y="92060"/>
                    </a:moveTo>
                    <a:lnTo>
                      <a:pt x="1327305" y="92094"/>
                    </a:lnTo>
                    <a:lnTo>
                      <a:pt x="1327304" y="92094"/>
                    </a:lnTo>
                    <a:lnTo>
                      <a:pt x="1327244" y="92094"/>
                    </a:lnTo>
                    <a:close/>
                    <a:moveTo>
                      <a:pt x="1947902" y="5802"/>
                    </a:moveTo>
                    <a:lnTo>
                      <a:pt x="2873852" y="9893"/>
                    </a:lnTo>
                    <a:lnTo>
                      <a:pt x="2873913" y="9954"/>
                    </a:lnTo>
                    <a:lnTo>
                      <a:pt x="2873908" y="9991"/>
                    </a:lnTo>
                    <a:lnTo>
                      <a:pt x="2884241" y="16551"/>
                    </a:lnTo>
                    <a:cubicBezTo>
                      <a:pt x="2885302" y="20566"/>
                      <a:pt x="2884508" y="26017"/>
                      <a:pt x="2883500" y="31757"/>
                    </a:cubicBezTo>
                    <a:lnTo>
                      <a:pt x="2838613" y="292039"/>
                    </a:lnTo>
                    <a:lnTo>
                      <a:pt x="2177893" y="293932"/>
                    </a:lnTo>
                    <a:cubicBezTo>
                      <a:pt x="2176855" y="308956"/>
                      <a:pt x="2172122" y="321536"/>
                      <a:pt x="2167602" y="332697"/>
                    </a:cubicBezTo>
                    <a:lnTo>
                      <a:pt x="2158628" y="362833"/>
                    </a:lnTo>
                    <a:lnTo>
                      <a:pt x="2158717" y="362941"/>
                    </a:lnTo>
                    <a:lnTo>
                      <a:pt x="2158717" y="362942"/>
                    </a:lnTo>
                    <a:lnTo>
                      <a:pt x="2157732" y="373746"/>
                    </a:lnTo>
                    <a:cubicBezTo>
                      <a:pt x="2148576" y="450712"/>
                      <a:pt x="2078347" y="857988"/>
                      <a:pt x="2054184" y="974792"/>
                    </a:cubicBezTo>
                    <a:lnTo>
                      <a:pt x="2050293" y="992665"/>
                    </a:lnTo>
                    <a:lnTo>
                      <a:pt x="2052249" y="995107"/>
                    </a:lnTo>
                    <a:lnTo>
                      <a:pt x="2607096" y="1001005"/>
                    </a:lnTo>
                    <a:cubicBezTo>
                      <a:pt x="2595981" y="1111909"/>
                      <a:pt x="2581996" y="1204247"/>
                      <a:pt x="2560499" y="1300433"/>
                    </a:cubicBezTo>
                    <a:lnTo>
                      <a:pt x="1998836" y="1302866"/>
                    </a:lnTo>
                    <a:lnTo>
                      <a:pt x="1996453" y="1302937"/>
                    </a:lnTo>
                    <a:lnTo>
                      <a:pt x="1957367" y="1529142"/>
                    </a:lnTo>
                    <a:cubicBezTo>
                      <a:pt x="1931291" y="1679803"/>
                      <a:pt x="1918344" y="1818738"/>
                      <a:pt x="1878831" y="1957673"/>
                    </a:cubicBezTo>
                    <a:lnTo>
                      <a:pt x="1878804" y="1957748"/>
                    </a:lnTo>
                    <a:lnTo>
                      <a:pt x="1878892" y="1957612"/>
                    </a:lnTo>
                    <a:cubicBezTo>
                      <a:pt x="1875533" y="1969459"/>
                      <a:pt x="1875502" y="1982544"/>
                      <a:pt x="1874487" y="1996361"/>
                    </a:cubicBezTo>
                    <a:lnTo>
                      <a:pt x="1865306" y="2034773"/>
                    </a:lnTo>
                    <a:lnTo>
                      <a:pt x="1869274" y="2039507"/>
                    </a:lnTo>
                    <a:lnTo>
                      <a:pt x="2531063" y="2039507"/>
                    </a:lnTo>
                    <a:cubicBezTo>
                      <a:pt x="2544255" y="2073218"/>
                      <a:pt x="2529842" y="2097646"/>
                      <a:pt x="2524345" y="2121769"/>
                    </a:cubicBezTo>
                    <a:lnTo>
                      <a:pt x="2524292" y="2120726"/>
                    </a:lnTo>
                    <a:lnTo>
                      <a:pt x="2524285" y="2121769"/>
                    </a:lnTo>
                    <a:cubicBezTo>
                      <a:pt x="2515857" y="2158900"/>
                      <a:pt x="2525811" y="2206657"/>
                      <a:pt x="2500894" y="2239025"/>
                    </a:cubicBezTo>
                    <a:lnTo>
                      <a:pt x="2500955" y="2239025"/>
                    </a:lnTo>
                    <a:cubicBezTo>
                      <a:pt x="2496070" y="2264186"/>
                      <a:pt x="2508650" y="2310722"/>
                      <a:pt x="2485993" y="2331608"/>
                    </a:cubicBezTo>
                    <a:lnTo>
                      <a:pt x="1492133" y="2333257"/>
                    </a:lnTo>
                    <a:cubicBezTo>
                      <a:pt x="1485507" y="2306356"/>
                      <a:pt x="1488668" y="2282065"/>
                      <a:pt x="1494393" y="2259003"/>
                    </a:cubicBezTo>
                    <a:lnTo>
                      <a:pt x="1511918" y="2192592"/>
                    </a:lnTo>
                    <a:lnTo>
                      <a:pt x="1511981" y="2192123"/>
                    </a:lnTo>
                    <a:lnTo>
                      <a:pt x="1579953" y="1781790"/>
                    </a:lnTo>
                    <a:lnTo>
                      <a:pt x="1673573" y="1253837"/>
                    </a:lnTo>
                    <a:lnTo>
                      <a:pt x="1816234" y="445570"/>
                    </a:lnTo>
                    <a:lnTo>
                      <a:pt x="1892572" y="25833"/>
                    </a:lnTo>
                    <a:cubicBezTo>
                      <a:pt x="1895382" y="10382"/>
                      <a:pt x="1931291" y="5741"/>
                      <a:pt x="1947902" y="5802"/>
                    </a:cubicBezTo>
                    <a:close/>
                    <a:moveTo>
                      <a:pt x="403798" y="0"/>
                    </a:moveTo>
                    <a:lnTo>
                      <a:pt x="1076183" y="3115"/>
                    </a:lnTo>
                    <a:cubicBezTo>
                      <a:pt x="1114123" y="3275"/>
                      <a:pt x="1267786" y="41355"/>
                      <a:pt x="1314447" y="77057"/>
                    </a:cubicBezTo>
                    <a:lnTo>
                      <a:pt x="1327215" y="92060"/>
                    </a:lnTo>
                    <a:lnTo>
                      <a:pt x="1326826" y="91914"/>
                    </a:lnTo>
                    <a:lnTo>
                      <a:pt x="1327304" y="92156"/>
                    </a:lnTo>
                    <a:lnTo>
                      <a:pt x="1327304" y="92094"/>
                    </a:lnTo>
                    <a:cubicBezTo>
                      <a:pt x="1452865" y="147241"/>
                      <a:pt x="1492438" y="302055"/>
                      <a:pt x="1479370" y="434822"/>
                    </a:cubicBezTo>
                    <a:cubicBezTo>
                      <a:pt x="1464224" y="588658"/>
                      <a:pt x="1433139" y="734800"/>
                      <a:pt x="1398756" y="878865"/>
                    </a:cubicBezTo>
                    <a:lnTo>
                      <a:pt x="1398749" y="878902"/>
                    </a:lnTo>
                    <a:lnTo>
                      <a:pt x="1398757" y="878864"/>
                    </a:lnTo>
                    <a:cubicBezTo>
                      <a:pt x="1380619" y="1070198"/>
                      <a:pt x="1338358" y="1258050"/>
                      <a:pt x="1303303" y="1453353"/>
                    </a:cubicBezTo>
                    <a:cubicBezTo>
                      <a:pt x="1283700" y="1562822"/>
                      <a:pt x="1271448" y="1669783"/>
                      <a:pt x="1249259" y="1773257"/>
                    </a:cubicBezTo>
                    <a:lnTo>
                      <a:pt x="1223119" y="1875531"/>
                    </a:lnTo>
                    <a:lnTo>
                      <a:pt x="1223118" y="1875534"/>
                    </a:lnTo>
                    <a:cubicBezTo>
                      <a:pt x="1184094" y="2121037"/>
                      <a:pt x="1016761" y="2294966"/>
                      <a:pt x="786953" y="2311577"/>
                    </a:cubicBezTo>
                    <a:lnTo>
                      <a:pt x="786942" y="2311579"/>
                    </a:lnTo>
                    <a:lnTo>
                      <a:pt x="734585" y="2323286"/>
                    </a:lnTo>
                    <a:cubicBezTo>
                      <a:pt x="717241" y="2328340"/>
                      <a:pt x="699714" y="2333073"/>
                      <a:pt x="681118" y="2333073"/>
                    </a:cubicBezTo>
                    <a:lnTo>
                      <a:pt x="0" y="2332767"/>
                    </a:lnTo>
                    <a:cubicBezTo>
                      <a:pt x="3603" y="2282079"/>
                      <a:pt x="26748" y="2098562"/>
                      <a:pt x="48306" y="2074806"/>
                    </a:cubicBezTo>
                    <a:lnTo>
                      <a:pt x="48272" y="2075064"/>
                    </a:lnTo>
                    <a:lnTo>
                      <a:pt x="48306" y="2074868"/>
                    </a:lnTo>
                    <a:cubicBezTo>
                      <a:pt x="65161" y="1904237"/>
                      <a:pt x="102414" y="1734950"/>
                      <a:pt x="132094" y="1560838"/>
                    </a:cubicBezTo>
                    <a:lnTo>
                      <a:pt x="212463" y="1089924"/>
                    </a:lnTo>
                    <a:lnTo>
                      <a:pt x="212514" y="1089924"/>
                    </a:lnTo>
                    <a:lnTo>
                      <a:pt x="212464" y="1089863"/>
                    </a:lnTo>
                    <a:lnTo>
                      <a:pt x="308528" y="54029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 w="6106" cap="flat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26" name="Graphic 18">
                <a:extLst>
                  <a:ext uri="{FF2B5EF4-FFF2-40B4-BE49-F238E27FC236}">
                    <a16:creationId xmlns:a16="http://schemas.microsoft.com/office/drawing/2014/main" id="{01C562D7-E30B-4E5B-4E15-F0384110205E}"/>
                  </a:ext>
                </a:extLst>
              </p:cNvPr>
              <p:cNvGrpSpPr/>
              <p:nvPr/>
            </p:nvGrpSpPr>
            <p:grpSpPr>
              <a:xfrm>
                <a:off x="5110764" y="2109042"/>
                <a:ext cx="2493322" cy="893901"/>
                <a:chOff x="-148" y="9206518"/>
                <a:chExt cx="6918293" cy="2480334"/>
              </a:xfrm>
            </p:grpSpPr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1A08B05A-2053-F15D-C12B-3643873C0A6B}"/>
                    </a:ext>
                  </a:extLst>
                </p:cNvPr>
                <p:cNvSpPr/>
                <p:nvPr/>
              </p:nvSpPr>
              <p:spPr>
                <a:xfrm>
                  <a:off x="3130651" y="9327407"/>
                  <a:ext cx="2196215" cy="2330752"/>
                </a:xfrm>
                <a:custGeom>
                  <a:avLst/>
                  <a:gdLst>
                    <a:gd name="csX0" fmla="*/ 2163908 w 2196214"/>
                    <a:gd name="csY0" fmla="*/ 1060854 h 2330752"/>
                    <a:gd name="csX1" fmla="*/ 2176550 w 2196214"/>
                    <a:gd name="csY1" fmla="*/ 1587342 h 2330752"/>
                    <a:gd name="csX2" fmla="*/ 2196214 w 2196214"/>
                    <a:gd name="csY2" fmla="*/ 2328249 h 2330752"/>
                    <a:gd name="csX3" fmla="*/ 1868571 w 2196214"/>
                    <a:gd name="csY3" fmla="*/ 2327394 h 2330752"/>
                    <a:gd name="csX4" fmla="*/ 1862648 w 2196214"/>
                    <a:gd name="csY4" fmla="*/ 1789424 h 2330752"/>
                    <a:gd name="csX5" fmla="*/ 1387642 w 2196214"/>
                    <a:gd name="csY5" fmla="*/ 1790096 h 2330752"/>
                    <a:gd name="csX6" fmla="*/ 1193682 w 2196214"/>
                    <a:gd name="csY6" fmla="*/ 2330753 h 2330752"/>
                    <a:gd name="csX7" fmla="*/ 0 w 2196214"/>
                    <a:gd name="csY7" fmla="*/ 2327088 h 2330752"/>
                    <a:gd name="csX8" fmla="*/ 409172 w 2196214"/>
                    <a:gd name="csY8" fmla="*/ 672 h 2330752"/>
                    <a:gd name="csX9" fmla="*/ 741517 w 2196214"/>
                    <a:gd name="csY9" fmla="*/ 2321 h 2330752"/>
                    <a:gd name="csX10" fmla="*/ 386698 w 2196214"/>
                    <a:gd name="csY10" fmla="*/ 2027477 h 2330752"/>
                    <a:gd name="csX11" fmla="*/ 975233 w 2196214"/>
                    <a:gd name="csY11" fmla="*/ 2028271 h 2330752"/>
                    <a:gd name="csX12" fmla="*/ 1734583 w 2196214"/>
                    <a:gd name="csY12" fmla="*/ 0 h 2330752"/>
                    <a:gd name="csX13" fmla="*/ 2130258 w 2196214"/>
                    <a:gd name="csY13" fmla="*/ 794 h 2330752"/>
                    <a:gd name="csX14" fmla="*/ 2149373 w 2196214"/>
                    <a:gd name="csY14" fmla="*/ 547924 h 2330752"/>
                    <a:gd name="csX15" fmla="*/ 2163908 w 2196214"/>
                    <a:gd name="csY15" fmla="*/ 1060854 h 2330752"/>
                    <a:gd name="csX16" fmla="*/ 1864724 w 2196214"/>
                    <a:gd name="csY16" fmla="*/ 1504836 h 2330752"/>
                    <a:gd name="csX17" fmla="*/ 1859228 w 2196214"/>
                    <a:gd name="csY17" fmla="*/ 858039 h 2330752"/>
                    <a:gd name="csX18" fmla="*/ 1855869 w 2196214"/>
                    <a:gd name="csY18" fmla="*/ 476777 h 2330752"/>
                    <a:gd name="csX19" fmla="*/ 1488286 w 2196214"/>
                    <a:gd name="csY19" fmla="*/ 1504714 h 2330752"/>
                    <a:gd name="csX20" fmla="*/ 1864724 w 2196214"/>
                    <a:gd name="csY20" fmla="*/ 1504836 h 233075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2196214" h="2330752">
                      <a:moveTo>
                        <a:pt x="2163908" y="1060854"/>
                      </a:moveTo>
                      <a:lnTo>
                        <a:pt x="2176550" y="1587342"/>
                      </a:lnTo>
                      <a:lnTo>
                        <a:pt x="2196214" y="2328249"/>
                      </a:lnTo>
                      <a:lnTo>
                        <a:pt x="1868571" y="2327394"/>
                      </a:lnTo>
                      <a:lnTo>
                        <a:pt x="1862648" y="1789424"/>
                      </a:lnTo>
                      <a:lnTo>
                        <a:pt x="1387642" y="1790096"/>
                      </a:lnTo>
                      <a:lnTo>
                        <a:pt x="1193682" y="2330753"/>
                      </a:lnTo>
                      <a:lnTo>
                        <a:pt x="0" y="2327088"/>
                      </a:lnTo>
                      <a:lnTo>
                        <a:pt x="409172" y="672"/>
                      </a:lnTo>
                      <a:lnTo>
                        <a:pt x="741517" y="2321"/>
                      </a:lnTo>
                      <a:lnTo>
                        <a:pt x="386698" y="2027477"/>
                      </a:lnTo>
                      <a:lnTo>
                        <a:pt x="975233" y="2028271"/>
                      </a:lnTo>
                      <a:lnTo>
                        <a:pt x="1734583" y="0"/>
                      </a:lnTo>
                      <a:lnTo>
                        <a:pt x="2130258" y="794"/>
                      </a:lnTo>
                      <a:cubicBezTo>
                        <a:pt x="2152427" y="186204"/>
                        <a:pt x="2144121" y="363491"/>
                        <a:pt x="2149373" y="547924"/>
                      </a:cubicBezTo>
                      <a:lnTo>
                        <a:pt x="2163908" y="1060854"/>
                      </a:lnTo>
                      <a:close/>
                      <a:moveTo>
                        <a:pt x="1864724" y="1504836"/>
                      </a:moveTo>
                      <a:lnTo>
                        <a:pt x="1859228" y="858039"/>
                      </a:lnTo>
                      <a:lnTo>
                        <a:pt x="1855869" y="476777"/>
                      </a:lnTo>
                      <a:lnTo>
                        <a:pt x="1488286" y="1504714"/>
                      </a:lnTo>
                      <a:lnTo>
                        <a:pt x="1864724" y="1504836"/>
                      </a:ln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9" name="Freeform: Shape 128">
                  <a:extLst>
                    <a:ext uri="{FF2B5EF4-FFF2-40B4-BE49-F238E27FC236}">
                      <a16:creationId xmlns:a16="http://schemas.microsoft.com/office/drawing/2014/main" id="{74C02AB1-48BE-9D9B-F06E-F1B1FA4C1A07}"/>
                    </a:ext>
                  </a:extLst>
                </p:cNvPr>
                <p:cNvSpPr/>
                <p:nvPr/>
              </p:nvSpPr>
              <p:spPr>
                <a:xfrm>
                  <a:off x="5520393" y="9297984"/>
                  <a:ext cx="1397752" cy="2388868"/>
                </a:xfrm>
                <a:custGeom>
                  <a:avLst/>
                  <a:gdLst>
                    <a:gd name="csX0" fmla="*/ 695414 w 1397752"/>
                    <a:gd name="csY0" fmla="*/ 2373918 h 2388868"/>
                    <a:gd name="csX1" fmla="*/ 58878 w 1397752"/>
                    <a:gd name="csY1" fmla="*/ 2220936 h 2388868"/>
                    <a:gd name="csX2" fmla="*/ 3487 w 1397752"/>
                    <a:gd name="csY2" fmla="*/ 1960593 h 2388868"/>
                    <a:gd name="csX3" fmla="*/ 82267 w 1397752"/>
                    <a:gd name="csY3" fmla="*/ 1494626 h 2388868"/>
                    <a:gd name="csX4" fmla="*/ 407895 w 1397752"/>
                    <a:gd name="csY4" fmla="*/ 1496824 h 2388868"/>
                    <a:gd name="csX5" fmla="*/ 342855 w 1397752"/>
                    <a:gd name="csY5" fmla="*/ 1889935 h 2388868"/>
                    <a:gd name="csX6" fmla="*/ 412658 w 1397752"/>
                    <a:gd name="csY6" fmla="*/ 2066428 h 2388868"/>
                    <a:gd name="csX7" fmla="*/ 725095 w 1397752"/>
                    <a:gd name="csY7" fmla="*/ 2038214 h 2388868"/>
                    <a:gd name="csX8" fmla="*/ 823479 w 1397752"/>
                    <a:gd name="csY8" fmla="*/ 1858422 h 2388868"/>
                    <a:gd name="csX9" fmla="*/ 863480 w 1397752"/>
                    <a:gd name="csY9" fmla="*/ 1638264 h 2388868"/>
                    <a:gd name="csX10" fmla="*/ 770775 w 1397752"/>
                    <a:gd name="csY10" fmla="*/ 1416028 h 2388868"/>
                    <a:gd name="csX11" fmla="*/ 432629 w 1397752"/>
                    <a:gd name="csY11" fmla="*/ 1205458 h 2388868"/>
                    <a:gd name="csX12" fmla="*/ 206851 w 1397752"/>
                    <a:gd name="csY12" fmla="*/ 795309 h 2388868"/>
                    <a:gd name="csX13" fmla="*/ 271891 w 1397752"/>
                    <a:gd name="csY13" fmla="*/ 428153 h 2388868"/>
                    <a:gd name="csX14" fmla="*/ 609305 w 1397752"/>
                    <a:gd name="csY14" fmla="*/ 45608 h 2388868"/>
                    <a:gd name="csX15" fmla="*/ 1146297 w 1397752"/>
                    <a:gd name="csY15" fmla="*/ 40173 h 2388868"/>
                    <a:gd name="csX16" fmla="*/ 1393205 w 1397752"/>
                    <a:gd name="csY16" fmla="*/ 421008 h 2388868"/>
                    <a:gd name="csX17" fmla="*/ 1321753 w 1397752"/>
                    <a:gd name="csY17" fmla="*/ 861387 h 2388868"/>
                    <a:gd name="csX18" fmla="*/ 993866 w 1397752"/>
                    <a:gd name="csY18" fmla="*/ 861081 h 2388868"/>
                    <a:gd name="csX19" fmla="*/ 1057135 w 1397752"/>
                    <a:gd name="csY19" fmla="*/ 495575 h 2388868"/>
                    <a:gd name="csX20" fmla="*/ 1007728 w 1397752"/>
                    <a:gd name="csY20" fmla="*/ 336487 h 2388868"/>
                    <a:gd name="csX21" fmla="*/ 836121 w 1397752"/>
                    <a:gd name="csY21" fmla="*/ 296241 h 2388868"/>
                    <a:gd name="csX22" fmla="*/ 591778 w 1397752"/>
                    <a:gd name="csY22" fmla="*/ 487208 h 2388868"/>
                    <a:gd name="csX23" fmla="*/ 544632 w 1397752"/>
                    <a:gd name="csY23" fmla="*/ 728559 h 2388868"/>
                    <a:gd name="csX24" fmla="*/ 629703 w 1397752"/>
                    <a:gd name="csY24" fmla="*/ 934854 h 2388868"/>
                    <a:gd name="csX25" fmla="*/ 883695 w 1397752"/>
                    <a:gd name="csY25" fmla="*/ 1090706 h 2388868"/>
                    <a:gd name="csX26" fmla="*/ 1207246 w 1397752"/>
                    <a:gd name="csY26" fmla="*/ 1540368 h 2388868"/>
                    <a:gd name="csX27" fmla="*/ 1125411 w 1397752"/>
                    <a:gd name="csY27" fmla="*/ 1978609 h 2388868"/>
                    <a:gd name="csX28" fmla="*/ 695353 w 1397752"/>
                    <a:gd name="csY28" fmla="*/ 2373857 h 238886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  <a:cxn ang="0">
                      <a:pos x="csX24" y="csY24"/>
                    </a:cxn>
                    <a:cxn ang="0">
                      <a:pos x="csX25" y="csY25"/>
                    </a:cxn>
                    <a:cxn ang="0">
                      <a:pos x="csX26" y="csY26"/>
                    </a:cxn>
                    <a:cxn ang="0">
                      <a:pos x="csX27" y="csY27"/>
                    </a:cxn>
                    <a:cxn ang="0">
                      <a:pos x="csX28" y="csY28"/>
                    </a:cxn>
                  </a:cxnLst>
                  <a:rect l="l" t="t" r="r" b="b"/>
                  <a:pathLst>
                    <a:path w="1397752" h="2388868">
                      <a:moveTo>
                        <a:pt x="695414" y="2373918"/>
                      </a:moveTo>
                      <a:cubicBezTo>
                        <a:pt x="488996" y="2400789"/>
                        <a:pt x="191522" y="2412148"/>
                        <a:pt x="58878" y="2220936"/>
                      </a:cubicBezTo>
                      <a:cubicBezTo>
                        <a:pt x="7517" y="2146919"/>
                        <a:pt x="-7750" y="2051527"/>
                        <a:pt x="3487" y="1960593"/>
                      </a:cubicBezTo>
                      <a:cubicBezTo>
                        <a:pt x="23029" y="1802054"/>
                        <a:pt x="54358" y="1652188"/>
                        <a:pt x="82267" y="1494626"/>
                      </a:cubicBezTo>
                      <a:lnTo>
                        <a:pt x="407895" y="1496824"/>
                      </a:lnTo>
                      <a:lnTo>
                        <a:pt x="342855" y="1889935"/>
                      </a:lnTo>
                      <a:cubicBezTo>
                        <a:pt x="331862" y="1956318"/>
                        <a:pt x="349573" y="2034733"/>
                        <a:pt x="412658" y="2066428"/>
                      </a:cubicBezTo>
                      <a:cubicBezTo>
                        <a:pt x="510860" y="2115712"/>
                        <a:pt x="637947" y="2104414"/>
                        <a:pt x="725095" y="2038214"/>
                      </a:cubicBezTo>
                      <a:cubicBezTo>
                        <a:pt x="782500" y="1994609"/>
                        <a:pt x="811143" y="1926455"/>
                        <a:pt x="823479" y="1858422"/>
                      </a:cubicBezTo>
                      <a:lnTo>
                        <a:pt x="863480" y="1638264"/>
                      </a:lnTo>
                      <a:cubicBezTo>
                        <a:pt x="879969" y="1547635"/>
                        <a:pt x="849373" y="1464946"/>
                        <a:pt x="770775" y="1416028"/>
                      </a:cubicBezTo>
                      <a:lnTo>
                        <a:pt x="432629" y="1205458"/>
                      </a:lnTo>
                      <a:cubicBezTo>
                        <a:pt x="294121" y="1119226"/>
                        <a:pt x="176866" y="970214"/>
                        <a:pt x="206851" y="795309"/>
                      </a:cubicBezTo>
                      <a:cubicBezTo>
                        <a:pt x="228165" y="670969"/>
                        <a:pt x="242883" y="550783"/>
                        <a:pt x="271891" y="428153"/>
                      </a:cubicBezTo>
                      <a:cubicBezTo>
                        <a:pt x="314335" y="248850"/>
                        <a:pt x="432079" y="102648"/>
                        <a:pt x="609305" y="45608"/>
                      </a:cubicBezTo>
                      <a:cubicBezTo>
                        <a:pt x="783478" y="-10454"/>
                        <a:pt x="974262" y="-17783"/>
                        <a:pt x="1146297" y="40173"/>
                      </a:cubicBezTo>
                      <a:cubicBezTo>
                        <a:pt x="1318333" y="98129"/>
                        <a:pt x="1421114" y="249034"/>
                        <a:pt x="1393205" y="421008"/>
                      </a:cubicBezTo>
                      <a:lnTo>
                        <a:pt x="1321753" y="861387"/>
                      </a:lnTo>
                      <a:lnTo>
                        <a:pt x="993866" y="861081"/>
                      </a:lnTo>
                      <a:lnTo>
                        <a:pt x="1057135" y="495575"/>
                      </a:lnTo>
                      <a:cubicBezTo>
                        <a:pt x="1066906" y="439207"/>
                        <a:pt x="1049623" y="372762"/>
                        <a:pt x="1007728" y="336487"/>
                      </a:cubicBezTo>
                      <a:cubicBezTo>
                        <a:pt x="959849" y="295020"/>
                        <a:pt x="896031" y="295753"/>
                        <a:pt x="836121" y="296241"/>
                      </a:cubicBezTo>
                      <a:cubicBezTo>
                        <a:pt x="714896" y="297218"/>
                        <a:pt x="618771" y="368732"/>
                        <a:pt x="591778" y="487208"/>
                      </a:cubicBezTo>
                      <a:cubicBezTo>
                        <a:pt x="573640" y="566783"/>
                        <a:pt x="558800" y="647030"/>
                        <a:pt x="544632" y="728559"/>
                      </a:cubicBezTo>
                      <a:cubicBezTo>
                        <a:pt x="530463" y="810088"/>
                        <a:pt x="558922" y="891433"/>
                        <a:pt x="629703" y="934854"/>
                      </a:cubicBezTo>
                      <a:lnTo>
                        <a:pt x="883695" y="1090706"/>
                      </a:lnTo>
                      <a:cubicBezTo>
                        <a:pt x="1048218" y="1191717"/>
                        <a:pt x="1243582" y="1305613"/>
                        <a:pt x="1207246" y="1540368"/>
                      </a:cubicBezTo>
                      <a:cubicBezTo>
                        <a:pt x="1184283" y="1688647"/>
                        <a:pt x="1157107" y="1832651"/>
                        <a:pt x="1125411" y="1978609"/>
                      </a:cubicBezTo>
                      <a:cubicBezTo>
                        <a:pt x="1078265" y="2196081"/>
                        <a:pt x="915695" y="2345154"/>
                        <a:pt x="695353" y="2373857"/>
                      </a:cubicBez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BE1F733C-146A-765E-7C28-A1139F4A8720}"/>
                    </a:ext>
                  </a:extLst>
                </p:cNvPr>
                <p:cNvSpPr/>
                <p:nvPr/>
              </p:nvSpPr>
              <p:spPr>
                <a:xfrm>
                  <a:off x="2145892" y="9326554"/>
                  <a:ext cx="1184033" cy="2332168"/>
                </a:xfrm>
                <a:custGeom>
                  <a:avLst/>
                  <a:gdLst>
                    <a:gd name="csX0" fmla="*/ 377537 w 1184033"/>
                    <a:gd name="csY0" fmla="*/ 2327149 h 2332168"/>
                    <a:gd name="csX1" fmla="*/ 44826 w 1184033"/>
                    <a:gd name="csY1" fmla="*/ 2328493 h 2332168"/>
                    <a:gd name="csX2" fmla="*/ 401904 w 1184033"/>
                    <a:gd name="csY2" fmla="*/ 298695 h 2332168"/>
                    <a:gd name="csX3" fmla="*/ 0 w 1184033"/>
                    <a:gd name="csY3" fmla="*/ 292344 h 2332168"/>
                    <a:gd name="csX4" fmla="*/ 56490 w 1184033"/>
                    <a:gd name="csY4" fmla="*/ 0 h 2332168"/>
                    <a:gd name="csX5" fmla="*/ 1184033 w 1184033"/>
                    <a:gd name="csY5" fmla="*/ 672 h 2332168"/>
                    <a:gd name="csX6" fmla="*/ 1138230 w 1184033"/>
                    <a:gd name="csY6" fmla="*/ 292833 h 2332168"/>
                    <a:gd name="csX7" fmla="*/ 737792 w 1184033"/>
                    <a:gd name="csY7" fmla="*/ 296985 h 2332168"/>
                    <a:gd name="csX8" fmla="*/ 377537 w 1184033"/>
                    <a:gd name="csY8" fmla="*/ 2327211 h 233216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1184033" h="2332168">
                      <a:moveTo>
                        <a:pt x="377537" y="2327149"/>
                      </a:moveTo>
                      <a:cubicBezTo>
                        <a:pt x="262908" y="2335028"/>
                        <a:pt x="160004" y="2332157"/>
                        <a:pt x="44826" y="2328493"/>
                      </a:cubicBezTo>
                      <a:lnTo>
                        <a:pt x="401904" y="298695"/>
                      </a:lnTo>
                      <a:lnTo>
                        <a:pt x="0" y="292344"/>
                      </a:lnTo>
                      <a:cubicBezTo>
                        <a:pt x="14107" y="189196"/>
                        <a:pt x="28459" y="94720"/>
                        <a:pt x="56490" y="0"/>
                      </a:cubicBezTo>
                      <a:lnTo>
                        <a:pt x="1184033" y="672"/>
                      </a:lnTo>
                      <a:cubicBezTo>
                        <a:pt x="1177621" y="101865"/>
                        <a:pt x="1158017" y="192189"/>
                        <a:pt x="1138230" y="292833"/>
                      </a:cubicBezTo>
                      <a:lnTo>
                        <a:pt x="737792" y="296985"/>
                      </a:lnTo>
                      <a:lnTo>
                        <a:pt x="377537" y="2327211"/>
                      </a:ln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829901D4-73FA-705D-1C6B-1B2CBE0620B8}"/>
                    </a:ext>
                  </a:extLst>
                </p:cNvPr>
                <p:cNvSpPr/>
                <p:nvPr/>
              </p:nvSpPr>
              <p:spPr>
                <a:xfrm>
                  <a:off x="1806890" y="9604791"/>
                  <a:ext cx="142721" cy="2053123"/>
                </a:xfrm>
                <a:custGeom>
                  <a:avLst/>
                  <a:gdLst>
                    <a:gd name="csX0" fmla="*/ 0 w 142721"/>
                    <a:gd name="csY0" fmla="*/ 2007690 h 2053123"/>
                    <a:gd name="csX1" fmla="*/ 78476 w 142721"/>
                    <a:gd name="csY1" fmla="*/ 2035538 h 2053123"/>
                    <a:gd name="csX2" fmla="*/ 109866 w 142721"/>
                    <a:gd name="csY2" fmla="*/ 2040424 h 2053123"/>
                    <a:gd name="csX3" fmla="*/ 128859 w 142721"/>
                    <a:gd name="csY3" fmla="*/ 2004331 h 2053123"/>
                    <a:gd name="csX4" fmla="*/ 130141 w 142721"/>
                    <a:gd name="csY4" fmla="*/ 0 h 2053123"/>
                    <a:gd name="csX5" fmla="*/ 142722 w 142721"/>
                    <a:gd name="csY5" fmla="*/ 2047691 h 2053123"/>
                    <a:gd name="csX6" fmla="*/ 0 w 142721"/>
                    <a:gd name="csY6" fmla="*/ 2007690 h 205312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142721" h="2053123">
                      <a:moveTo>
                        <a:pt x="0" y="2007690"/>
                      </a:moveTo>
                      <a:cubicBezTo>
                        <a:pt x="24611" y="2015018"/>
                        <a:pt x="52093" y="2009156"/>
                        <a:pt x="78476" y="2035538"/>
                      </a:cubicBezTo>
                      <a:cubicBezTo>
                        <a:pt x="84888" y="2041950"/>
                        <a:pt x="102904" y="2042012"/>
                        <a:pt x="109866" y="2040424"/>
                      </a:cubicBezTo>
                      <a:cubicBezTo>
                        <a:pt x="122385" y="2037614"/>
                        <a:pt x="128797" y="2025278"/>
                        <a:pt x="128859" y="2004331"/>
                      </a:cubicBezTo>
                      <a:lnTo>
                        <a:pt x="130141" y="0"/>
                      </a:lnTo>
                      <a:lnTo>
                        <a:pt x="142722" y="2047691"/>
                      </a:lnTo>
                      <a:cubicBezTo>
                        <a:pt x="81590" y="2065890"/>
                        <a:pt x="38780" y="2034744"/>
                        <a:pt x="0" y="2007690"/>
                      </a:cubicBezTo>
                      <a:close/>
                    </a:path>
                  </a:pathLst>
                </a:custGeom>
                <a:solidFill>
                  <a:srgbClr val="3C5E75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32" name="Graphic 18">
                  <a:extLst>
                    <a:ext uri="{FF2B5EF4-FFF2-40B4-BE49-F238E27FC236}">
                      <a16:creationId xmlns:a16="http://schemas.microsoft.com/office/drawing/2014/main" id="{20574992-E11A-150F-4A49-030581A62778}"/>
                    </a:ext>
                  </a:extLst>
                </p:cNvPr>
                <p:cNvGrpSpPr/>
                <p:nvPr/>
              </p:nvGrpSpPr>
              <p:grpSpPr>
                <a:xfrm>
                  <a:off x="-148" y="9206518"/>
                  <a:ext cx="1940722" cy="2440199"/>
                  <a:chOff x="-148" y="9206518"/>
                  <a:chExt cx="1940722" cy="2440199"/>
                </a:xfrm>
              </p:grpSpPr>
              <p:sp>
                <p:nvSpPr>
                  <p:cNvPr id="133" name="Freeform: Shape 132">
                    <a:extLst>
                      <a:ext uri="{FF2B5EF4-FFF2-40B4-BE49-F238E27FC236}">
                        <a16:creationId xmlns:a16="http://schemas.microsoft.com/office/drawing/2014/main" id="{9ABE5401-8855-0DBB-C0E1-568AAFF58BE1}"/>
                      </a:ext>
                    </a:extLst>
                  </p:cNvPr>
                  <p:cNvSpPr/>
                  <p:nvPr/>
                </p:nvSpPr>
                <p:spPr>
                  <a:xfrm>
                    <a:off x="-148" y="9206518"/>
                    <a:ext cx="1691554" cy="2085222"/>
                  </a:xfrm>
                  <a:custGeom>
                    <a:avLst/>
                    <a:gdLst>
                      <a:gd name="csX0" fmla="*/ 1691555 w 1691554"/>
                      <a:gd name="csY0" fmla="*/ 70263 h 2085222"/>
                      <a:gd name="csX1" fmla="*/ 1676715 w 1691554"/>
                      <a:gd name="csY1" fmla="*/ 89317 h 2085222"/>
                      <a:gd name="csX2" fmla="*/ 1676410 w 1691554"/>
                      <a:gd name="csY2" fmla="*/ 2019265 h 2085222"/>
                      <a:gd name="csX3" fmla="*/ 1596346 w 1691554"/>
                      <a:gd name="csY3" fmla="*/ 2081679 h 2085222"/>
                      <a:gd name="csX4" fmla="*/ 992360 w 1691554"/>
                      <a:gd name="csY4" fmla="*/ 1820786 h 2085222"/>
                      <a:gd name="csX5" fmla="*/ 963779 w 1691554"/>
                      <a:gd name="csY5" fmla="*/ 1782922 h 2085222"/>
                      <a:gd name="csX6" fmla="*/ 951320 w 1691554"/>
                      <a:gd name="csY6" fmla="*/ 1773090 h 2085222"/>
                      <a:gd name="csX7" fmla="*/ 938618 w 1691554"/>
                      <a:gd name="csY7" fmla="*/ 1772662 h 2085222"/>
                      <a:gd name="csX8" fmla="*/ 895319 w 1691554"/>
                      <a:gd name="csY8" fmla="*/ 1782373 h 2085222"/>
                      <a:gd name="csX9" fmla="*/ 60059 w 1691554"/>
                      <a:gd name="csY9" fmla="*/ 1935720 h 2085222"/>
                      <a:gd name="csX10" fmla="*/ 44608 w 1691554"/>
                      <a:gd name="csY10" fmla="*/ 1944515 h 2085222"/>
                      <a:gd name="csX11" fmla="*/ 27 w 1691554"/>
                      <a:gd name="csY11" fmla="*/ 1877948 h 2085222"/>
                      <a:gd name="csX12" fmla="*/ 1606117 w 1691554"/>
                      <a:gd name="csY12" fmla="*/ 1010 h 2085222"/>
                      <a:gd name="csX13" fmla="*/ 1691555 w 1691554"/>
                      <a:gd name="csY13" fmla="*/ 70325 h 20852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</a:cxnLst>
                    <a:rect l="l" t="t" r="r" b="b"/>
                    <a:pathLst>
                      <a:path w="1691554" h="2085222">
                        <a:moveTo>
                          <a:pt x="1691555" y="70263"/>
                        </a:moveTo>
                        <a:lnTo>
                          <a:pt x="1676715" y="89317"/>
                        </a:lnTo>
                        <a:lnTo>
                          <a:pt x="1676410" y="2019265"/>
                        </a:lnTo>
                        <a:cubicBezTo>
                          <a:pt x="1665966" y="2074106"/>
                          <a:pt x="1659615" y="2094076"/>
                          <a:pt x="1596346" y="2081679"/>
                        </a:cubicBezTo>
                        <a:lnTo>
                          <a:pt x="992360" y="1820786"/>
                        </a:lnTo>
                        <a:cubicBezTo>
                          <a:pt x="975138" y="1810893"/>
                          <a:pt x="965611" y="1798251"/>
                          <a:pt x="963779" y="1782922"/>
                        </a:cubicBezTo>
                        <a:lnTo>
                          <a:pt x="951320" y="1773090"/>
                        </a:lnTo>
                        <a:cubicBezTo>
                          <a:pt x="946923" y="1779197"/>
                          <a:pt x="942709" y="1779075"/>
                          <a:pt x="938618" y="1772662"/>
                        </a:cubicBezTo>
                        <a:cubicBezTo>
                          <a:pt x="927625" y="1782922"/>
                          <a:pt x="913151" y="1786159"/>
                          <a:pt x="895319" y="1782373"/>
                        </a:cubicBezTo>
                        <a:lnTo>
                          <a:pt x="60059" y="1935720"/>
                        </a:lnTo>
                        <a:cubicBezTo>
                          <a:pt x="66288" y="1921125"/>
                          <a:pt x="61158" y="1924056"/>
                          <a:pt x="44608" y="1944515"/>
                        </a:cubicBezTo>
                        <a:cubicBezTo>
                          <a:pt x="32211" y="1922835"/>
                          <a:pt x="-1073" y="1914468"/>
                          <a:pt x="27" y="1877948"/>
                        </a:cubicBezTo>
                        <a:lnTo>
                          <a:pt x="1606117" y="1010"/>
                        </a:lnTo>
                        <a:cubicBezTo>
                          <a:pt x="1656989" y="-7296"/>
                          <a:pt x="1674577" y="37408"/>
                          <a:pt x="1691555" y="70325"/>
                        </a:cubicBezTo>
                        <a:close/>
                      </a:path>
                    </a:pathLst>
                  </a:custGeom>
                  <a:solidFill>
                    <a:srgbClr val="7850DC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34" name="Freeform: Shape 133">
                    <a:extLst>
                      <a:ext uri="{FF2B5EF4-FFF2-40B4-BE49-F238E27FC236}">
                        <a16:creationId xmlns:a16="http://schemas.microsoft.com/office/drawing/2014/main" id="{0AA5BE1E-D56F-8D94-5504-7CC668A2E265}"/>
                      </a:ext>
                    </a:extLst>
                  </p:cNvPr>
                  <p:cNvSpPr/>
                  <p:nvPr/>
                </p:nvSpPr>
                <p:spPr>
                  <a:xfrm>
                    <a:off x="937867" y="9240078"/>
                    <a:ext cx="1002707" cy="2406639"/>
                  </a:xfrm>
                  <a:custGeom>
                    <a:avLst/>
                    <a:gdLst>
                      <a:gd name="csX0" fmla="*/ 753539 w 1002707"/>
                      <a:gd name="csY0" fmla="*/ 36703 h 2406639"/>
                      <a:gd name="csX1" fmla="*/ 999164 w 1002707"/>
                      <a:gd name="csY1" fmla="*/ 364713 h 2406639"/>
                      <a:gd name="csX2" fmla="*/ 1002034 w 1002707"/>
                      <a:gd name="csY2" fmla="*/ 2402205 h 2406639"/>
                      <a:gd name="csX3" fmla="*/ 869023 w 1002707"/>
                      <a:gd name="csY3" fmla="*/ 2372403 h 2406639"/>
                      <a:gd name="csX4" fmla="*/ 515486 w 1002707"/>
                      <a:gd name="csY4" fmla="*/ 2222536 h 2406639"/>
                      <a:gd name="csX5" fmla="*/ 281892 w 1002707"/>
                      <a:gd name="csY5" fmla="*/ 2116273 h 2406639"/>
                      <a:gd name="csX6" fmla="*/ 241158 w 1002707"/>
                      <a:gd name="csY6" fmla="*/ 2105647 h 2406639"/>
                      <a:gd name="csX7" fmla="*/ 785 w 1002707"/>
                      <a:gd name="csY7" fmla="*/ 1769271 h 2406639"/>
                      <a:gd name="csX8" fmla="*/ 785 w 1002707"/>
                      <a:gd name="csY8" fmla="*/ 1739163 h 2406639"/>
                      <a:gd name="csX9" fmla="*/ 13487 w 1002707"/>
                      <a:gd name="csY9" fmla="*/ 1739591 h 2406639"/>
                      <a:gd name="csX10" fmla="*/ 25946 w 1002707"/>
                      <a:gd name="csY10" fmla="*/ 1749423 h 2406639"/>
                      <a:gd name="csX11" fmla="*/ 670361 w 1002707"/>
                      <a:gd name="csY11" fmla="*/ 2027843 h 2406639"/>
                      <a:gd name="csX12" fmla="*/ 703461 w 1002707"/>
                      <a:gd name="csY12" fmla="*/ 2023996 h 2406639"/>
                      <a:gd name="csX13" fmla="*/ 715064 w 1002707"/>
                      <a:gd name="csY13" fmla="*/ 1993888 h 2406639"/>
                      <a:gd name="csX14" fmla="*/ 715370 w 1002707"/>
                      <a:gd name="csY14" fmla="*/ 0 h 2406639"/>
                      <a:gd name="csX15" fmla="*/ 753600 w 1002707"/>
                      <a:gd name="csY15" fmla="*/ 36764 h 2406639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</a:cxnLst>
                    <a:rect l="l" t="t" r="r" b="b"/>
                    <a:pathLst>
                      <a:path w="1002707" h="2406639">
                        <a:moveTo>
                          <a:pt x="753539" y="36703"/>
                        </a:moveTo>
                        <a:cubicBezTo>
                          <a:pt x="768623" y="38841"/>
                          <a:pt x="990370" y="331063"/>
                          <a:pt x="999164" y="364713"/>
                        </a:cubicBezTo>
                        <a:cubicBezTo>
                          <a:pt x="1002584" y="1044182"/>
                          <a:pt x="1003500" y="1723346"/>
                          <a:pt x="1002034" y="2402205"/>
                        </a:cubicBezTo>
                        <a:cubicBezTo>
                          <a:pt x="962094" y="2413381"/>
                          <a:pt x="917757" y="2403426"/>
                          <a:pt x="869023" y="2372403"/>
                        </a:cubicBezTo>
                        <a:cubicBezTo>
                          <a:pt x="748592" y="2336676"/>
                          <a:pt x="636222" y="2274995"/>
                          <a:pt x="515486" y="2222536"/>
                        </a:cubicBezTo>
                        <a:cubicBezTo>
                          <a:pt x="434446" y="2187359"/>
                          <a:pt x="355359" y="2158168"/>
                          <a:pt x="281892" y="2116273"/>
                        </a:cubicBezTo>
                        <a:lnTo>
                          <a:pt x="241158" y="2105647"/>
                        </a:lnTo>
                        <a:cubicBezTo>
                          <a:pt x="185950" y="2054226"/>
                          <a:pt x="8296" y="1829609"/>
                          <a:pt x="785" y="1769271"/>
                        </a:cubicBezTo>
                        <a:cubicBezTo>
                          <a:pt x="-437" y="1759378"/>
                          <a:pt x="-70" y="1749301"/>
                          <a:pt x="785" y="1739163"/>
                        </a:cubicBezTo>
                        <a:cubicBezTo>
                          <a:pt x="4937" y="1739713"/>
                          <a:pt x="9396" y="1738553"/>
                          <a:pt x="13487" y="1739591"/>
                        </a:cubicBezTo>
                        <a:lnTo>
                          <a:pt x="25946" y="1749423"/>
                        </a:lnTo>
                        <a:lnTo>
                          <a:pt x="670361" y="2027843"/>
                        </a:lnTo>
                        <a:cubicBezTo>
                          <a:pt x="682453" y="2033095"/>
                          <a:pt x="697781" y="2028943"/>
                          <a:pt x="703461" y="2023996"/>
                        </a:cubicBezTo>
                        <a:cubicBezTo>
                          <a:pt x="708469" y="2019660"/>
                          <a:pt x="715064" y="2010255"/>
                          <a:pt x="715064" y="1993888"/>
                        </a:cubicBezTo>
                        <a:lnTo>
                          <a:pt x="715370" y="0"/>
                        </a:lnTo>
                        <a:cubicBezTo>
                          <a:pt x="734790" y="18504"/>
                          <a:pt x="740408" y="34871"/>
                          <a:pt x="753600" y="36764"/>
                        </a:cubicBezTo>
                        <a:close/>
                      </a:path>
                    </a:pathLst>
                  </a:custGeom>
                  <a:solidFill>
                    <a:srgbClr val="2D25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35" name="Freeform: Shape 134">
                    <a:extLst>
                      <a:ext uri="{FF2B5EF4-FFF2-40B4-BE49-F238E27FC236}">
                        <a16:creationId xmlns:a16="http://schemas.microsoft.com/office/drawing/2014/main" id="{1FEC9559-1625-F76D-47C3-97387824E23E}"/>
                      </a:ext>
                    </a:extLst>
                  </p:cNvPr>
                  <p:cNvSpPr/>
                  <p:nvPr/>
                </p:nvSpPr>
                <p:spPr>
                  <a:xfrm>
                    <a:off x="39226" y="10964815"/>
                    <a:ext cx="1180472" cy="543038"/>
                  </a:xfrm>
                  <a:custGeom>
                    <a:avLst/>
                    <a:gdLst>
                      <a:gd name="csX0" fmla="*/ 899426 w 1180472"/>
                      <a:gd name="csY0" fmla="*/ 14426 h 543038"/>
                      <a:gd name="csX1" fmla="*/ 1134120 w 1180472"/>
                      <a:gd name="csY1" fmla="*/ 339260 h 543038"/>
                      <a:gd name="csX2" fmla="*/ 1180472 w 1180472"/>
                      <a:gd name="csY2" fmla="*/ 391597 h 543038"/>
                      <a:gd name="csX3" fmla="*/ 315349 w 1180472"/>
                      <a:gd name="csY3" fmla="*/ 541586 h 543038"/>
                      <a:gd name="csX4" fmla="*/ 237972 w 1180472"/>
                      <a:gd name="csY4" fmla="*/ 510013 h 543038"/>
                      <a:gd name="csX5" fmla="*/ 5355 w 1180472"/>
                      <a:gd name="csY5" fmla="*/ 186339 h 543038"/>
                      <a:gd name="csX6" fmla="*/ 2790 w 1180472"/>
                      <a:gd name="csY6" fmla="*/ 157026 h 543038"/>
                      <a:gd name="csX7" fmla="*/ 853440 w 1180472"/>
                      <a:gd name="csY7" fmla="*/ 930 h 543038"/>
                      <a:gd name="csX8" fmla="*/ 899426 w 1180472"/>
                      <a:gd name="csY8" fmla="*/ 14487 h 543038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</a:cxnLst>
                    <a:rect l="l" t="t" r="r" b="b"/>
                    <a:pathLst>
                      <a:path w="1180472" h="543038">
                        <a:moveTo>
                          <a:pt x="899426" y="14426"/>
                        </a:moveTo>
                        <a:cubicBezTo>
                          <a:pt x="965016" y="123681"/>
                          <a:pt x="1042453" y="235745"/>
                          <a:pt x="1134120" y="339260"/>
                        </a:cubicBezTo>
                        <a:lnTo>
                          <a:pt x="1180472" y="391597"/>
                        </a:lnTo>
                        <a:lnTo>
                          <a:pt x="315349" y="541586"/>
                        </a:lnTo>
                        <a:cubicBezTo>
                          <a:pt x="281821" y="547388"/>
                          <a:pt x="255255" y="535601"/>
                          <a:pt x="237972" y="510013"/>
                        </a:cubicBezTo>
                        <a:cubicBezTo>
                          <a:pt x="161634" y="397277"/>
                          <a:pt x="70334" y="300114"/>
                          <a:pt x="5355" y="186339"/>
                        </a:cubicBezTo>
                        <a:cubicBezTo>
                          <a:pt x="2790" y="178095"/>
                          <a:pt x="-3683" y="168934"/>
                          <a:pt x="2790" y="157026"/>
                        </a:cubicBezTo>
                        <a:lnTo>
                          <a:pt x="853440" y="930"/>
                        </a:lnTo>
                        <a:cubicBezTo>
                          <a:pt x="873960" y="-2857"/>
                          <a:pt x="889594" y="5571"/>
                          <a:pt x="899426" y="14487"/>
                        </a:cubicBezTo>
                        <a:close/>
                      </a:path>
                    </a:pathLst>
                  </a:custGeom>
                  <a:solidFill>
                    <a:srgbClr val="482E87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477A076C-B2AC-7DC5-01D0-DF4CD6447A51}"/>
                      </a:ext>
                    </a:extLst>
                  </p:cNvPr>
                  <p:cNvSpPr/>
                  <p:nvPr/>
                </p:nvSpPr>
                <p:spPr>
                  <a:xfrm>
                    <a:off x="951293" y="10979669"/>
                    <a:ext cx="13527" cy="9832"/>
                  </a:xfrm>
                  <a:custGeom>
                    <a:avLst/>
                    <a:gdLst>
                      <a:gd name="csX0" fmla="*/ 12458 w 13527"/>
                      <a:gd name="csY0" fmla="*/ 9832 h 9832"/>
                      <a:gd name="csX1" fmla="*/ 0 w 13527"/>
                      <a:gd name="csY1" fmla="*/ 0 h 9832"/>
                      <a:gd name="csX2" fmla="*/ 12458 w 13527"/>
                      <a:gd name="csY2" fmla="*/ 9832 h 983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</a:cxnLst>
                    <a:rect l="l" t="t" r="r" b="b"/>
                    <a:pathLst>
                      <a:path w="13527" h="9832">
                        <a:moveTo>
                          <a:pt x="12458" y="9832"/>
                        </a:moveTo>
                        <a:cubicBezTo>
                          <a:pt x="7389" y="7634"/>
                          <a:pt x="2382" y="5313"/>
                          <a:pt x="0" y="0"/>
                        </a:cubicBezTo>
                        <a:cubicBezTo>
                          <a:pt x="5130" y="1221"/>
                          <a:pt x="17161" y="2138"/>
                          <a:pt x="12458" y="9832"/>
                        </a:cubicBezTo>
                        <a:close/>
                      </a:path>
                    </a:pathLst>
                  </a:custGeom>
                  <a:solidFill>
                    <a:srgbClr val="482E87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968DB041-1116-D097-5FE7-488FA8F214BE}"/>
                  </a:ext>
                </a:extLst>
              </p:cNvPr>
              <p:cNvSpPr/>
              <p:nvPr/>
            </p:nvSpPr>
            <p:spPr>
              <a:xfrm>
                <a:off x="5164573" y="3184498"/>
                <a:ext cx="5439927" cy="860369"/>
              </a:xfrm>
              <a:custGeom>
                <a:avLst/>
                <a:gdLst>
                  <a:gd name="csX0" fmla="*/ 1284079 w 15094323"/>
                  <a:gd name="csY0" fmla="*/ 2346648 h 2387291"/>
                  <a:gd name="csX1" fmla="*/ 1292472 w 15094323"/>
                  <a:gd name="csY1" fmla="*/ 2348662 h 2387291"/>
                  <a:gd name="csX2" fmla="*/ 1306169 w 15094323"/>
                  <a:gd name="csY2" fmla="*/ 2347769 h 2387291"/>
                  <a:gd name="csX3" fmla="*/ 4339391 w 15094323"/>
                  <a:gd name="csY3" fmla="*/ 2334717 h 2387291"/>
                  <a:gd name="csX4" fmla="*/ 4338406 w 15094323"/>
                  <a:gd name="csY4" fmla="*/ 2339563 h 2387291"/>
                  <a:gd name="csX5" fmla="*/ 4338547 w 15094323"/>
                  <a:gd name="csY5" fmla="*/ 2339563 h 2387291"/>
                  <a:gd name="csX6" fmla="*/ 4973026 w 15094323"/>
                  <a:gd name="csY6" fmla="*/ 2334514 h 2387291"/>
                  <a:gd name="csX7" fmla="*/ 4972270 w 15094323"/>
                  <a:gd name="csY7" fmla="*/ 2338647 h 2387291"/>
                  <a:gd name="csX8" fmla="*/ 4973819 w 15094323"/>
                  <a:gd name="csY8" fmla="*/ 2338649 h 2387291"/>
                  <a:gd name="csX9" fmla="*/ 1269239 w 15094323"/>
                  <a:gd name="csY9" fmla="*/ 2306601 h 2387291"/>
                  <a:gd name="csX10" fmla="*/ 1268013 w 15094323"/>
                  <a:gd name="csY10" fmla="*/ 2317470 h 2387291"/>
                  <a:gd name="csX11" fmla="*/ 1268220 w 15094323"/>
                  <a:gd name="csY11" fmla="*/ 2319020 h 2387291"/>
                  <a:gd name="csX12" fmla="*/ 13172132 w 15094323"/>
                  <a:gd name="csY12" fmla="*/ 2305730 h 2387291"/>
                  <a:gd name="csX13" fmla="*/ 13172193 w 15094323"/>
                  <a:gd name="csY13" fmla="*/ 2305730 h 2387291"/>
                  <a:gd name="csX14" fmla="*/ 13172121 w 15094323"/>
                  <a:gd name="csY14" fmla="*/ 2305736 h 2387291"/>
                  <a:gd name="csX15" fmla="*/ 7749826 w 15094323"/>
                  <a:gd name="csY15" fmla="*/ 2300699 h 2387291"/>
                  <a:gd name="csX16" fmla="*/ 7739617 w 15094323"/>
                  <a:gd name="csY16" fmla="*/ 2339807 h 2387291"/>
                  <a:gd name="csX17" fmla="*/ 7744892 w 15094323"/>
                  <a:gd name="csY17" fmla="*/ 2339795 h 2387291"/>
                  <a:gd name="csX18" fmla="*/ 2560131 w 15094323"/>
                  <a:gd name="csY18" fmla="*/ 2299686 h 2387291"/>
                  <a:gd name="csX19" fmla="*/ 2560774 w 15094323"/>
                  <a:gd name="csY19" fmla="*/ 2339808 h 2387291"/>
                  <a:gd name="csX20" fmla="*/ 2561089 w 15094323"/>
                  <a:gd name="csY20" fmla="*/ 2339808 h 2387291"/>
                  <a:gd name="csX21" fmla="*/ 2806722 w 15094323"/>
                  <a:gd name="csY21" fmla="*/ 2293027 h 2387291"/>
                  <a:gd name="csX22" fmla="*/ 2806723 w 15094323"/>
                  <a:gd name="csY22" fmla="*/ 2293028 h 2387291"/>
                  <a:gd name="csX23" fmla="*/ 2806723 w 15094323"/>
                  <a:gd name="csY23" fmla="*/ 2293029 h 2387291"/>
                  <a:gd name="csX24" fmla="*/ 2806724 w 15094323"/>
                  <a:gd name="csY24" fmla="*/ 2293028 h 2387291"/>
                  <a:gd name="csX25" fmla="*/ 2806724 w 15094323"/>
                  <a:gd name="csY25" fmla="*/ 2293027 h 2387291"/>
                  <a:gd name="csX26" fmla="*/ 954313 w 15094323"/>
                  <a:gd name="csY26" fmla="*/ 2245849 h 2387291"/>
                  <a:gd name="csX27" fmla="*/ 954203 w 15094323"/>
                  <a:gd name="csY27" fmla="*/ 2246125 h 2387291"/>
                  <a:gd name="csX28" fmla="*/ 954220 w 15094323"/>
                  <a:gd name="csY28" fmla="*/ 2246399 h 2387291"/>
                  <a:gd name="csX29" fmla="*/ 954263 w 15094323"/>
                  <a:gd name="csY29" fmla="*/ 2246125 h 2387291"/>
                  <a:gd name="csX30" fmla="*/ 954262 w 15094323"/>
                  <a:gd name="csY30" fmla="*/ 2246125 h 2387291"/>
                  <a:gd name="csX31" fmla="*/ 7764047 w 15094323"/>
                  <a:gd name="csY31" fmla="*/ 2187498 h 2387291"/>
                  <a:gd name="csX32" fmla="*/ 7764107 w 15094323"/>
                  <a:gd name="csY32" fmla="*/ 2187498 h 2387291"/>
                  <a:gd name="csX33" fmla="*/ 7764031 w 15094323"/>
                  <a:gd name="csY33" fmla="*/ 2187767 h 2387291"/>
                  <a:gd name="csX34" fmla="*/ 5984085 w 15094323"/>
                  <a:gd name="csY34" fmla="*/ 2140467 h 2387291"/>
                  <a:gd name="csX35" fmla="*/ 5984025 w 15094323"/>
                  <a:gd name="csY35" fmla="*/ 2140535 h 2387291"/>
                  <a:gd name="csX36" fmla="*/ 5984006 w 15094323"/>
                  <a:gd name="csY36" fmla="*/ 2140995 h 2387291"/>
                  <a:gd name="csX37" fmla="*/ 5984065 w 15094323"/>
                  <a:gd name="csY37" fmla="*/ 2140656 h 2387291"/>
                  <a:gd name="csX38" fmla="*/ 5984025 w 15094323"/>
                  <a:gd name="csY38" fmla="*/ 2140656 h 2387291"/>
                  <a:gd name="csX39" fmla="*/ 14686578 w 15094323"/>
                  <a:gd name="csY39" fmla="*/ 2072739 h 2387291"/>
                  <a:gd name="csX40" fmla="*/ 14669231 w 15094323"/>
                  <a:gd name="csY40" fmla="*/ 2075403 h 2387291"/>
                  <a:gd name="csX41" fmla="*/ 14712491 w 15094323"/>
                  <a:gd name="csY41" fmla="*/ 2076461 h 2387291"/>
                  <a:gd name="csX42" fmla="*/ 14710883 w 15094323"/>
                  <a:gd name="csY42" fmla="*/ 2074398 h 2387291"/>
                  <a:gd name="csX43" fmla="*/ 14686578 w 15094323"/>
                  <a:gd name="csY43" fmla="*/ 2072739 h 2387291"/>
                  <a:gd name="csX44" fmla="*/ 11940097 w 15094323"/>
                  <a:gd name="csY44" fmla="*/ 1953048 h 2387291"/>
                  <a:gd name="csX45" fmla="*/ 11939968 w 15094323"/>
                  <a:gd name="csY45" fmla="*/ 1954035 h 2387291"/>
                  <a:gd name="csX46" fmla="*/ 11940097 w 15094323"/>
                  <a:gd name="csY46" fmla="*/ 1953365 h 2387291"/>
                  <a:gd name="csX47" fmla="*/ 11061496 w 15094323"/>
                  <a:gd name="csY47" fmla="*/ 1866355 h 2387291"/>
                  <a:gd name="csX48" fmla="*/ 11060683 w 15094323"/>
                  <a:gd name="csY48" fmla="*/ 1870908 h 2387291"/>
                  <a:gd name="csX49" fmla="*/ 11060312 w 15094323"/>
                  <a:gd name="csY49" fmla="*/ 1873167 h 2387291"/>
                  <a:gd name="csX50" fmla="*/ 11060744 w 15094323"/>
                  <a:gd name="csY50" fmla="*/ 1870908 h 2387291"/>
                  <a:gd name="csX51" fmla="*/ 9890459 w 15094323"/>
                  <a:gd name="csY51" fmla="*/ 1800754 h 2387291"/>
                  <a:gd name="csX52" fmla="*/ 9884164 w 15094323"/>
                  <a:gd name="csY52" fmla="*/ 1800958 h 2387291"/>
                  <a:gd name="csX53" fmla="*/ 10060519 w 15094323"/>
                  <a:gd name="csY53" fmla="*/ 1801925 h 2387291"/>
                  <a:gd name="csX54" fmla="*/ 10047030 w 15094323"/>
                  <a:gd name="csY54" fmla="*/ 1800840 h 2387291"/>
                  <a:gd name="csX55" fmla="*/ 9890459 w 15094323"/>
                  <a:gd name="csY55" fmla="*/ 1800754 h 2387291"/>
                  <a:gd name="csX56" fmla="*/ 117446 w 15094323"/>
                  <a:gd name="csY56" fmla="*/ 1683547 h 2387291"/>
                  <a:gd name="csX57" fmla="*/ 8772 w 15094323"/>
                  <a:gd name="csY57" fmla="*/ 2339257 h 2387291"/>
                  <a:gd name="csX58" fmla="*/ 11456 w 15094323"/>
                  <a:gd name="csY58" fmla="*/ 2339913 h 2387291"/>
                  <a:gd name="csX59" fmla="*/ 12357260 w 15094323"/>
                  <a:gd name="csY59" fmla="*/ 1609843 h 2387291"/>
                  <a:gd name="csX60" fmla="*/ 12347543 w 15094323"/>
                  <a:gd name="csY60" fmla="*/ 1671208 h 2387291"/>
                  <a:gd name="csX61" fmla="*/ 12303944 w 15094323"/>
                  <a:gd name="csY61" fmla="*/ 1975935 h 2387291"/>
                  <a:gd name="csX62" fmla="*/ 12304408 w 15094323"/>
                  <a:gd name="csY62" fmla="*/ 2031999 h 2387291"/>
                  <a:gd name="csX63" fmla="*/ 2255918 w 15094323"/>
                  <a:gd name="csY63" fmla="*/ 1542410 h 2387291"/>
                  <a:gd name="csX64" fmla="*/ 1855614 w 15094323"/>
                  <a:gd name="csY64" fmla="*/ 1542532 h 2387291"/>
                  <a:gd name="csX65" fmla="*/ 1855601 w 15094323"/>
                  <a:gd name="csY65" fmla="*/ 1542654 h 2387291"/>
                  <a:gd name="csX66" fmla="*/ 2255918 w 15094323"/>
                  <a:gd name="csY66" fmla="*/ 1542532 h 2387291"/>
                  <a:gd name="csX67" fmla="*/ 1856738 w 15094323"/>
                  <a:gd name="csY67" fmla="*/ 1531720 h 2387291"/>
                  <a:gd name="csX68" fmla="*/ 1856738 w 15094323"/>
                  <a:gd name="csY68" fmla="*/ 1531721 h 2387291"/>
                  <a:gd name="csX69" fmla="*/ 1856668 w 15094323"/>
                  <a:gd name="csY69" fmla="*/ 1532400 h 2387291"/>
                  <a:gd name="csX70" fmla="*/ 4176405 w 15094323"/>
                  <a:gd name="csY70" fmla="*/ 1483967 h 2387291"/>
                  <a:gd name="csX71" fmla="*/ 4176405 w 15094323"/>
                  <a:gd name="csY71" fmla="*/ 1484028 h 2387291"/>
                  <a:gd name="csX72" fmla="*/ 4176394 w 15094323"/>
                  <a:gd name="csY72" fmla="*/ 1484049 h 2387291"/>
                  <a:gd name="csX73" fmla="*/ 1874925 w 15094323"/>
                  <a:gd name="csY73" fmla="*/ 1467735 h 2387291"/>
                  <a:gd name="csX74" fmla="*/ 1874915 w 15094323"/>
                  <a:gd name="csY74" fmla="*/ 1467759 h 2387291"/>
                  <a:gd name="csX75" fmla="*/ 1872941 w 15094323"/>
                  <a:gd name="csY75" fmla="*/ 1474206 h 2387291"/>
                  <a:gd name="csX76" fmla="*/ 7010447 w 15094323"/>
                  <a:gd name="csY76" fmla="*/ 1459208 h 2387291"/>
                  <a:gd name="csX77" fmla="*/ 7025334 w 15094323"/>
                  <a:gd name="csY77" fmla="*/ 1542178 h 2387291"/>
                  <a:gd name="csX78" fmla="*/ 7014039 w 15094323"/>
                  <a:gd name="csY78" fmla="*/ 1469722 h 2387291"/>
                  <a:gd name="csX79" fmla="*/ 5444763 w 15094323"/>
                  <a:gd name="csY79" fmla="*/ 1413613 h 2387291"/>
                  <a:gd name="csX80" fmla="*/ 5444342 w 15094323"/>
                  <a:gd name="csY80" fmla="*/ 1416040 h 2387291"/>
                  <a:gd name="csX81" fmla="*/ 5444776 w 15094323"/>
                  <a:gd name="csY81" fmla="*/ 1413674 h 2387291"/>
                  <a:gd name="csX82" fmla="*/ 5444820 w 15094323"/>
                  <a:gd name="csY82" fmla="*/ 1413613 h 2387291"/>
                  <a:gd name="csX83" fmla="*/ 8669776 w 15094323"/>
                  <a:gd name="csY83" fmla="*/ 1132744 h 2387291"/>
                  <a:gd name="csX84" fmla="*/ 8669777 w 15094323"/>
                  <a:gd name="csY84" fmla="*/ 1132750 h 2387291"/>
                  <a:gd name="csX85" fmla="*/ 8669776 w 15094323"/>
                  <a:gd name="csY85" fmla="*/ 1132745 h 2387291"/>
                  <a:gd name="csX86" fmla="*/ 6785648 w 15094323"/>
                  <a:gd name="csY86" fmla="*/ 1076099 h 2387291"/>
                  <a:gd name="csX87" fmla="*/ 6785643 w 15094323"/>
                  <a:gd name="csY87" fmla="*/ 1076118 h 2387291"/>
                  <a:gd name="csX88" fmla="*/ 6785482 w 15094323"/>
                  <a:gd name="csY88" fmla="*/ 1077493 h 2387291"/>
                  <a:gd name="csX89" fmla="*/ 6821574 w 15094323"/>
                  <a:gd name="csY89" fmla="*/ 884526 h 2387291"/>
                  <a:gd name="csX90" fmla="*/ 6821572 w 15094323"/>
                  <a:gd name="csY90" fmla="*/ 884529 h 2387291"/>
                  <a:gd name="csX91" fmla="*/ 6805391 w 15094323"/>
                  <a:gd name="csY91" fmla="*/ 946970 h 2387291"/>
                  <a:gd name="csX92" fmla="*/ 6803566 w 15094323"/>
                  <a:gd name="csY92" fmla="*/ 958203 h 2387291"/>
                  <a:gd name="csX93" fmla="*/ 6801570 w 15094323"/>
                  <a:gd name="csY93" fmla="*/ 967903 h 2387291"/>
                  <a:gd name="csX94" fmla="*/ 6791356 w 15094323"/>
                  <a:gd name="csY94" fmla="*/ 1033336 h 2387291"/>
                  <a:gd name="csX95" fmla="*/ 6791168 w 15094323"/>
                  <a:gd name="csY95" fmla="*/ 1034485 h 2387291"/>
                  <a:gd name="csX96" fmla="*/ 6785968 w 15094323"/>
                  <a:gd name="csY96" fmla="*/ 1073666 h 2387291"/>
                  <a:gd name="csX97" fmla="*/ 6791184 w 15094323"/>
                  <a:gd name="csY97" fmla="*/ 1034440 h 2387291"/>
                  <a:gd name="csX98" fmla="*/ 6791356 w 15094323"/>
                  <a:gd name="csY98" fmla="*/ 1033336 h 2387291"/>
                  <a:gd name="csX99" fmla="*/ 6803566 w 15094323"/>
                  <a:gd name="csY99" fmla="*/ 958203 h 2387291"/>
                  <a:gd name="csX100" fmla="*/ 6813430 w 15094323"/>
                  <a:gd name="csY100" fmla="*/ 910274 h 2387291"/>
                  <a:gd name="csX101" fmla="*/ 6570746 w 15094323"/>
                  <a:gd name="csY101" fmla="*/ 531530 h 2387291"/>
                  <a:gd name="csX102" fmla="*/ 6570241 w 15094323"/>
                  <a:gd name="csY102" fmla="*/ 534199 h 2387291"/>
                  <a:gd name="csX103" fmla="*/ 6570300 w 15094323"/>
                  <a:gd name="csY103" fmla="*/ 534199 h 2387291"/>
                  <a:gd name="csX104" fmla="*/ 6570291 w 15094323"/>
                  <a:gd name="csY104" fmla="*/ 534257 h 2387291"/>
                  <a:gd name="csX105" fmla="*/ 6570302 w 15094323"/>
                  <a:gd name="csY105" fmla="*/ 534199 h 2387291"/>
                  <a:gd name="csX106" fmla="*/ 2232222 w 15094323"/>
                  <a:gd name="csY106" fmla="*/ 487297 h 2387291"/>
                  <a:gd name="csX107" fmla="*/ 2232222 w 15094323"/>
                  <a:gd name="csY107" fmla="*/ 487358 h 2387291"/>
                  <a:gd name="csX108" fmla="*/ 2232222 w 15094323"/>
                  <a:gd name="csY108" fmla="*/ 487300 h 2387291"/>
                  <a:gd name="csX109" fmla="*/ 2231992 w 15094323"/>
                  <a:gd name="csY109" fmla="*/ 469823 h 2387291"/>
                  <a:gd name="csX110" fmla="*/ 2231978 w 15094323"/>
                  <a:gd name="csY110" fmla="*/ 469831 h 2387291"/>
                  <a:gd name="csX111" fmla="*/ 2232222 w 15094323"/>
                  <a:gd name="csY111" fmla="*/ 487300 h 2387291"/>
                  <a:gd name="csX112" fmla="*/ 2212191 w 15094323"/>
                  <a:gd name="csY112" fmla="*/ 569436 h 2387291"/>
                  <a:gd name="csX113" fmla="*/ 1905506 w 15094323"/>
                  <a:gd name="csY113" fmla="*/ 1413586 h 2387291"/>
                  <a:gd name="csX114" fmla="*/ 1905506 w 15094323"/>
                  <a:gd name="csY114" fmla="*/ 1413613 h 2387291"/>
                  <a:gd name="csX115" fmla="*/ 1869169 w 15094323"/>
                  <a:gd name="csY115" fmla="*/ 1528914 h 2387291"/>
                  <a:gd name="csX116" fmla="*/ 2244082 w 15094323"/>
                  <a:gd name="csY116" fmla="*/ 1530868 h 2387291"/>
                  <a:gd name="csX117" fmla="*/ 2243899 w 15094323"/>
                  <a:gd name="csY117" fmla="*/ 500427 h 2387291"/>
                  <a:gd name="csX118" fmla="*/ 2232234 w 15094323"/>
                  <a:gd name="csY118" fmla="*/ 487236 h 2387291"/>
                  <a:gd name="csX119" fmla="*/ 10145726 w 15094323"/>
                  <a:gd name="csY119" fmla="*/ 452487 h 2387291"/>
                  <a:gd name="csX120" fmla="*/ 10117588 w 15094323"/>
                  <a:gd name="csY120" fmla="*/ 482167 h 2387291"/>
                  <a:gd name="csX121" fmla="*/ 10117004 w 15094323"/>
                  <a:gd name="csY121" fmla="*/ 487501 h 2387291"/>
                  <a:gd name="csX122" fmla="*/ 10114814 w 15094323"/>
                  <a:gd name="csY122" fmla="*/ 492085 h 2387291"/>
                  <a:gd name="csX123" fmla="*/ 10113292 w 15094323"/>
                  <a:gd name="csY123" fmla="*/ 521413 h 2387291"/>
                  <a:gd name="csX124" fmla="*/ 10113176 w 15094323"/>
                  <a:gd name="csY124" fmla="*/ 522474 h 2387291"/>
                  <a:gd name="csX125" fmla="*/ 9990668 w 15094323"/>
                  <a:gd name="csY125" fmla="*/ 880163 h 2387291"/>
                  <a:gd name="csX126" fmla="*/ 9885993 w 15094323"/>
                  <a:gd name="csY126" fmla="*/ 1184538 h 2387291"/>
                  <a:gd name="csX127" fmla="*/ 9772952 w 15094323"/>
                  <a:gd name="csY127" fmla="*/ 1483905 h 2387291"/>
                  <a:gd name="csX128" fmla="*/ 9751089 w 15094323"/>
                  <a:gd name="csY128" fmla="*/ 1542777 h 2387291"/>
                  <a:gd name="csX129" fmla="*/ 9946186 w 15094323"/>
                  <a:gd name="csY129" fmla="*/ 1543274 h 2387291"/>
                  <a:gd name="csX130" fmla="*/ 9946243 w 15094323"/>
                  <a:gd name="csY130" fmla="*/ 1543273 h 2387291"/>
                  <a:gd name="csX131" fmla="*/ 9751151 w 15094323"/>
                  <a:gd name="csY131" fmla="*/ 1542777 h 2387291"/>
                  <a:gd name="csX132" fmla="*/ 9773014 w 15094323"/>
                  <a:gd name="csY132" fmla="*/ 1483905 h 2387291"/>
                  <a:gd name="csX133" fmla="*/ 9759273 w 15094323"/>
                  <a:gd name="csY133" fmla="*/ 1530686 h 2387291"/>
                  <a:gd name="csX134" fmla="*/ 10134734 w 15094323"/>
                  <a:gd name="csY134" fmla="*/ 1530686 h 2387291"/>
                  <a:gd name="csX135" fmla="*/ 10134368 w 15094323"/>
                  <a:gd name="csY135" fmla="*/ 499389 h 2387291"/>
                  <a:gd name="csX136" fmla="*/ 10113237 w 15094323"/>
                  <a:gd name="csY136" fmla="*/ 522474 h 2387291"/>
                  <a:gd name="csX137" fmla="*/ 10113292 w 15094323"/>
                  <a:gd name="csY137" fmla="*/ 521413 h 2387291"/>
                  <a:gd name="csX138" fmla="*/ 10117004 w 15094323"/>
                  <a:gd name="csY138" fmla="*/ 487501 h 2387291"/>
                  <a:gd name="csX139" fmla="*/ 10127914 w 15094323"/>
                  <a:gd name="csY139" fmla="*/ 464659 h 2387291"/>
                  <a:gd name="csX140" fmla="*/ 10145726 w 15094323"/>
                  <a:gd name="csY140" fmla="*/ 452529 h 2387291"/>
                  <a:gd name="csX141" fmla="*/ 7716796 w 15094323"/>
                  <a:gd name="csY141" fmla="*/ 390841 h 2387291"/>
                  <a:gd name="csX142" fmla="*/ 7682661 w 15094323"/>
                  <a:gd name="csY142" fmla="*/ 681866 h 2387291"/>
                  <a:gd name="csX143" fmla="*/ 7706629 w 15094323"/>
                  <a:gd name="csY143" fmla="*/ 549429 h 2387291"/>
                  <a:gd name="csX144" fmla="*/ 7718302 w 15094323"/>
                  <a:gd name="csY144" fmla="*/ 413151 h 2387291"/>
                  <a:gd name="csX145" fmla="*/ 12983233 w 15094323"/>
                  <a:gd name="csY145" fmla="*/ 329903 h 2387291"/>
                  <a:gd name="csX146" fmla="*/ 12972613 w 15094323"/>
                  <a:gd name="csY146" fmla="*/ 336881 h 2387291"/>
                  <a:gd name="csX147" fmla="*/ 12972554 w 15094323"/>
                  <a:gd name="csY147" fmla="*/ 336963 h 2387291"/>
                  <a:gd name="csX148" fmla="*/ 7149785 w 15094323"/>
                  <a:gd name="csY148" fmla="*/ 320284 h 2387291"/>
                  <a:gd name="csX149" fmla="*/ 6930617 w 15094323"/>
                  <a:gd name="csY149" fmla="*/ 322345 h 2387291"/>
                  <a:gd name="csX150" fmla="*/ 6829546 w 15094323"/>
                  <a:gd name="csY150" fmla="*/ 874300 h 2387291"/>
                  <a:gd name="csX151" fmla="*/ 6829546 w 15094323"/>
                  <a:gd name="csY151" fmla="*/ 874239 h 2387291"/>
                  <a:gd name="csX152" fmla="*/ 6829530 w 15094323"/>
                  <a:gd name="csY152" fmla="*/ 874260 h 2387291"/>
                  <a:gd name="csX153" fmla="*/ 6789359 w 15094323"/>
                  <a:gd name="csY153" fmla="*/ 1120047 h 2387291"/>
                  <a:gd name="csX154" fmla="*/ 7109611 w 15094323"/>
                  <a:gd name="csY154" fmla="*/ 1118520 h 2387291"/>
                  <a:gd name="csX155" fmla="*/ 7109611 w 15094323"/>
                  <a:gd name="csY155" fmla="*/ 1118582 h 2387291"/>
                  <a:gd name="csX156" fmla="*/ 7086711 w 15094323"/>
                  <a:gd name="csY156" fmla="*/ 1132872 h 2387291"/>
                  <a:gd name="csX157" fmla="*/ 6779474 w 15094323"/>
                  <a:gd name="csY157" fmla="*/ 1132017 h 2387291"/>
                  <a:gd name="csX158" fmla="*/ 6779468 w 15094323"/>
                  <a:gd name="csY158" fmla="*/ 1132078 h 2387291"/>
                  <a:gd name="csX159" fmla="*/ 7086711 w 15094323"/>
                  <a:gd name="csY159" fmla="*/ 1132933 h 2387291"/>
                  <a:gd name="csX160" fmla="*/ 7109614 w 15094323"/>
                  <a:gd name="csY160" fmla="*/ 1118643 h 2387291"/>
                  <a:gd name="csX161" fmla="*/ 7358171 w 15094323"/>
                  <a:gd name="csY161" fmla="*/ 712463 h 2387291"/>
                  <a:gd name="csX162" fmla="*/ 7391333 w 15094323"/>
                  <a:gd name="csY162" fmla="*/ 499144 h 2387291"/>
                  <a:gd name="csX163" fmla="*/ 7149785 w 15094323"/>
                  <a:gd name="csY163" fmla="*/ 320284 h 2387291"/>
                  <a:gd name="csX164" fmla="*/ 2112282 w 15094323"/>
                  <a:gd name="csY164" fmla="*/ 31590 h 2387291"/>
                  <a:gd name="csX165" fmla="*/ 2522248 w 15094323"/>
                  <a:gd name="csY165" fmla="*/ 31834 h 2387291"/>
                  <a:gd name="csX166" fmla="*/ 2530858 w 15094323"/>
                  <a:gd name="csY166" fmla="*/ 459388 h 2387291"/>
                  <a:gd name="csX167" fmla="*/ 2542951 w 15094323"/>
                  <a:gd name="csY167" fmla="*/ 974578 h 2387291"/>
                  <a:gd name="csX168" fmla="*/ 2554614 w 15094323"/>
                  <a:gd name="csY168" fmla="*/ 1406896 h 2387291"/>
                  <a:gd name="csX169" fmla="*/ 2566401 w 15094323"/>
                  <a:gd name="csY169" fmla="*/ 1910666 h 2387291"/>
                  <a:gd name="csX170" fmla="*/ 2573547 w 15094323"/>
                  <a:gd name="csY170" fmla="*/ 2363137 h 2387291"/>
                  <a:gd name="csX171" fmla="*/ 2267340 w 15094323"/>
                  <a:gd name="csY171" fmla="*/ 2364114 h 2387291"/>
                  <a:gd name="csX172" fmla="*/ 2244682 w 15094323"/>
                  <a:gd name="csY172" fmla="*/ 2326128 h 2387291"/>
                  <a:gd name="csX173" fmla="*/ 2243837 w 15094323"/>
                  <a:gd name="csY173" fmla="*/ 1817518 h 2387291"/>
                  <a:gd name="csX174" fmla="*/ 2239398 w 15094323"/>
                  <a:gd name="csY174" fmla="*/ 1811936 h 2387291"/>
                  <a:gd name="csX175" fmla="*/ 1768260 w 15094323"/>
                  <a:gd name="csY175" fmla="*/ 1814161 h 2387291"/>
                  <a:gd name="csX176" fmla="*/ 1765220 w 15094323"/>
                  <a:gd name="csY176" fmla="*/ 1814293 h 2387291"/>
                  <a:gd name="csX177" fmla="*/ 1765218 w 15094323"/>
                  <a:gd name="csY177" fmla="*/ 1814296 h 2387291"/>
                  <a:gd name="csX178" fmla="*/ 1765219 w 15094323"/>
                  <a:gd name="csY178" fmla="*/ 1814293 h 2387291"/>
                  <a:gd name="csX179" fmla="*/ 1765156 w 15094323"/>
                  <a:gd name="csY179" fmla="*/ 1814296 h 2387291"/>
                  <a:gd name="csX180" fmla="*/ 1765217 w 15094323"/>
                  <a:gd name="csY180" fmla="*/ 1814296 h 2387291"/>
                  <a:gd name="csX181" fmla="*/ 1669764 w 15094323"/>
                  <a:gd name="csY181" fmla="*/ 2069570 h 2387291"/>
                  <a:gd name="csX182" fmla="*/ 1669476 w 15094323"/>
                  <a:gd name="csY182" fmla="*/ 2070356 h 2387291"/>
                  <a:gd name="csX183" fmla="*/ 1669826 w 15094323"/>
                  <a:gd name="csY183" fmla="*/ 2069509 h 2387291"/>
                  <a:gd name="csX184" fmla="*/ 1570831 w 15094323"/>
                  <a:gd name="csY184" fmla="*/ 2360326 h 2387291"/>
                  <a:gd name="csX185" fmla="*/ 1261326 w 15094323"/>
                  <a:gd name="csY185" fmla="*/ 2352448 h 2387291"/>
                  <a:gd name="csX186" fmla="*/ 1256776 w 15094323"/>
                  <a:gd name="csY186" fmla="*/ 2331913 h 2387291"/>
                  <a:gd name="csX187" fmla="*/ 1269385 w 15094323"/>
                  <a:gd name="csY187" fmla="*/ 2304826 h 2387291"/>
                  <a:gd name="csX188" fmla="*/ 1269386 w 15094323"/>
                  <a:gd name="csY188" fmla="*/ 2304813 h 2387291"/>
                  <a:gd name="csX189" fmla="*/ 2089806 w 15094323"/>
                  <a:gd name="csY189" fmla="*/ 112141 h 2387291"/>
                  <a:gd name="csX190" fmla="*/ 2089894 w 15094323"/>
                  <a:gd name="csY190" fmla="*/ 111944 h 2387291"/>
                  <a:gd name="csX191" fmla="*/ 2096861 w 15094323"/>
                  <a:gd name="csY191" fmla="*/ 75019 h 2387291"/>
                  <a:gd name="csX192" fmla="*/ 2112282 w 15094323"/>
                  <a:gd name="csY192" fmla="*/ 31590 h 2387291"/>
                  <a:gd name="csX193" fmla="*/ 6648165 w 15094323"/>
                  <a:gd name="csY193" fmla="*/ 30613 h 2387291"/>
                  <a:gd name="csX194" fmla="*/ 7354505 w 15094323"/>
                  <a:gd name="csY194" fmla="*/ 32751 h 2387291"/>
                  <a:gd name="csX195" fmla="*/ 7563503 w 15094323"/>
                  <a:gd name="csY195" fmla="*/ 97822 h 2387291"/>
                  <a:gd name="csX196" fmla="*/ 7602668 w 15094323"/>
                  <a:gd name="csY196" fmla="*/ 134000 h 2387291"/>
                  <a:gd name="csX197" fmla="*/ 7603063 w 15094323"/>
                  <a:gd name="csY197" fmla="*/ 134249 h 2387291"/>
                  <a:gd name="csX198" fmla="*/ 7603001 w 15094323"/>
                  <a:gd name="csY198" fmla="*/ 134249 h 2387291"/>
                  <a:gd name="csX199" fmla="*/ 7697599 w 15094323"/>
                  <a:gd name="csY199" fmla="*/ 252787 h 2387291"/>
                  <a:gd name="csX200" fmla="*/ 7697603 w 15094323"/>
                  <a:gd name="csY200" fmla="*/ 252799 h 2387291"/>
                  <a:gd name="csX201" fmla="*/ 7729981 w 15094323"/>
                  <a:gd name="csY201" fmla="*/ 346484 h 2387291"/>
                  <a:gd name="csX202" fmla="*/ 7731126 w 15094323"/>
                  <a:gd name="csY202" fmla="*/ 454380 h 2387291"/>
                  <a:gd name="csX203" fmla="*/ 7676163 w 15094323"/>
                  <a:gd name="csY203" fmla="*/ 819093 h 2387291"/>
                  <a:gd name="csX204" fmla="*/ 7662850 w 15094323"/>
                  <a:gd name="csY204" fmla="*/ 850788 h 2387291"/>
                  <a:gd name="csX205" fmla="*/ 7308093 w 15094323"/>
                  <a:gd name="csY205" fmla="*/ 1365917 h 2387291"/>
                  <a:gd name="csX206" fmla="*/ 7369530 w 15094323"/>
                  <a:gd name="csY206" fmla="*/ 1696186 h 2387291"/>
                  <a:gd name="csX207" fmla="*/ 7381623 w 15094323"/>
                  <a:gd name="csY207" fmla="*/ 1812281 h 2387291"/>
                  <a:gd name="csX208" fmla="*/ 7381625 w 15094323"/>
                  <a:gd name="csY208" fmla="*/ 1812289 h 2387291"/>
                  <a:gd name="csX209" fmla="*/ 7392874 w 15094323"/>
                  <a:gd name="csY209" fmla="*/ 1834900 h 2387291"/>
                  <a:gd name="csX210" fmla="*/ 7397987 w 15094323"/>
                  <a:gd name="csY210" fmla="*/ 1864252 h 2387291"/>
                  <a:gd name="csX211" fmla="*/ 7482388 w 15094323"/>
                  <a:gd name="csY211" fmla="*/ 2356235 h 2387291"/>
                  <a:gd name="csX212" fmla="*/ 7156516 w 15094323"/>
                  <a:gd name="csY212" fmla="*/ 2351655 h 2387291"/>
                  <a:gd name="csX213" fmla="*/ 7156516 w 15094323"/>
                  <a:gd name="csY213" fmla="*/ 2328204 h 2387291"/>
                  <a:gd name="csX214" fmla="*/ 7156516 w 15094323"/>
                  <a:gd name="csY214" fmla="*/ 2328203 h 2387291"/>
                  <a:gd name="csX215" fmla="*/ 7156498 w 15094323"/>
                  <a:gd name="csY215" fmla="*/ 2328094 h 2387291"/>
                  <a:gd name="csX216" fmla="*/ 7156514 w 15094323"/>
                  <a:gd name="csY216" fmla="*/ 2328204 h 2387291"/>
                  <a:gd name="csX217" fmla="*/ 7156514 w 15094323"/>
                  <a:gd name="csY217" fmla="*/ 2351655 h 2387291"/>
                  <a:gd name="csX218" fmla="*/ 7111506 w 15094323"/>
                  <a:gd name="csY218" fmla="*/ 2115557 h 2387291"/>
                  <a:gd name="csX219" fmla="*/ 7026008 w 15094323"/>
                  <a:gd name="csY219" fmla="*/ 1554320 h 2387291"/>
                  <a:gd name="csX220" fmla="*/ 7026009 w 15094323"/>
                  <a:gd name="csY220" fmla="*/ 1554321 h 2387291"/>
                  <a:gd name="csX221" fmla="*/ 7026009 w 15094323"/>
                  <a:gd name="csY221" fmla="*/ 1554319 h 2387291"/>
                  <a:gd name="csX222" fmla="*/ 7025397 w 15094323"/>
                  <a:gd name="csY222" fmla="*/ 1542593 h 2387291"/>
                  <a:gd name="csX223" fmla="*/ 7025396 w 15094323"/>
                  <a:gd name="csY223" fmla="*/ 1542587 h 2387291"/>
                  <a:gd name="csX224" fmla="*/ 7025396 w 15094323"/>
                  <a:gd name="csY224" fmla="*/ 1542594 h 2387291"/>
                  <a:gd name="csX225" fmla="*/ 7005350 w 15094323"/>
                  <a:gd name="csY225" fmla="*/ 1485860 h 2387291"/>
                  <a:gd name="csX226" fmla="*/ 7001950 w 15094323"/>
                  <a:gd name="csY226" fmla="*/ 1434332 h 2387291"/>
                  <a:gd name="csX227" fmla="*/ 6995900 w 15094323"/>
                  <a:gd name="csY227" fmla="*/ 1416611 h 2387291"/>
                  <a:gd name="csX228" fmla="*/ 6737508 w 15094323"/>
                  <a:gd name="csY228" fmla="*/ 1413627 h 2387291"/>
                  <a:gd name="csX229" fmla="*/ 6736123 w 15094323"/>
                  <a:gd name="csY229" fmla="*/ 1414546 h 2387291"/>
                  <a:gd name="csX230" fmla="*/ 6688058 w 15094323"/>
                  <a:gd name="csY230" fmla="*/ 1681239 h 2387291"/>
                  <a:gd name="csX231" fmla="*/ 6640655 w 15094323"/>
                  <a:gd name="csY231" fmla="*/ 1941262 h 2387291"/>
                  <a:gd name="csX232" fmla="*/ 6577935 w 15094323"/>
                  <a:gd name="csY232" fmla="*/ 2325761 h 2387291"/>
                  <a:gd name="csX233" fmla="*/ 6545201 w 15094323"/>
                  <a:gd name="csY233" fmla="*/ 2362587 h 2387291"/>
                  <a:gd name="csX234" fmla="*/ 6247544 w 15094323"/>
                  <a:gd name="csY234" fmla="*/ 2356724 h 2387291"/>
                  <a:gd name="csX235" fmla="*/ 6296705 w 15094323"/>
                  <a:gd name="csY235" fmla="*/ 2043921 h 2387291"/>
                  <a:gd name="csX236" fmla="*/ 6360280 w 15094323"/>
                  <a:gd name="csY236" fmla="*/ 1672674 h 2387291"/>
                  <a:gd name="csX237" fmla="*/ 6380372 w 15094323"/>
                  <a:gd name="csY237" fmla="*/ 1601222 h 2387291"/>
                  <a:gd name="csX238" fmla="*/ 6380372 w 15094323"/>
                  <a:gd name="csY238" fmla="*/ 1601240 h 2387291"/>
                  <a:gd name="csX239" fmla="*/ 6380373 w 15094323"/>
                  <a:gd name="csY239" fmla="*/ 1601221 h 2387291"/>
                  <a:gd name="csX240" fmla="*/ 6475031 w 15094323"/>
                  <a:gd name="csY240" fmla="*/ 1050122 h 2387291"/>
                  <a:gd name="csX241" fmla="*/ 6475031 w 15094323"/>
                  <a:gd name="csY241" fmla="*/ 1050121 h 2387291"/>
                  <a:gd name="csX242" fmla="*/ 6475030 w 15094323"/>
                  <a:gd name="csY242" fmla="*/ 1050122 h 2387291"/>
                  <a:gd name="csX243" fmla="*/ 6558564 w 15094323"/>
                  <a:gd name="csY243" fmla="*/ 534261 h 2387291"/>
                  <a:gd name="csX244" fmla="*/ 6558513 w 15094323"/>
                  <a:gd name="csY244" fmla="*/ 534200 h 2387291"/>
                  <a:gd name="csX245" fmla="*/ 15094323 w 15094323"/>
                  <a:gd name="csY245" fmla="*/ 29941 h 2387291"/>
                  <a:gd name="csX246" fmla="*/ 15040948 w 15094323"/>
                  <a:gd name="csY246" fmla="*/ 321613 h 2387291"/>
                  <a:gd name="csX247" fmla="*/ 14369051 w 15094323"/>
                  <a:gd name="csY247" fmla="*/ 324972 h 2387291"/>
                  <a:gd name="csX248" fmla="*/ 14368929 w 15094323"/>
                  <a:gd name="csY248" fmla="*/ 324850 h 2387291"/>
                  <a:gd name="csX249" fmla="*/ 14368917 w 15094323"/>
                  <a:gd name="csY249" fmla="*/ 324773 h 2387291"/>
                  <a:gd name="csX250" fmla="*/ 14368868 w 15094323"/>
                  <a:gd name="csY250" fmla="*/ 324850 h 2387291"/>
                  <a:gd name="csX251" fmla="*/ 14368929 w 15094323"/>
                  <a:gd name="csY251" fmla="*/ 324850 h 2387291"/>
                  <a:gd name="csX252" fmla="*/ 14299065 w 15094323"/>
                  <a:gd name="csY252" fmla="*/ 710693 h 2387291"/>
                  <a:gd name="csX253" fmla="*/ 14299055 w 15094323"/>
                  <a:gd name="csY253" fmla="*/ 710750 h 2387291"/>
                  <a:gd name="csX254" fmla="*/ 14249841 w 15094323"/>
                  <a:gd name="csY254" fmla="*/ 1026183 h 2387291"/>
                  <a:gd name="csX255" fmla="*/ 14812056 w 15094323"/>
                  <a:gd name="csY255" fmla="*/ 1028687 h 2387291"/>
                  <a:gd name="csX256" fmla="*/ 14760511 w 15094323"/>
                  <a:gd name="csY256" fmla="*/ 1329336 h 2387291"/>
                  <a:gd name="csX257" fmla="*/ 14196189 w 15094323"/>
                  <a:gd name="csY257" fmla="*/ 1334074 h 2387291"/>
                  <a:gd name="csX258" fmla="*/ 14192700 w 15094323"/>
                  <a:gd name="csY258" fmla="*/ 1336281 h 2387291"/>
                  <a:gd name="csX259" fmla="*/ 14141685 w 15094323"/>
                  <a:gd name="csY259" fmla="*/ 1658811 h 2387291"/>
                  <a:gd name="csX260" fmla="*/ 14104585 w 15094323"/>
                  <a:gd name="csY260" fmla="*/ 1857870 h 2387291"/>
                  <a:gd name="csX261" fmla="*/ 14073080 w 15094323"/>
                  <a:gd name="csY261" fmla="*/ 2050865 h 2387291"/>
                  <a:gd name="csX262" fmla="*/ 14077701 w 15094323"/>
                  <a:gd name="csY262" fmla="*/ 2058232 h 2387291"/>
                  <a:gd name="csX263" fmla="*/ 14624081 w 15094323"/>
                  <a:gd name="csY263" fmla="*/ 2060105 h 2387291"/>
                  <a:gd name="csX264" fmla="*/ 14736205 w 15094323"/>
                  <a:gd name="csY264" fmla="*/ 2069876 h 2387291"/>
                  <a:gd name="csX265" fmla="*/ 14686372 w 15094323"/>
                  <a:gd name="csY265" fmla="*/ 2363625 h 2387291"/>
                  <a:gd name="csX266" fmla="*/ 13685123 w 15094323"/>
                  <a:gd name="csY266" fmla="*/ 2362220 h 2387291"/>
                  <a:gd name="csX267" fmla="*/ 13714284 w 15094323"/>
                  <a:gd name="csY267" fmla="*/ 2169214 h 2387291"/>
                  <a:gd name="csX268" fmla="*/ 13754672 w 15094323"/>
                  <a:gd name="csY268" fmla="*/ 1990374 h 2387291"/>
                  <a:gd name="csX269" fmla="*/ 13755049 w 15094323"/>
                  <a:gd name="csY269" fmla="*/ 1988164 h 2387291"/>
                  <a:gd name="csX270" fmla="*/ 13920306 w 15094323"/>
                  <a:gd name="csY270" fmla="*/ 1017450 h 2387291"/>
                  <a:gd name="csX271" fmla="*/ 14037255 w 15094323"/>
                  <a:gd name="csY271" fmla="*/ 370042 h 2387291"/>
                  <a:gd name="csX272" fmla="*/ 14038092 w 15094323"/>
                  <a:gd name="csY272" fmla="*/ 365639 h 2387291"/>
                  <a:gd name="csX273" fmla="*/ 14091669 w 15094323"/>
                  <a:gd name="csY273" fmla="*/ 30918 h 2387291"/>
                  <a:gd name="csX274" fmla="*/ 10391962 w 15094323"/>
                  <a:gd name="csY274" fmla="*/ 29941 h 2387291"/>
                  <a:gd name="csX275" fmla="*/ 10413764 w 15094323"/>
                  <a:gd name="csY275" fmla="*/ 66950 h 2387291"/>
                  <a:gd name="csX276" fmla="*/ 10422070 w 15094323"/>
                  <a:gd name="csY276" fmla="*/ 552154 h 2387291"/>
                  <a:gd name="csX277" fmla="*/ 10433612 w 15094323"/>
                  <a:gd name="csY277" fmla="*/ 925966 h 2387291"/>
                  <a:gd name="csX278" fmla="*/ 10444665 w 15094323"/>
                  <a:gd name="csY278" fmla="*/ 1349856 h 2387291"/>
                  <a:gd name="csX279" fmla="*/ 10455719 w 15094323"/>
                  <a:gd name="csY279" fmla="*/ 1749623 h 2387291"/>
                  <a:gd name="csX280" fmla="*/ 10467995 w 15094323"/>
                  <a:gd name="csY280" fmla="*/ 2352327 h 2387291"/>
                  <a:gd name="csX281" fmla="*/ 10191590 w 15094323"/>
                  <a:gd name="csY281" fmla="*/ 2363258 h 2387291"/>
                  <a:gd name="csX282" fmla="*/ 10135466 w 15094323"/>
                  <a:gd name="csY282" fmla="*/ 2326433 h 2387291"/>
                  <a:gd name="csX283" fmla="*/ 10134197 w 15094323"/>
                  <a:gd name="csY283" fmla="*/ 1817034 h 2387291"/>
                  <a:gd name="csX284" fmla="*/ 10130008 w 15094323"/>
                  <a:gd name="csY284" fmla="*/ 1811860 h 2387291"/>
                  <a:gd name="csX285" fmla="*/ 9677682 w 15094323"/>
                  <a:gd name="csY285" fmla="*/ 1812525 h 2387291"/>
                  <a:gd name="csX286" fmla="*/ 9650364 w 15094323"/>
                  <a:gd name="csY286" fmla="*/ 1838727 h 2387291"/>
                  <a:gd name="csX287" fmla="*/ 9644154 w 15094323"/>
                  <a:gd name="csY287" fmla="*/ 1846759 h 2387291"/>
                  <a:gd name="csX288" fmla="*/ 9643910 w 15094323"/>
                  <a:gd name="csY288" fmla="*/ 1847458 h 2387291"/>
                  <a:gd name="csX289" fmla="*/ 9491540 w 15094323"/>
                  <a:gd name="csY289" fmla="*/ 2269577 h 2387291"/>
                  <a:gd name="csX290" fmla="*/ 9491520 w 15094323"/>
                  <a:gd name="csY290" fmla="*/ 2269623 h 2387291"/>
                  <a:gd name="csX291" fmla="*/ 9487312 w 15094323"/>
                  <a:gd name="csY291" fmla="*/ 2291793 h 2387291"/>
                  <a:gd name="csX292" fmla="*/ 9449584 w 15094323"/>
                  <a:gd name="csY292" fmla="*/ 2357456 h 2387291"/>
                  <a:gd name="csX293" fmla="*/ 9159194 w 15094323"/>
                  <a:gd name="csY293" fmla="*/ 2362770 h 2387291"/>
                  <a:gd name="csX294" fmla="*/ 9157537 w 15094323"/>
                  <a:gd name="csY294" fmla="*/ 2297801 h 2387291"/>
                  <a:gd name="csX295" fmla="*/ 9171213 w 15094323"/>
                  <a:gd name="csY295" fmla="*/ 2281329 h 2387291"/>
                  <a:gd name="csX296" fmla="*/ 9171226 w 15094323"/>
                  <a:gd name="csY296" fmla="*/ 2281302 h 2387291"/>
                  <a:gd name="csX297" fmla="*/ 9888681 w 15094323"/>
                  <a:gd name="csY297" fmla="*/ 342316 h 2387291"/>
                  <a:gd name="csX298" fmla="*/ 9991951 w 15094323"/>
                  <a:gd name="csY298" fmla="*/ 88630 h 2387291"/>
                  <a:gd name="csX299" fmla="*/ 9992142 w 15094323"/>
                  <a:gd name="csY299" fmla="*/ 88166 h 2387291"/>
                  <a:gd name="csX300" fmla="*/ 9991890 w 15094323"/>
                  <a:gd name="csY300" fmla="*/ 88508 h 2387291"/>
                  <a:gd name="csX301" fmla="*/ 10016745 w 15094323"/>
                  <a:gd name="csY301" fmla="*/ 31529 h 2387291"/>
                  <a:gd name="csX302" fmla="*/ 5154263 w 15094323"/>
                  <a:gd name="csY302" fmla="*/ 29758 h 2387291"/>
                  <a:gd name="csX303" fmla="*/ 5111576 w 15094323"/>
                  <a:gd name="csY303" fmla="*/ 321003 h 2387291"/>
                  <a:gd name="csX304" fmla="*/ 4706555 w 15094323"/>
                  <a:gd name="csY304" fmla="*/ 323690 h 2387291"/>
                  <a:gd name="csX305" fmla="*/ 4627228 w 15094323"/>
                  <a:gd name="csY305" fmla="*/ 783306 h 2387291"/>
                  <a:gd name="csX306" fmla="*/ 4530248 w 15094323"/>
                  <a:gd name="csY306" fmla="*/ 1308145 h 2387291"/>
                  <a:gd name="csX307" fmla="*/ 4530248 w 15094323"/>
                  <a:gd name="csY307" fmla="*/ 1308084 h 2387291"/>
                  <a:gd name="csX308" fmla="*/ 4530169 w 15094323"/>
                  <a:gd name="csY308" fmla="*/ 1308197 h 2387291"/>
                  <a:gd name="csX309" fmla="*/ 4368961 w 15094323"/>
                  <a:gd name="csY309" fmla="*/ 2248141 h 2387291"/>
                  <a:gd name="csX310" fmla="*/ 4338117 w 15094323"/>
                  <a:gd name="csY310" fmla="*/ 2362953 h 2387291"/>
                  <a:gd name="csX311" fmla="*/ 4024767 w 15094323"/>
                  <a:gd name="csY311" fmla="*/ 2363442 h 2387291"/>
                  <a:gd name="csX312" fmla="*/ 4079180 w 15094323"/>
                  <a:gd name="csY312" fmla="*/ 2006913 h 2387291"/>
                  <a:gd name="csX313" fmla="*/ 4159608 w 15094323"/>
                  <a:gd name="csY313" fmla="*/ 1535815 h 2387291"/>
                  <a:gd name="csX314" fmla="*/ 4164961 w 15094323"/>
                  <a:gd name="csY314" fmla="*/ 1506578 h 2387291"/>
                  <a:gd name="csX315" fmla="*/ 4176394 w 15094323"/>
                  <a:gd name="csY315" fmla="*/ 1484049 h 2387291"/>
                  <a:gd name="csX316" fmla="*/ 4176206 w 15094323"/>
                  <a:gd name="csY316" fmla="*/ 1485492 h 2387291"/>
                  <a:gd name="csX317" fmla="*/ 4176464 w 15094323"/>
                  <a:gd name="csY317" fmla="*/ 1483967 h 2387291"/>
                  <a:gd name="csX318" fmla="*/ 4234361 w 15094323"/>
                  <a:gd name="csY318" fmla="*/ 1121758 h 2387291"/>
                  <a:gd name="csX319" fmla="*/ 4352896 w 15094323"/>
                  <a:gd name="csY319" fmla="*/ 475572 h 2387291"/>
                  <a:gd name="csX320" fmla="*/ 4362545 w 15094323"/>
                  <a:gd name="csY320" fmla="*/ 397455 h 2387291"/>
                  <a:gd name="csX321" fmla="*/ 4376001 w 15094323"/>
                  <a:gd name="csY321" fmla="*/ 335987 h 2387291"/>
                  <a:gd name="csX322" fmla="*/ 4376952 w 15094323"/>
                  <a:gd name="csY322" fmla="*/ 324043 h 2387291"/>
                  <a:gd name="csX323" fmla="*/ 3988246 w 15094323"/>
                  <a:gd name="csY323" fmla="*/ 320880 h 2387291"/>
                  <a:gd name="csX324" fmla="*/ 3990872 w 15094323"/>
                  <a:gd name="csY324" fmla="*/ 252787 h 2387291"/>
                  <a:gd name="csX325" fmla="*/ 3990865 w 15094323"/>
                  <a:gd name="csY325" fmla="*/ 253081 h 2387291"/>
                  <a:gd name="csX326" fmla="*/ 3990935 w 15094323"/>
                  <a:gd name="csY326" fmla="*/ 252787 h 2387291"/>
                  <a:gd name="csX327" fmla="*/ 3990936 w 15094323"/>
                  <a:gd name="csY327" fmla="*/ 252781 h 2387291"/>
                  <a:gd name="csX328" fmla="*/ 3990934 w 15094323"/>
                  <a:gd name="csY328" fmla="*/ 252787 h 2387291"/>
                  <a:gd name="csX329" fmla="*/ 4020555 w 15094323"/>
                  <a:gd name="csY329" fmla="*/ 30796 h 2387291"/>
                  <a:gd name="csX330" fmla="*/ 1272258 w 15094323"/>
                  <a:gd name="csY330" fmla="*/ 29758 h 2387291"/>
                  <a:gd name="csX331" fmla="*/ 1601610 w 15094323"/>
                  <a:gd name="csY331" fmla="*/ 30124 h 2387291"/>
                  <a:gd name="csX332" fmla="*/ 1553914 w 15094323"/>
                  <a:gd name="csY332" fmla="*/ 324606 h 2387291"/>
                  <a:gd name="csX333" fmla="*/ 1288869 w 15094323"/>
                  <a:gd name="csY333" fmla="*/ 831551 h 2387291"/>
                  <a:gd name="csX334" fmla="*/ 1288808 w 15094323"/>
                  <a:gd name="csY334" fmla="*/ 831551 h 2387291"/>
                  <a:gd name="csX335" fmla="*/ 1157872 w 15094323"/>
                  <a:gd name="csY335" fmla="*/ 758511 h 2387291"/>
                  <a:gd name="csX336" fmla="*/ 1344809 w 15094323"/>
                  <a:gd name="csY336" fmla="*/ 417555 h 2387291"/>
                  <a:gd name="csX337" fmla="*/ 1208438 w 15094323"/>
                  <a:gd name="csY337" fmla="*/ 403020 h 2387291"/>
                  <a:gd name="csX338" fmla="*/ 11410800 w 15094323"/>
                  <a:gd name="csY338" fmla="*/ 29513 h 2387291"/>
                  <a:gd name="csX339" fmla="*/ 11712121 w 15094323"/>
                  <a:gd name="csY339" fmla="*/ 1578564 h 2387291"/>
                  <a:gd name="csX340" fmla="*/ 11726351 w 15094323"/>
                  <a:gd name="csY340" fmla="*/ 1495692 h 2387291"/>
                  <a:gd name="csX341" fmla="*/ 11726472 w 15094323"/>
                  <a:gd name="csY341" fmla="*/ 1495692 h 2387291"/>
                  <a:gd name="csX342" fmla="*/ 11726482 w 15094323"/>
                  <a:gd name="csY342" fmla="*/ 1495634 h 2387291"/>
                  <a:gd name="csX343" fmla="*/ 11808979 w 15094323"/>
                  <a:gd name="csY343" fmla="*/ 989418 h 2387291"/>
                  <a:gd name="csX344" fmla="*/ 11818201 w 15094323"/>
                  <a:gd name="csY344" fmla="*/ 940668 h 2387291"/>
                  <a:gd name="csX345" fmla="*/ 11832368 w 15094323"/>
                  <a:gd name="csY345" fmla="*/ 897697 h 2387291"/>
                  <a:gd name="csX346" fmla="*/ 11832369 w 15094323"/>
                  <a:gd name="csY346" fmla="*/ 897690 h 2387291"/>
                  <a:gd name="csX347" fmla="*/ 11899057 w 15094323"/>
                  <a:gd name="csY347" fmla="*/ 485892 h 2387291"/>
                  <a:gd name="csX348" fmla="*/ 11978694 w 15094323"/>
                  <a:gd name="csY348" fmla="*/ 31773 h 2387291"/>
                  <a:gd name="csX349" fmla="*/ 12285389 w 15094323"/>
                  <a:gd name="csY349" fmla="*/ 29757 h 2387291"/>
                  <a:gd name="csX350" fmla="*/ 12202944 w 15094323"/>
                  <a:gd name="csY350" fmla="*/ 499633 h 2387291"/>
                  <a:gd name="csX351" fmla="*/ 12165081 w 15094323"/>
                  <a:gd name="csY351" fmla="*/ 686692 h 2387291"/>
                  <a:gd name="csX352" fmla="*/ 12165030 w 15094323"/>
                  <a:gd name="csY352" fmla="*/ 686979 h 2387291"/>
                  <a:gd name="csX353" fmla="*/ 12133980 w 15094323"/>
                  <a:gd name="csY353" fmla="*/ 903103 h 2387291"/>
                  <a:gd name="csX354" fmla="*/ 12093994 w 15094323"/>
                  <a:gd name="csY354" fmla="*/ 1122918 h 2387291"/>
                  <a:gd name="csX355" fmla="*/ 11997992 w 15094323"/>
                  <a:gd name="csY355" fmla="*/ 1671147 h 2387291"/>
                  <a:gd name="csX356" fmla="*/ 11940097 w 15094323"/>
                  <a:gd name="csY356" fmla="*/ 1976438 h 2387291"/>
                  <a:gd name="csX357" fmla="*/ 11896676 w 15094323"/>
                  <a:gd name="csY357" fmla="*/ 2236964 h 2387291"/>
                  <a:gd name="csX358" fmla="*/ 11874752 w 15094323"/>
                  <a:gd name="csY358" fmla="*/ 2360937 h 2387291"/>
                  <a:gd name="csX359" fmla="*/ 11573614 w 15094323"/>
                  <a:gd name="csY359" fmla="*/ 2363380 h 2387291"/>
                  <a:gd name="csX360" fmla="*/ 11530926 w 15094323"/>
                  <a:gd name="csY360" fmla="*/ 2163619 h 2387291"/>
                  <a:gd name="csX361" fmla="*/ 11469277 w 15094323"/>
                  <a:gd name="csY361" fmla="*/ 1802593 h 2387291"/>
                  <a:gd name="csX362" fmla="*/ 11468878 w 15094323"/>
                  <a:gd name="csY362" fmla="*/ 1800555 h 2387291"/>
                  <a:gd name="csX363" fmla="*/ 11263498 w 15094323"/>
                  <a:gd name="csY363" fmla="*/ 770664 h 2387291"/>
                  <a:gd name="csX364" fmla="*/ 11251101 w 15094323"/>
                  <a:gd name="csY364" fmla="*/ 804558 h 2387291"/>
                  <a:gd name="csX365" fmla="*/ 11250295 w 15094323"/>
                  <a:gd name="csY365" fmla="*/ 809074 h 2387291"/>
                  <a:gd name="csX366" fmla="*/ 11251162 w 15094323"/>
                  <a:gd name="csY366" fmla="*/ 804558 h 2387291"/>
                  <a:gd name="csX367" fmla="*/ 11174397 w 15094323"/>
                  <a:gd name="csY367" fmla="*/ 1281640 h 2387291"/>
                  <a:gd name="csX368" fmla="*/ 11078027 w 15094323"/>
                  <a:gd name="csY368" fmla="*/ 1840740 h 2387291"/>
                  <a:gd name="csX369" fmla="*/ 11060744 w 15094323"/>
                  <a:gd name="csY369" fmla="*/ 1882634 h 2387291"/>
                  <a:gd name="csX370" fmla="*/ 11060744 w 15094323"/>
                  <a:gd name="csY370" fmla="*/ 1882633 h 2387291"/>
                  <a:gd name="csX371" fmla="*/ 10985261 w 15094323"/>
                  <a:gd name="csY371" fmla="*/ 2361181 h 2387291"/>
                  <a:gd name="csX372" fmla="*/ 10697986 w 15094323"/>
                  <a:gd name="csY372" fmla="*/ 2359594 h 2387291"/>
                  <a:gd name="csX373" fmla="*/ 10718567 w 15094323"/>
                  <a:gd name="csY373" fmla="*/ 2152321 h 2387291"/>
                  <a:gd name="csX374" fmla="*/ 11083645 w 15094323"/>
                  <a:gd name="csY374" fmla="*/ 29635 h 2387291"/>
                  <a:gd name="csX375" fmla="*/ 8466839 w 15094323"/>
                  <a:gd name="csY375" fmla="*/ 29269 h 2387291"/>
                  <a:gd name="csX376" fmla="*/ 8481374 w 15094323"/>
                  <a:gd name="csY376" fmla="*/ 158983 h 2387291"/>
                  <a:gd name="csX377" fmla="*/ 8481356 w 15094323"/>
                  <a:gd name="csY377" fmla="*/ 158924 h 2387291"/>
                  <a:gd name="csX378" fmla="*/ 8481374 w 15094323"/>
                  <a:gd name="csY378" fmla="*/ 159044 h 2387291"/>
                  <a:gd name="csX379" fmla="*/ 8481374 w 15094323"/>
                  <a:gd name="csY379" fmla="*/ 158983 h 2387291"/>
                  <a:gd name="csX380" fmla="*/ 8481377 w 15094323"/>
                  <a:gd name="csY380" fmla="*/ 158999 h 2387291"/>
                  <a:gd name="csX381" fmla="*/ 8481374 w 15094323"/>
                  <a:gd name="csY381" fmla="*/ 158982 h 2387291"/>
                  <a:gd name="csX382" fmla="*/ 8498107 w 15094323"/>
                  <a:gd name="csY382" fmla="*/ 188968 h 2387291"/>
                  <a:gd name="csX383" fmla="*/ 8593194 w 15094323"/>
                  <a:gd name="csY383" fmla="*/ 691455 h 2387291"/>
                  <a:gd name="csX384" fmla="*/ 8635905 w 15094323"/>
                  <a:gd name="csY384" fmla="*/ 913705 h 2387291"/>
                  <a:gd name="csX385" fmla="*/ 8669776 w 15094323"/>
                  <a:gd name="csY385" fmla="*/ 1132745 h 2387291"/>
                  <a:gd name="csX386" fmla="*/ 8669777 w 15094323"/>
                  <a:gd name="csY386" fmla="*/ 1132751 h 2387291"/>
                  <a:gd name="csX387" fmla="*/ 8756741 w 15094323"/>
                  <a:gd name="csY387" fmla="*/ 1541984 h 2387291"/>
                  <a:gd name="csX388" fmla="*/ 8772070 w 15094323"/>
                  <a:gd name="csY388" fmla="*/ 1541251 h 2387291"/>
                  <a:gd name="csX389" fmla="*/ 8866362 w 15094323"/>
                  <a:gd name="csY389" fmla="*/ 964929 h 2387291"/>
                  <a:gd name="csX390" fmla="*/ 9028871 w 15094323"/>
                  <a:gd name="csY390" fmla="*/ 30491 h 2387291"/>
                  <a:gd name="csX391" fmla="*/ 9337093 w 15094323"/>
                  <a:gd name="csY391" fmla="*/ 29941 h 2387291"/>
                  <a:gd name="csX392" fmla="*/ 9316207 w 15094323"/>
                  <a:gd name="csY392" fmla="*/ 123806 h 2387291"/>
                  <a:gd name="csX393" fmla="*/ 9293855 w 15094323"/>
                  <a:gd name="csY393" fmla="*/ 290040 h 2387291"/>
                  <a:gd name="csX394" fmla="*/ 9045726 w 15094323"/>
                  <a:gd name="csY394" fmla="*/ 1671575 h 2387291"/>
                  <a:gd name="csX395" fmla="*/ 9043926 w 15094323"/>
                  <a:gd name="csY395" fmla="*/ 1681440 h 2387291"/>
                  <a:gd name="csX396" fmla="*/ 8949723 w 15094323"/>
                  <a:gd name="csY396" fmla="*/ 2235560 h 2387291"/>
                  <a:gd name="csX397" fmla="*/ 8948746 w 15094323"/>
                  <a:gd name="csY397" fmla="*/ 2257011 h 2387291"/>
                  <a:gd name="csX398" fmla="*/ 8938609 w 15094323"/>
                  <a:gd name="csY398" fmla="*/ 2269575 h 2387291"/>
                  <a:gd name="csX399" fmla="*/ 8938609 w 15094323"/>
                  <a:gd name="csY399" fmla="*/ 2269576 h 2387291"/>
                  <a:gd name="csX400" fmla="*/ 8911188 w 15094323"/>
                  <a:gd name="csY400" fmla="*/ 2357762 h 2387291"/>
                  <a:gd name="csX401" fmla="*/ 8638204 w 15094323"/>
                  <a:gd name="csY401" fmla="*/ 2359533 h 2387291"/>
                  <a:gd name="csX402" fmla="*/ 8611210 w 15094323"/>
                  <a:gd name="csY402" fmla="*/ 2292905 h 2387291"/>
                  <a:gd name="csX403" fmla="*/ 8504826 w 15094323"/>
                  <a:gd name="csY403" fmla="*/ 1706812 h 2387291"/>
                  <a:gd name="csX404" fmla="*/ 8505071 w 15094323"/>
                  <a:gd name="csY404" fmla="*/ 1707388 h 2387291"/>
                  <a:gd name="csX405" fmla="*/ 8504947 w 15094323"/>
                  <a:gd name="csY405" fmla="*/ 1706752 h 2387291"/>
                  <a:gd name="csX406" fmla="*/ 8504228 w 15094323"/>
                  <a:gd name="csY406" fmla="*/ 1703009 h 2387291"/>
                  <a:gd name="csX407" fmla="*/ 8504825 w 15094323"/>
                  <a:gd name="csY407" fmla="*/ 1706752 h 2387291"/>
                  <a:gd name="csX408" fmla="*/ 8481008 w 15094323"/>
                  <a:gd name="csY408" fmla="*/ 1635177 h 2387291"/>
                  <a:gd name="csX409" fmla="*/ 8322091 w 15094323"/>
                  <a:gd name="csY409" fmla="*/ 787924 h 2387291"/>
                  <a:gd name="csX410" fmla="*/ 8321132 w 15094323"/>
                  <a:gd name="csY410" fmla="*/ 787768 h 2387291"/>
                  <a:gd name="csX411" fmla="*/ 8304232 w 15094323"/>
                  <a:gd name="csY411" fmla="*/ 823544 h 2387291"/>
                  <a:gd name="csX412" fmla="*/ 8296107 w 15094323"/>
                  <a:gd name="csY412" fmla="*/ 850319 h 2387291"/>
                  <a:gd name="csX413" fmla="*/ 8296087 w 15094323"/>
                  <a:gd name="csY413" fmla="*/ 850789 h 2387291"/>
                  <a:gd name="csX414" fmla="*/ 8214502 w 15094323"/>
                  <a:gd name="csY414" fmla="*/ 1319809 h 2387291"/>
                  <a:gd name="csX415" fmla="*/ 8214024 w 15094323"/>
                  <a:gd name="csY415" fmla="*/ 1322510 h 2387291"/>
                  <a:gd name="csX416" fmla="*/ 8174837 w 15094323"/>
                  <a:gd name="csY416" fmla="*/ 1576068 h 2387291"/>
                  <a:gd name="csX417" fmla="*/ 8129369 w 15094323"/>
                  <a:gd name="csY417" fmla="*/ 1835671 h 2387291"/>
                  <a:gd name="csX418" fmla="*/ 8036971 w 15094323"/>
                  <a:gd name="csY418" fmla="*/ 2362892 h 2387291"/>
                  <a:gd name="csX419" fmla="*/ 7731862 w 15094323"/>
                  <a:gd name="csY419" fmla="*/ 2360388 h 2387291"/>
                  <a:gd name="csX420" fmla="*/ 7741183 w 15094323"/>
                  <a:gd name="csY420" fmla="*/ 2269019 h 2387291"/>
                  <a:gd name="csX421" fmla="*/ 7764031 w 15094323"/>
                  <a:gd name="csY421" fmla="*/ 2187767 h 2387291"/>
                  <a:gd name="csX422" fmla="*/ 7763999 w 15094323"/>
                  <a:gd name="csY422" fmla="*/ 2188370 h 2387291"/>
                  <a:gd name="csX423" fmla="*/ 7764109 w 15094323"/>
                  <a:gd name="csY423" fmla="*/ 2187498 h 2387291"/>
                  <a:gd name="csX424" fmla="*/ 7798857 w 15094323"/>
                  <a:gd name="csY424" fmla="*/ 1962637 h 2387291"/>
                  <a:gd name="csX425" fmla="*/ 8044910 w 15094323"/>
                  <a:gd name="csY425" fmla="*/ 592827 h 2387291"/>
                  <a:gd name="csX426" fmla="*/ 8045518 w 15094323"/>
                  <a:gd name="csY426" fmla="*/ 589431 h 2387291"/>
                  <a:gd name="csX427" fmla="*/ 8044848 w 15094323"/>
                  <a:gd name="csY427" fmla="*/ 592827 h 2387291"/>
                  <a:gd name="csX428" fmla="*/ 8137125 w 15094323"/>
                  <a:gd name="csY428" fmla="*/ 33116 h 2387291"/>
                  <a:gd name="csX429" fmla="*/ 3194949 w 15094323"/>
                  <a:gd name="csY429" fmla="*/ 28964 h 2387291"/>
                  <a:gd name="csX430" fmla="*/ 3527478 w 15094323"/>
                  <a:gd name="csY430" fmla="*/ 30002 h 2387291"/>
                  <a:gd name="csX431" fmla="*/ 3419199 w 15094323"/>
                  <a:gd name="csY431" fmla="*/ 604553 h 2387291"/>
                  <a:gd name="csX432" fmla="*/ 3419198 w 15094323"/>
                  <a:gd name="csY432" fmla="*/ 604553 h 2387291"/>
                  <a:gd name="csX433" fmla="*/ 3419139 w 15094323"/>
                  <a:gd name="csY433" fmla="*/ 604553 h 2387291"/>
                  <a:gd name="csX434" fmla="*/ 3418828 w 15094323"/>
                  <a:gd name="csY434" fmla="*/ 606293 h 2387291"/>
                  <a:gd name="csX435" fmla="*/ 3419198 w 15094323"/>
                  <a:gd name="csY435" fmla="*/ 604553 h 2387291"/>
                  <a:gd name="csX436" fmla="*/ 3380741 w 15094323"/>
                  <a:gd name="csY436" fmla="*/ 856101 h 2387291"/>
                  <a:gd name="csX437" fmla="*/ 3336510 w 15094323"/>
                  <a:gd name="csY437" fmla="*/ 1111131 h 2387291"/>
                  <a:gd name="csX438" fmla="*/ 3248568 w 15094323"/>
                  <a:gd name="csY438" fmla="*/ 1619970 h 2387291"/>
                  <a:gd name="csX439" fmla="*/ 3228843 w 15094323"/>
                  <a:gd name="csY439" fmla="*/ 1671574 h 2387291"/>
                  <a:gd name="csX440" fmla="*/ 3229187 w 15094323"/>
                  <a:gd name="csY440" fmla="*/ 1669305 h 2387291"/>
                  <a:gd name="csX441" fmla="*/ 3228782 w 15094323"/>
                  <a:gd name="csY441" fmla="*/ 1671575 h 2387291"/>
                  <a:gd name="csX442" fmla="*/ 3228754 w 15094323"/>
                  <a:gd name="csY442" fmla="*/ 1671765 h 2387291"/>
                  <a:gd name="csX443" fmla="*/ 3228782 w 15094323"/>
                  <a:gd name="csY443" fmla="*/ 1671636 h 2387291"/>
                  <a:gd name="csX444" fmla="*/ 3213881 w 15094323"/>
                  <a:gd name="csY444" fmla="*/ 1807884 h 2387291"/>
                  <a:gd name="csX445" fmla="*/ 3187444 w 15094323"/>
                  <a:gd name="csY445" fmla="*/ 1956806 h 2387291"/>
                  <a:gd name="csX446" fmla="*/ 3172731 w 15094323"/>
                  <a:gd name="csY446" fmla="*/ 2058337 h 2387291"/>
                  <a:gd name="csX447" fmla="*/ 3793134 w 15094323"/>
                  <a:gd name="csY447" fmla="*/ 2058823 h 2387291"/>
                  <a:gd name="csX448" fmla="*/ 3738597 w 15094323"/>
                  <a:gd name="csY448" fmla="*/ 2362770 h 2387291"/>
                  <a:gd name="csX449" fmla="*/ 2794205 w 15094323"/>
                  <a:gd name="csY449" fmla="*/ 2362770 h 2387291"/>
                  <a:gd name="csX450" fmla="*/ 2794998 w 15094323"/>
                  <a:gd name="csY450" fmla="*/ 2293150 h 2387291"/>
                  <a:gd name="csX451" fmla="*/ 2794998 w 15094323"/>
                  <a:gd name="csY451" fmla="*/ 2293028 h 2387291"/>
                  <a:gd name="csX452" fmla="*/ 2795000 w 15094323"/>
                  <a:gd name="csY452" fmla="*/ 2293027 h 2387291"/>
                  <a:gd name="csX453" fmla="*/ 2794998 w 15094323"/>
                  <a:gd name="csY453" fmla="*/ 2293027 h 2387291"/>
                  <a:gd name="csX454" fmla="*/ 2874939 w 15094323"/>
                  <a:gd name="csY454" fmla="*/ 1844831 h 2387291"/>
                  <a:gd name="csX455" fmla="*/ 2968804 w 15094323"/>
                  <a:gd name="csY455" fmla="*/ 1331534 h 2387291"/>
                  <a:gd name="csX456" fmla="*/ 2968795 w 15094323"/>
                  <a:gd name="csY456" fmla="*/ 1331952 h 2387291"/>
                  <a:gd name="csX457" fmla="*/ 2968866 w 15094323"/>
                  <a:gd name="csY457" fmla="*/ 1331535 h 2387291"/>
                  <a:gd name="csX458" fmla="*/ 3038854 w 15094323"/>
                  <a:gd name="csY458" fmla="*/ 920959 h 2387291"/>
                  <a:gd name="csX459" fmla="*/ 3069265 w 15094323"/>
                  <a:gd name="csY459" fmla="*/ 740007 h 2387291"/>
                  <a:gd name="csX460" fmla="*/ 736059 w 15094323"/>
                  <a:gd name="csY460" fmla="*/ 28292 h 2387291"/>
                  <a:gd name="csX461" fmla="*/ 486953 w 15094323"/>
                  <a:gd name="csY461" fmla="*/ 1429247 h 2387291"/>
                  <a:gd name="csX462" fmla="*/ 381057 w 15094323"/>
                  <a:gd name="csY462" fmla="*/ 2011615 h 2387291"/>
                  <a:gd name="csX463" fmla="*/ 381178 w 15094323"/>
                  <a:gd name="csY463" fmla="*/ 2011615 h 2387291"/>
                  <a:gd name="csX464" fmla="*/ 381179 w 15094323"/>
                  <a:gd name="csY464" fmla="*/ 2011615 h 2387291"/>
                  <a:gd name="csX465" fmla="*/ 381178 w 15094323"/>
                  <a:gd name="csY465" fmla="*/ 2011618 h 2387291"/>
                  <a:gd name="csX466" fmla="*/ 379247 w 15094323"/>
                  <a:gd name="csY466" fmla="*/ 2032722 h 2387291"/>
                  <a:gd name="csX467" fmla="*/ 381728 w 15094323"/>
                  <a:gd name="csY467" fmla="*/ 2057431 h 2387291"/>
                  <a:gd name="csX468" fmla="*/ 383028 w 15094323"/>
                  <a:gd name="csY468" fmla="*/ 2058639 h 2387291"/>
                  <a:gd name="csX469" fmla="*/ 1002203 w 15094323"/>
                  <a:gd name="csY469" fmla="*/ 2058639 h 2387291"/>
                  <a:gd name="csX470" fmla="*/ 965988 w 15094323"/>
                  <a:gd name="csY470" fmla="*/ 2246125 h 2387291"/>
                  <a:gd name="csX471" fmla="*/ 940889 w 15094323"/>
                  <a:gd name="csY471" fmla="*/ 2363685 h 2387291"/>
                  <a:gd name="csX472" fmla="*/ 4375 w 15094323"/>
                  <a:gd name="csY472" fmla="*/ 2360326 h 2387291"/>
                  <a:gd name="csX473" fmla="*/ 18482 w 15094323"/>
                  <a:gd name="csY473" fmla="*/ 2213025 h 2387291"/>
                  <a:gd name="csX474" fmla="*/ 103125 w 15094323"/>
                  <a:gd name="csY474" fmla="*/ 1723423 h 2387291"/>
                  <a:gd name="csX475" fmla="*/ 108255 w 15094323"/>
                  <a:gd name="csY475" fmla="*/ 1694178 h 2387291"/>
                  <a:gd name="csX476" fmla="*/ 119355 w 15094323"/>
                  <a:gd name="csY476" fmla="*/ 1671727 h 2387291"/>
                  <a:gd name="csX477" fmla="*/ 119370 w 15094323"/>
                  <a:gd name="csY477" fmla="*/ 1671636 h 2387291"/>
                  <a:gd name="csX478" fmla="*/ 169754 w 15094323"/>
                  <a:gd name="csY478" fmla="*/ 1344482 h 2387291"/>
                  <a:gd name="csX479" fmla="*/ 256290 w 15094323"/>
                  <a:gd name="csY479" fmla="*/ 857934 h 2387291"/>
                  <a:gd name="csX480" fmla="*/ 402188 w 15094323"/>
                  <a:gd name="csY480" fmla="*/ 30185 h 2387291"/>
                  <a:gd name="csX481" fmla="*/ 6361013 w 15094323"/>
                  <a:gd name="csY481" fmla="*/ 28048 h 2387291"/>
                  <a:gd name="csX482" fmla="*/ 6324066 w 15094323"/>
                  <a:gd name="csY482" fmla="*/ 262375 h 2387291"/>
                  <a:gd name="csX483" fmla="*/ 6301349 w 15094323"/>
                  <a:gd name="csY483" fmla="*/ 311964 h 2387291"/>
                  <a:gd name="csX484" fmla="*/ 6301349 w 15094323"/>
                  <a:gd name="csY484" fmla="*/ 312025 h 2387291"/>
                  <a:gd name="csX485" fmla="*/ 5837156 w 15094323"/>
                  <a:gd name="csY485" fmla="*/ 321876 h 2387291"/>
                  <a:gd name="csX486" fmla="*/ 5695717 w 15094323"/>
                  <a:gd name="csY486" fmla="*/ 323987 h 2387291"/>
                  <a:gd name="csX487" fmla="*/ 5678176 w 15094323"/>
                  <a:gd name="csY487" fmla="*/ 324333 h 2387291"/>
                  <a:gd name="csX488" fmla="*/ 5650513 w 15094323"/>
                  <a:gd name="csY488" fmla="*/ 328521 h 2387291"/>
                  <a:gd name="csX489" fmla="*/ 5634642 w 15094323"/>
                  <a:gd name="csY489" fmla="*/ 346591 h 2387291"/>
                  <a:gd name="csX490" fmla="*/ 5612169 w 15094323"/>
                  <a:gd name="csY490" fmla="*/ 499817 h 2387291"/>
                  <a:gd name="csX491" fmla="*/ 5539922 w 15094323"/>
                  <a:gd name="csY491" fmla="*/ 909416 h 2387291"/>
                  <a:gd name="csX492" fmla="*/ 5539859 w 15094323"/>
                  <a:gd name="csY492" fmla="*/ 909792 h 2387291"/>
                  <a:gd name="csX493" fmla="*/ 5539981 w 15094323"/>
                  <a:gd name="csY493" fmla="*/ 909477 h 2387291"/>
                  <a:gd name="csX494" fmla="*/ 5525686 w 15094323"/>
                  <a:gd name="csY494" fmla="*/ 1024638 h 2387291"/>
                  <a:gd name="csX495" fmla="*/ 5583964 w 15094323"/>
                  <a:gd name="csY495" fmla="*/ 1026581 h 2387291"/>
                  <a:gd name="csX496" fmla="*/ 6080151 w 15094323"/>
                  <a:gd name="csY496" fmla="*/ 1026855 h 2387291"/>
                  <a:gd name="csX497" fmla="*/ 6041005 w 15094323"/>
                  <a:gd name="csY497" fmla="*/ 1294648 h 2387291"/>
                  <a:gd name="csX498" fmla="*/ 5995752 w 15094323"/>
                  <a:gd name="csY498" fmla="*/ 1331840 h 2387291"/>
                  <a:gd name="csX499" fmla="*/ 5471657 w 15094323"/>
                  <a:gd name="csY499" fmla="*/ 1331353 h 2387291"/>
                  <a:gd name="csX500" fmla="*/ 5469639 w 15094323"/>
                  <a:gd name="csY500" fmla="*/ 1337527 h 2387291"/>
                  <a:gd name="csX501" fmla="*/ 5465147 w 15094323"/>
                  <a:gd name="csY501" fmla="*/ 1375757 h 2387291"/>
                  <a:gd name="csX502" fmla="*/ 5456503 w 15094323"/>
                  <a:gd name="csY502" fmla="*/ 1413613 h 2387291"/>
                  <a:gd name="csX503" fmla="*/ 5456452 w 15094323"/>
                  <a:gd name="csY503" fmla="*/ 1413613 h 2387291"/>
                  <a:gd name="csX504" fmla="*/ 5456503 w 15094323"/>
                  <a:gd name="csY504" fmla="*/ 1413674 h 2387291"/>
                  <a:gd name="csX505" fmla="*/ 5456438 w 15094323"/>
                  <a:gd name="csY505" fmla="*/ 1413613 h 2387291"/>
                  <a:gd name="csX506" fmla="*/ 5400955 w 15094323"/>
                  <a:gd name="csY506" fmla="*/ 1733302 h 2387291"/>
                  <a:gd name="csX507" fmla="*/ 5338228 w 15094323"/>
                  <a:gd name="csY507" fmla="*/ 2056303 h 2387291"/>
                  <a:gd name="csX508" fmla="*/ 5339394 w 15094323"/>
                  <a:gd name="csY508" fmla="*/ 2057672 h 2387291"/>
                  <a:gd name="csX509" fmla="*/ 5993429 w 15094323"/>
                  <a:gd name="csY509" fmla="*/ 2062425 h 2387291"/>
                  <a:gd name="csX510" fmla="*/ 6006056 w 15094323"/>
                  <a:gd name="csY510" fmla="*/ 2125212 h 2387291"/>
                  <a:gd name="csX511" fmla="*/ 5995809 w 15094323"/>
                  <a:gd name="csY511" fmla="*/ 2140571 h 2387291"/>
                  <a:gd name="csX512" fmla="*/ 5985765 w 15094323"/>
                  <a:gd name="csY512" fmla="*/ 2226270 h 2387291"/>
                  <a:gd name="csX513" fmla="*/ 5972239 w 15094323"/>
                  <a:gd name="csY513" fmla="*/ 2316173 h 2387291"/>
                  <a:gd name="csX514" fmla="*/ 5924789 w 15094323"/>
                  <a:gd name="csY514" fmla="*/ 2363503 h 2387291"/>
                  <a:gd name="csX515" fmla="*/ 4966043 w 15094323"/>
                  <a:gd name="csY515" fmla="*/ 2363380 h 2387291"/>
                  <a:gd name="csX516" fmla="*/ 4990444 w 15094323"/>
                  <a:gd name="csY516" fmla="*/ 2172420 h 2387291"/>
                  <a:gd name="csX517" fmla="*/ 4996971 w 15094323"/>
                  <a:gd name="csY517" fmla="*/ 2164183 h 2387291"/>
                  <a:gd name="csX518" fmla="*/ 4997007 w 15094323"/>
                  <a:gd name="csY518" fmla="*/ 2163986 h 2387291"/>
                  <a:gd name="csX519" fmla="*/ 4997620 w 15094323"/>
                  <a:gd name="csY519" fmla="*/ 2152260 h 2387291"/>
                  <a:gd name="csX520" fmla="*/ 4998131 w 15094323"/>
                  <a:gd name="csY520" fmla="*/ 2149358 h 2387291"/>
                  <a:gd name="csX521" fmla="*/ 5038283 w 15094323"/>
                  <a:gd name="csY521" fmla="*/ 1886916 h 2387291"/>
                  <a:gd name="csX522" fmla="*/ 5090341 w 15094323"/>
                  <a:gd name="csY522" fmla="*/ 1627609 h 2387291"/>
                  <a:gd name="csX523" fmla="*/ 5090873 w 15094323"/>
                  <a:gd name="csY523" fmla="*/ 1624612 h 2387291"/>
                  <a:gd name="csX524" fmla="*/ 5159576 w 15094323"/>
                  <a:gd name="csY524" fmla="*/ 1200295 h 2387291"/>
                  <a:gd name="csX525" fmla="*/ 5365811 w 15094323"/>
                  <a:gd name="csY525" fmla="*/ 29330 h 2387291"/>
                  <a:gd name="csX526" fmla="*/ 13231971 w 15094323"/>
                  <a:gd name="csY526" fmla="*/ 777 h 2387291"/>
                  <a:gd name="csX527" fmla="*/ 13480782 w 15094323"/>
                  <a:gd name="csY527" fmla="*/ 47040 h 2387291"/>
                  <a:gd name="csX528" fmla="*/ 13699351 w 15094323"/>
                  <a:gd name="csY528" fmla="*/ 442166 h 2387291"/>
                  <a:gd name="csX529" fmla="*/ 13640786 w 15094323"/>
                  <a:gd name="csY529" fmla="*/ 756984 h 2387291"/>
                  <a:gd name="csX530" fmla="*/ 13640602 w 15094323"/>
                  <a:gd name="csY530" fmla="*/ 756984 h 2387291"/>
                  <a:gd name="csX531" fmla="*/ 13640347 w 15094323"/>
                  <a:gd name="csY531" fmla="*/ 758150 h 2387291"/>
                  <a:gd name="csX532" fmla="*/ 13613243 w 15094323"/>
                  <a:gd name="csY532" fmla="*/ 921080 h 2387291"/>
                  <a:gd name="csX533" fmla="*/ 13552979 w 15094323"/>
                  <a:gd name="csY533" fmla="*/ 920669 h 2387291"/>
                  <a:gd name="csX534" fmla="*/ 13450819 w 15094323"/>
                  <a:gd name="csY534" fmla="*/ 921912 h 2387291"/>
                  <a:gd name="csX535" fmla="*/ 13361551 w 15094323"/>
                  <a:gd name="csY535" fmla="*/ 919363 h 2387291"/>
                  <a:gd name="csX536" fmla="*/ 13290913 w 15094323"/>
                  <a:gd name="csY536" fmla="*/ 918881 h 2387291"/>
                  <a:gd name="csX537" fmla="*/ 13297632 w 15094323"/>
                  <a:gd name="csY537" fmla="*/ 885965 h 2387291"/>
                  <a:gd name="csX538" fmla="*/ 13297683 w 15094323"/>
                  <a:gd name="csY538" fmla="*/ 886292 h 2387291"/>
                  <a:gd name="csX539" fmla="*/ 13297693 w 15094323"/>
                  <a:gd name="csY539" fmla="*/ 885904 h 2387291"/>
                  <a:gd name="csX540" fmla="*/ 13297394 w 15094323"/>
                  <a:gd name="csY540" fmla="*/ 848918 h 2387291"/>
                  <a:gd name="csX541" fmla="*/ 13309759 w 15094323"/>
                  <a:gd name="csY541" fmla="*/ 815618 h 2387291"/>
                  <a:gd name="csX542" fmla="*/ 13309724 w 15094323"/>
                  <a:gd name="csY542" fmla="*/ 815673 h 2387291"/>
                  <a:gd name="csX543" fmla="*/ 13309724 w 15094323"/>
                  <a:gd name="csY543" fmla="*/ 815611 h 2387291"/>
                  <a:gd name="csX544" fmla="*/ 13357602 w 15094323"/>
                  <a:gd name="csY544" fmla="*/ 465250 h 2387291"/>
                  <a:gd name="csX545" fmla="*/ 13348804 w 15094323"/>
                  <a:gd name="csY545" fmla="*/ 400869 h 2387291"/>
                  <a:gd name="csX546" fmla="*/ 13323113 w 15094323"/>
                  <a:gd name="csY546" fmla="*/ 353052 h 2387291"/>
                  <a:gd name="csX547" fmla="*/ 13312716 w 15094323"/>
                  <a:gd name="csY547" fmla="*/ 340422 h 2387291"/>
                  <a:gd name="csX548" fmla="*/ 13050729 w 15094323"/>
                  <a:gd name="csY548" fmla="*/ 309437 h 2387291"/>
                  <a:gd name="csX549" fmla="*/ 12972536 w 15094323"/>
                  <a:gd name="csY549" fmla="*/ 336988 h 2387291"/>
                  <a:gd name="csX550" fmla="*/ 12941468 w 15094323"/>
                  <a:gd name="csY550" fmla="*/ 379996 h 2387291"/>
                  <a:gd name="csX551" fmla="*/ 12902994 w 15094323"/>
                  <a:gd name="csY551" fmla="*/ 416883 h 2387291"/>
                  <a:gd name="csX552" fmla="*/ 12871088 w 15094323"/>
                  <a:gd name="csY552" fmla="*/ 515396 h 2387291"/>
                  <a:gd name="csX553" fmla="*/ 12836802 w 15094323"/>
                  <a:gd name="csY553" fmla="*/ 671760 h 2387291"/>
                  <a:gd name="csX554" fmla="*/ 12813710 w 15094323"/>
                  <a:gd name="csY554" fmla="*/ 832284 h 2387291"/>
                  <a:gd name="csX555" fmla="*/ 12745799 w 15094323"/>
                  <a:gd name="csY555" fmla="*/ 1235104 h 2387291"/>
                  <a:gd name="csX556" fmla="*/ 12740280 w 15094323"/>
                  <a:gd name="csY556" fmla="*/ 1263426 h 2387291"/>
                  <a:gd name="csX557" fmla="*/ 12727987 w 15094323"/>
                  <a:gd name="csY557" fmla="*/ 1284452 h 2387291"/>
                  <a:gd name="csX558" fmla="*/ 12727966 w 15094323"/>
                  <a:gd name="csY558" fmla="*/ 1284571 h 2387291"/>
                  <a:gd name="csX559" fmla="*/ 12647841 w 15094323"/>
                  <a:gd name="csY559" fmla="*/ 1765318 h 2387291"/>
                  <a:gd name="csX560" fmla="*/ 12629092 w 15094323"/>
                  <a:gd name="csY560" fmla="*/ 1869565 h 2387291"/>
                  <a:gd name="csX561" fmla="*/ 12653461 w 15094323"/>
                  <a:gd name="csY561" fmla="*/ 2018271 h 2387291"/>
                  <a:gd name="csX562" fmla="*/ 13005776 w 15094323"/>
                  <a:gd name="csY562" fmla="*/ 2044837 h 2387291"/>
                  <a:gd name="csX563" fmla="*/ 13063670 w 15094323"/>
                  <a:gd name="csY563" fmla="*/ 1998301 h 2387291"/>
                  <a:gd name="csX564" fmla="*/ 13063700 w 15094323"/>
                  <a:gd name="csY564" fmla="*/ 1998247 h 2387291"/>
                  <a:gd name="csX565" fmla="*/ 13063610 w 15094323"/>
                  <a:gd name="csY565" fmla="*/ 1998301 h 2387291"/>
                  <a:gd name="csX566" fmla="*/ 13199186 w 15094323"/>
                  <a:gd name="csY566" fmla="*/ 1403903 h 2387291"/>
                  <a:gd name="csX567" fmla="*/ 13509180 w 15094323"/>
                  <a:gd name="csY567" fmla="*/ 1406529 h 2387291"/>
                  <a:gd name="csX568" fmla="*/ 13519806 w 15094323"/>
                  <a:gd name="csY568" fmla="*/ 1482073 h 2387291"/>
                  <a:gd name="csX569" fmla="*/ 13428383 w 15094323"/>
                  <a:gd name="csY569" fmla="*/ 1973934 h 2387291"/>
                  <a:gd name="csX570" fmla="*/ 13412207 w 15094323"/>
                  <a:gd name="csY570" fmla="*/ 2033608 h 2387291"/>
                  <a:gd name="csX571" fmla="*/ 13384188 w 15094323"/>
                  <a:gd name="csY571" fmla="*/ 2081621 h 2387291"/>
                  <a:gd name="csX572" fmla="*/ 13384107 w 15094323"/>
                  <a:gd name="csY572" fmla="*/ 2081907 h 2387291"/>
                  <a:gd name="csX573" fmla="*/ 13295065 w 15094323"/>
                  <a:gd name="csY573" fmla="*/ 2214063 h 2387291"/>
                  <a:gd name="csX574" fmla="*/ 13172254 w 15094323"/>
                  <a:gd name="csY574" fmla="*/ 2305669 h 2387291"/>
                  <a:gd name="csX575" fmla="*/ 13172042 w 15094323"/>
                  <a:gd name="csY575" fmla="*/ 2305742 h 2387291"/>
                  <a:gd name="csX576" fmla="*/ 13172121 w 15094323"/>
                  <a:gd name="csY576" fmla="*/ 2305736 h 2387291"/>
                  <a:gd name="csX577" fmla="*/ 13108803 w 15094323"/>
                  <a:gd name="csY577" fmla="*/ 2337364 h 2387291"/>
                  <a:gd name="csX578" fmla="*/ 12893955 w 15094323"/>
                  <a:gd name="csY578" fmla="*/ 2381335 h 2387291"/>
                  <a:gd name="csX579" fmla="*/ 12487654 w 15094323"/>
                  <a:gd name="csY579" fmla="*/ 2334128 h 2387291"/>
                  <a:gd name="csX580" fmla="*/ 12420293 w 15094323"/>
                  <a:gd name="csY580" fmla="*/ 2281729 h 2387291"/>
                  <a:gd name="csX581" fmla="*/ 12422438 w 15094323"/>
                  <a:gd name="csY581" fmla="*/ 2282762 h 2387291"/>
                  <a:gd name="csX582" fmla="*/ 12420354 w 15094323"/>
                  <a:gd name="csY582" fmla="*/ 2281668 h 2387291"/>
                  <a:gd name="csX583" fmla="*/ 12313664 w 15094323"/>
                  <a:gd name="csY583" fmla="*/ 2140534 h 2387291"/>
                  <a:gd name="csX584" fmla="*/ 12313440 w 15094323"/>
                  <a:gd name="csY584" fmla="*/ 2139612 h 2387291"/>
                  <a:gd name="csX585" fmla="*/ 12313543 w 15094323"/>
                  <a:gd name="csY585" fmla="*/ 2140596 h 2387291"/>
                  <a:gd name="csX586" fmla="*/ 12290092 w 15094323"/>
                  <a:gd name="csY586" fmla="*/ 2069815 h 2387291"/>
                  <a:gd name="csX587" fmla="*/ 12292718 w 15094323"/>
                  <a:gd name="csY587" fmla="*/ 1917689 h 2387291"/>
                  <a:gd name="csX588" fmla="*/ 12351590 w 15094323"/>
                  <a:gd name="csY588" fmla="*/ 1555663 h 2387291"/>
                  <a:gd name="csX589" fmla="*/ 12371437 w 15094323"/>
                  <a:gd name="csY589" fmla="*/ 1495692 h 2387291"/>
                  <a:gd name="csX590" fmla="*/ 12370036 w 15094323"/>
                  <a:gd name="csY590" fmla="*/ 1507797 h 2387291"/>
                  <a:gd name="csX591" fmla="*/ 12371559 w 15094323"/>
                  <a:gd name="csY591" fmla="*/ 1495631 h 2387291"/>
                  <a:gd name="csX592" fmla="*/ 12459134 w 15094323"/>
                  <a:gd name="csY592" fmla="*/ 963158 h 2387291"/>
                  <a:gd name="csX593" fmla="*/ 12560877 w 15094323"/>
                  <a:gd name="csY593" fmla="*/ 407478 h 2387291"/>
                  <a:gd name="csX594" fmla="*/ 12795388 w 15094323"/>
                  <a:gd name="csY594" fmla="*/ 85393 h 2387291"/>
                  <a:gd name="csX595" fmla="*/ 13231971 w 15094323"/>
                  <a:gd name="csY595" fmla="*/ 777 h 238729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  <a:cxn ang="0">
                    <a:pos x="csX54" y="csY54"/>
                  </a:cxn>
                  <a:cxn ang="0">
                    <a:pos x="csX55" y="csY55"/>
                  </a:cxn>
                  <a:cxn ang="0">
                    <a:pos x="csX56" y="csY56"/>
                  </a:cxn>
                  <a:cxn ang="0">
                    <a:pos x="csX57" y="csY57"/>
                  </a:cxn>
                  <a:cxn ang="0">
                    <a:pos x="csX58" y="csY58"/>
                  </a:cxn>
                  <a:cxn ang="0">
                    <a:pos x="csX59" y="csY59"/>
                  </a:cxn>
                  <a:cxn ang="0">
                    <a:pos x="csX60" y="csY60"/>
                  </a:cxn>
                  <a:cxn ang="0">
                    <a:pos x="csX61" y="csY61"/>
                  </a:cxn>
                  <a:cxn ang="0">
                    <a:pos x="csX62" y="csY62"/>
                  </a:cxn>
                  <a:cxn ang="0">
                    <a:pos x="csX63" y="csY63"/>
                  </a:cxn>
                  <a:cxn ang="0">
                    <a:pos x="csX64" y="csY64"/>
                  </a:cxn>
                  <a:cxn ang="0">
                    <a:pos x="csX65" y="csY65"/>
                  </a:cxn>
                  <a:cxn ang="0">
                    <a:pos x="csX66" y="csY66"/>
                  </a:cxn>
                  <a:cxn ang="0">
                    <a:pos x="csX67" y="csY67"/>
                  </a:cxn>
                  <a:cxn ang="0">
                    <a:pos x="csX68" y="csY68"/>
                  </a:cxn>
                  <a:cxn ang="0">
                    <a:pos x="csX69" y="csY69"/>
                  </a:cxn>
                  <a:cxn ang="0">
                    <a:pos x="csX70" y="csY70"/>
                  </a:cxn>
                  <a:cxn ang="0">
                    <a:pos x="csX71" y="csY71"/>
                  </a:cxn>
                  <a:cxn ang="0">
                    <a:pos x="csX72" y="csY72"/>
                  </a:cxn>
                  <a:cxn ang="0">
                    <a:pos x="csX73" y="csY73"/>
                  </a:cxn>
                  <a:cxn ang="0">
                    <a:pos x="csX74" y="csY74"/>
                  </a:cxn>
                  <a:cxn ang="0">
                    <a:pos x="csX75" y="csY75"/>
                  </a:cxn>
                  <a:cxn ang="0">
                    <a:pos x="csX76" y="csY76"/>
                  </a:cxn>
                  <a:cxn ang="0">
                    <a:pos x="csX77" y="csY77"/>
                  </a:cxn>
                  <a:cxn ang="0">
                    <a:pos x="csX78" y="csY78"/>
                  </a:cxn>
                  <a:cxn ang="0">
                    <a:pos x="csX79" y="csY79"/>
                  </a:cxn>
                  <a:cxn ang="0">
                    <a:pos x="csX80" y="csY80"/>
                  </a:cxn>
                  <a:cxn ang="0">
                    <a:pos x="csX81" y="csY81"/>
                  </a:cxn>
                  <a:cxn ang="0">
                    <a:pos x="csX82" y="csY82"/>
                  </a:cxn>
                  <a:cxn ang="0">
                    <a:pos x="csX83" y="csY83"/>
                  </a:cxn>
                  <a:cxn ang="0">
                    <a:pos x="csX84" y="csY84"/>
                  </a:cxn>
                  <a:cxn ang="0">
                    <a:pos x="csX85" y="csY85"/>
                  </a:cxn>
                  <a:cxn ang="0">
                    <a:pos x="csX86" y="csY86"/>
                  </a:cxn>
                  <a:cxn ang="0">
                    <a:pos x="csX87" y="csY87"/>
                  </a:cxn>
                  <a:cxn ang="0">
                    <a:pos x="csX88" y="csY88"/>
                  </a:cxn>
                  <a:cxn ang="0">
                    <a:pos x="csX89" y="csY89"/>
                  </a:cxn>
                  <a:cxn ang="0">
                    <a:pos x="csX90" y="csY90"/>
                  </a:cxn>
                  <a:cxn ang="0">
                    <a:pos x="csX91" y="csY91"/>
                  </a:cxn>
                  <a:cxn ang="0">
                    <a:pos x="csX92" y="csY92"/>
                  </a:cxn>
                  <a:cxn ang="0">
                    <a:pos x="csX93" y="csY93"/>
                  </a:cxn>
                  <a:cxn ang="0">
                    <a:pos x="csX94" y="csY94"/>
                  </a:cxn>
                  <a:cxn ang="0">
                    <a:pos x="csX95" y="csY95"/>
                  </a:cxn>
                  <a:cxn ang="0">
                    <a:pos x="csX96" y="csY96"/>
                  </a:cxn>
                  <a:cxn ang="0">
                    <a:pos x="csX97" y="csY97"/>
                  </a:cxn>
                  <a:cxn ang="0">
                    <a:pos x="csX98" y="csY98"/>
                  </a:cxn>
                  <a:cxn ang="0">
                    <a:pos x="csX99" y="csY99"/>
                  </a:cxn>
                  <a:cxn ang="0">
                    <a:pos x="csX100" y="csY100"/>
                  </a:cxn>
                  <a:cxn ang="0">
                    <a:pos x="csX101" y="csY101"/>
                  </a:cxn>
                  <a:cxn ang="0">
                    <a:pos x="csX102" y="csY102"/>
                  </a:cxn>
                  <a:cxn ang="0">
                    <a:pos x="csX103" y="csY103"/>
                  </a:cxn>
                  <a:cxn ang="0">
                    <a:pos x="csX104" y="csY104"/>
                  </a:cxn>
                  <a:cxn ang="0">
                    <a:pos x="csX105" y="csY105"/>
                  </a:cxn>
                  <a:cxn ang="0">
                    <a:pos x="csX106" y="csY106"/>
                  </a:cxn>
                  <a:cxn ang="0">
                    <a:pos x="csX107" y="csY107"/>
                  </a:cxn>
                  <a:cxn ang="0">
                    <a:pos x="csX108" y="csY108"/>
                  </a:cxn>
                  <a:cxn ang="0">
                    <a:pos x="csX109" y="csY109"/>
                  </a:cxn>
                  <a:cxn ang="0">
                    <a:pos x="csX110" y="csY110"/>
                  </a:cxn>
                  <a:cxn ang="0">
                    <a:pos x="csX111" y="csY111"/>
                  </a:cxn>
                  <a:cxn ang="0">
                    <a:pos x="csX112" y="csY112"/>
                  </a:cxn>
                  <a:cxn ang="0">
                    <a:pos x="csX113" y="csY113"/>
                  </a:cxn>
                  <a:cxn ang="0">
                    <a:pos x="csX114" y="csY114"/>
                  </a:cxn>
                  <a:cxn ang="0">
                    <a:pos x="csX115" y="csY115"/>
                  </a:cxn>
                  <a:cxn ang="0">
                    <a:pos x="csX116" y="csY116"/>
                  </a:cxn>
                  <a:cxn ang="0">
                    <a:pos x="csX117" y="csY117"/>
                  </a:cxn>
                  <a:cxn ang="0">
                    <a:pos x="csX118" y="csY118"/>
                  </a:cxn>
                  <a:cxn ang="0">
                    <a:pos x="csX119" y="csY119"/>
                  </a:cxn>
                  <a:cxn ang="0">
                    <a:pos x="csX120" y="csY120"/>
                  </a:cxn>
                  <a:cxn ang="0">
                    <a:pos x="csX121" y="csY121"/>
                  </a:cxn>
                  <a:cxn ang="0">
                    <a:pos x="csX122" y="csY122"/>
                  </a:cxn>
                  <a:cxn ang="0">
                    <a:pos x="csX123" y="csY123"/>
                  </a:cxn>
                  <a:cxn ang="0">
                    <a:pos x="csX124" y="csY124"/>
                  </a:cxn>
                  <a:cxn ang="0">
                    <a:pos x="csX125" y="csY125"/>
                  </a:cxn>
                  <a:cxn ang="0">
                    <a:pos x="csX126" y="csY126"/>
                  </a:cxn>
                  <a:cxn ang="0">
                    <a:pos x="csX127" y="csY127"/>
                  </a:cxn>
                  <a:cxn ang="0">
                    <a:pos x="csX128" y="csY128"/>
                  </a:cxn>
                  <a:cxn ang="0">
                    <a:pos x="csX129" y="csY129"/>
                  </a:cxn>
                  <a:cxn ang="0">
                    <a:pos x="csX130" y="csY130"/>
                  </a:cxn>
                  <a:cxn ang="0">
                    <a:pos x="csX131" y="csY131"/>
                  </a:cxn>
                  <a:cxn ang="0">
                    <a:pos x="csX132" y="csY132"/>
                  </a:cxn>
                  <a:cxn ang="0">
                    <a:pos x="csX133" y="csY133"/>
                  </a:cxn>
                  <a:cxn ang="0">
                    <a:pos x="csX134" y="csY134"/>
                  </a:cxn>
                  <a:cxn ang="0">
                    <a:pos x="csX135" y="csY135"/>
                  </a:cxn>
                  <a:cxn ang="0">
                    <a:pos x="csX136" y="csY136"/>
                  </a:cxn>
                  <a:cxn ang="0">
                    <a:pos x="csX137" y="csY137"/>
                  </a:cxn>
                  <a:cxn ang="0">
                    <a:pos x="csX138" y="csY138"/>
                  </a:cxn>
                  <a:cxn ang="0">
                    <a:pos x="csX139" y="csY139"/>
                  </a:cxn>
                  <a:cxn ang="0">
                    <a:pos x="csX140" y="csY140"/>
                  </a:cxn>
                  <a:cxn ang="0">
                    <a:pos x="csX141" y="csY141"/>
                  </a:cxn>
                  <a:cxn ang="0">
                    <a:pos x="csX142" y="csY142"/>
                  </a:cxn>
                  <a:cxn ang="0">
                    <a:pos x="csX143" y="csY143"/>
                  </a:cxn>
                  <a:cxn ang="0">
                    <a:pos x="csX144" y="csY144"/>
                  </a:cxn>
                  <a:cxn ang="0">
                    <a:pos x="csX145" y="csY145"/>
                  </a:cxn>
                  <a:cxn ang="0">
                    <a:pos x="csX146" y="csY146"/>
                  </a:cxn>
                  <a:cxn ang="0">
                    <a:pos x="csX147" y="csY147"/>
                  </a:cxn>
                  <a:cxn ang="0">
                    <a:pos x="csX148" y="csY148"/>
                  </a:cxn>
                  <a:cxn ang="0">
                    <a:pos x="csX149" y="csY149"/>
                  </a:cxn>
                  <a:cxn ang="0">
                    <a:pos x="csX150" y="csY150"/>
                  </a:cxn>
                  <a:cxn ang="0">
                    <a:pos x="csX151" y="csY151"/>
                  </a:cxn>
                  <a:cxn ang="0">
                    <a:pos x="csX152" y="csY152"/>
                  </a:cxn>
                  <a:cxn ang="0">
                    <a:pos x="csX153" y="csY153"/>
                  </a:cxn>
                  <a:cxn ang="0">
                    <a:pos x="csX154" y="csY154"/>
                  </a:cxn>
                  <a:cxn ang="0">
                    <a:pos x="csX155" y="csY155"/>
                  </a:cxn>
                  <a:cxn ang="0">
                    <a:pos x="csX156" y="csY156"/>
                  </a:cxn>
                  <a:cxn ang="0">
                    <a:pos x="csX157" y="csY157"/>
                  </a:cxn>
                  <a:cxn ang="0">
                    <a:pos x="csX158" y="csY158"/>
                  </a:cxn>
                  <a:cxn ang="0">
                    <a:pos x="csX159" y="csY159"/>
                  </a:cxn>
                  <a:cxn ang="0">
                    <a:pos x="csX160" y="csY160"/>
                  </a:cxn>
                  <a:cxn ang="0">
                    <a:pos x="csX161" y="csY161"/>
                  </a:cxn>
                  <a:cxn ang="0">
                    <a:pos x="csX162" y="csY162"/>
                  </a:cxn>
                  <a:cxn ang="0">
                    <a:pos x="csX163" y="csY163"/>
                  </a:cxn>
                  <a:cxn ang="0">
                    <a:pos x="csX164" y="csY164"/>
                  </a:cxn>
                  <a:cxn ang="0">
                    <a:pos x="csX165" y="csY165"/>
                  </a:cxn>
                  <a:cxn ang="0">
                    <a:pos x="csX166" y="csY166"/>
                  </a:cxn>
                  <a:cxn ang="0">
                    <a:pos x="csX167" y="csY167"/>
                  </a:cxn>
                  <a:cxn ang="0">
                    <a:pos x="csX168" y="csY168"/>
                  </a:cxn>
                  <a:cxn ang="0">
                    <a:pos x="csX169" y="csY169"/>
                  </a:cxn>
                  <a:cxn ang="0">
                    <a:pos x="csX170" y="csY170"/>
                  </a:cxn>
                  <a:cxn ang="0">
                    <a:pos x="csX171" y="csY171"/>
                  </a:cxn>
                  <a:cxn ang="0">
                    <a:pos x="csX172" y="csY172"/>
                  </a:cxn>
                  <a:cxn ang="0">
                    <a:pos x="csX173" y="csY173"/>
                  </a:cxn>
                  <a:cxn ang="0">
                    <a:pos x="csX174" y="csY174"/>
                  </a:cxn>
                  <a:cxn ang="0">
                    <a:pos x="csX175" y="csY175"/>
                  </a:cxn>
                  <a:cxn ang="0">
                    <a:pos x="csX176" y="csY176"/>
                  </a:cxn>
                  <a:cxn ang="0">
                    <a:pos x="csX177" y="csY177"/>
                  </a:cxn>
                  <a:cxn ang="0">
                    <a:pos x="csX178" y="csY178"/>
                  </a:cxn>
                  <a:cxn ang="0">
                    <a:pos x="csX179" y="csY179"/>
                  </a:cxn>
                  <a:cxn ang="0">
                    <a:pos x="csX180" y="csY180"/>
                  </a:cxn>
                  <a:cxn ang="0">
                    <a:pos x="csX181" y="csY181"/>
                  </a:cxn>
                  <a:cxn ang="0">
                    <a:pos x="csX182" y="csY182"/>
                  </a:cxn>
                  <a:cxn ang="0">
                    <a:pos x="csX183" y="csY183"/>
                  </a:cxn>
                  <a:cxn ang="0">
                    <a:pos x="csX184" y="csY184"/>
                  </a:cxn>
                  <a:cxn ang="0">
                    <a:pos x="csX185" y="csY185"/>
                  </a:cxn>
                  <a:cxn ang="0">
                    <a:pos x="csX186" y="csY186"/>
                  </a:cxn>
                  <a:cxn ang="0">
                    <a:pos x="csX187" y="csY187"/>
                  </a:cxn>
                  <a:cxn ang="0">
                    <a:pos x="csX188" y="csY188"/>
                  </a:cxn>
                  <a:cxn ang="0">
                    <a:pos x="csX189" y="csY189"/>
                  </a:cxn>
                  <a:cxn ang="0">
                    <a:pos x="csX190" y="csY190"/>
                  </a:cxn>
                  <a:cxn ang="0">
                    <a:pos x="csX191" y="csY191"/>
                  </a:cxn>
                  <a:cxn ang="0">
                    <a:pos x="csX192" y="csY192"/>
                  </a:cxn>
                  <a:cxn ang="0">
                    <a:pos x="csX193" y="csY193"/>
                  </a:cxn>
                  <a:cxn ang="0">
                    <a:pos x="csX194" y="csY194"/>
                  </a:cxn>
                  <a:cxn ang="0">
                    <a:pos x="csX195" y="csY195"/>
                  </a:cxn>
                  <a:cxn ang="0">
                    <a:pos x="csX196" y="csY196"/>
                  </a:cxn>
                  <a:cxn ang="0">
                    <a:pos x="csX197" y="csY197"/>
                  </a:cxn>
                  <a:cxn ang="0">
                    <a:pos x="csX198" y="csY198"/>
                  </a:cxn>
                  <a:cxn ang="0">
                    <a:pos x="csX199" y="csY199"/>
                  </a:cxn>
                  <a:cxn ang="0">
                    <a:pos x="csX200" y="csY200"/>
                  </a:cxn>
                  <a:cxn ang="0">
                    <a:pos x="csX201" y="csY201"/>
                  </a:cxn>
                  <a:cxn ang="0">
                    <a:pos x="csX202" y="csY202"/>
                  </a:cxn>
                  <a:cxn ang="0">
                    <a:pos x="csX203" y="csY203"/>
                  </a:cxn>
                  <a:cxn ang="0">
                    <a:pos x="csX204" y="csY204"/>
                  </a:cxn>
                  <a:cxn ang="0">
                    <a:pos x="csX205" y="csY205"/>
                  </a:cxn>
                  <a:cxn ang="0">
                    <a:pos x="csX206" y="csY206"/>
                  </a:cxn>
                  <a:cxn ang="0">
                    <a:pos x="csX207" y="csY207"/>
                  </a:cxn>
                  <a:cxn ang="0">
                    <a:pos x="csX208" y="csY208"/>
                  </a:cxn>
                  <a:cxn ang="0">
                    <a:pos x="csX209" y="csY209"/>
                  </a:cxn>
                  <a:cxn ang="0">
                    <a:pos x="csX210" y="csY210"/>
                  </a:cxn>
                  <a:cxn ang="0">
                    <a:pos x="csX211" y="csY211"/>
                  </a:cxn>
                  <a:cxn ang="0">
                    <a:pos x="csX212" y="csY212"/>
                  </a:cxn>
                  <a:cxn ang="0">
                    <a:pos x="csX213" y="csY213"/>
                  </a:cxn>
                  <a:cxn ang="0">
                    <a:pos x="csX214" y="csY214"/>
                  </a:cxn>
                  <a:cxn ang="0">
                    <a:pos x="csX215" y="csY215"/>
                  </a:cxn>
                  <a:cxn ang="0">
                    <a:pos x="csX216" y="csY216"/>
                  </a:cxn>
                  <a:cxn ang="0">
                    <a:pos x="csX217" y="csY217"/>
                  </a:cxn>
                  <a:cxn ang="0">
                    <a:pos x="csX218" y="csY218"/>
                  </a:cxn>
                  <a:cxn ang="0">
                    <a:pos x="csX219" y="csY219"/>
                  </a:cxn>
                  <a:cxn ang="0">
                    <a:pos x="csX220" y="csY220"/>
                  </a:cxn>
                  <a:cxn ang="0">
                    <a:pos x="csX221" y="csY221"/>
                  </a:cxn>
                  <a:cxn ang="0">
                    <a:pos x="csX222" y="csY222"/>
                  </a:cxn>
                  <a:cxn ang="0">
                    <a:pos x="csX223" y="csY223"/>
                  </a:cxn>
                  <a:cxn ang="0">
                    <a:pos x="csX224" y="csY224"/>
                  </a:cxn>
                  <a:cxn ang="0">
                    <a:pos x="csX225" y="csY225"/>
                  </a:cxn>
                  <a:cxn ang="0">
                    <a:pos x="csX226" y="csY226"/>
                  </a:cxn>
                  <a:cxn ang="0">
                    <a:pos x="csX227" y="csY227"/>
                  </a:cxn>
                  <a:cxn ang="0">
                    <a:pos x="csX228" y="csY228"/>
                  </a:cxn>
                  <a:cxn ang="0">
                    <a:pos x="csX229" y="csY229"/>
                  </a:cxn>
                  <a:cxn ang="0">
                    <a:pos x="csX230" y="csY230"/>
                  </a:cxn>
                  <a:cxn ang="0">
                    <a:pos x="csX231" y="csY231"/>
                  </a:cxn>
                  <a:cxn ang="0">
                    <a:pos x="csX232" y="csY232"/>
                  </a:cxn>
                  <a:cxn ang="0">
                    <a:pos x="csX233" y="csY233"/>
                  </a:cxn>
                  <a:cxn ang="0">
                    <a:pos x="csX234" y="csY234"/>
                  </a:cxn>
                  <a:cxn ang="0">
                    <a:pos x="csX235" y="csY235"/>
                  </a:cxn>
                  <a:cxn ang="0">
                    <a:pos x="csX236" y="csY236"/>
                  </a:cxn>
                  <a:cxn ang="0">
                    <a:pos x="csX237" y="csY237"/>
                  </a:cxn>
                  <a:cxn ang="0">
                    <a:pos x="csX238" y="csY238"/>
                  </a:cxn>
                  <a:cxn ang="0">
                    <a:pos x="csX239" y="csY239"/>
                  </a:cxn>
                  <a:cxn ang="0">
                    <a:pos x="csX240" y="csY240"/>
                  </a:cxn>
                  <a:cxn ang="0">
                    <a:pos x="csX241" y="csY241"/>
                  </a:cxn>
                  <a:cxn ang="0">
                    <a:pos x="csX242" y="csY242"/>
                  </a:cxn>
                  <a:cxn ang="0">
                    <a:pos x="csX243" y="csY243"/>
                  </a:cxn>
                  <a:cxn ang="0">
                    <a:pos x="csX244" y="csY244"/>
                  </a:cxn>
                  <a:cxn ang="0">
                    <a:pos x="csX245" y="csY245"/>
                  </a:cxn>
                  <a:cxn ang="0">
                    <a:pos x="csX246" y="csY246"/>
                  </a:cxn>
                  <a:cxn ang="0">
                    <a:pos x="csX247" y="csY247"/>
                  </a:cxn>
                  <a:cxn ang="0">
                    <a:pos x="csX248" y="csY248"/>
                  </a:cxn>
                  <a:cxn ang="0">
                    <a:pos x="csX249" y="csY249"/>
                  </a:cxn>
                  <a:cxn ang="0">
                    <a:pos x="csX250" y="csY250"/>
                  </a:cxn>
                  <a:cxn ang="0">
                    <a:pos x="csX251" y="csY251"/>
                  </a:cxn>
                  <a:cxn ang="0">
                    <a:pos x="csX252" y="csY252"/>
                  </a:cxn>
                  <a:cxn ang="0">
                    <a:pos x="csX253" y="csY253"/>
                  </a:cxn>
                  <a:cxn ang="0">
                    <a:pos x="csX254" y="csY254"/>
                  </a:cxn>
                  <a:cxn ang="0">
                    <a:pos x="csX255" y="csY255"/>
                  </a:cxn>
                  <a:cxn ang="0">
                    <a:pos x="csX256" y="csY256"/>
                  </a:cxn>
                  <a:cxn ang="0">
                    <a:pos x="csX257" y="csY257"/>
                  </a:cxn>
                  <a:cxn ang="0">
                    <a:pos x="csX258" y="csY258"/>
                  </a:cxn>
                  <a:cxn ang="0">
                    <a:pos x="csX259" y="csY259"/>
                  </a:cxn>
                  <a:cxn ang="0">
                    <a:pos x="csX260" y="csY260"/>
                  </a:cxn>
                  <a:cxn ang="0">
                    <a:pos x="csX261" y="csY261"/>
                  </a:cxn>
                  <a:cxn ang="0">
                    <a:pos x="csX262" y="csY262"/>
                  </a:cxn>
                  <a:cxn ang="0">
                    <a:pos x="csX263" y="csY263"/>
                  </a:cxn>
                  <a:cxn ang="0">
                    <a:pos x="csX264" y="csY264"/>
                  </a:cxn>
                  <a:cxn ang="0">
                    <a:pos x="csX265" y="csY265"/>
                  </a:cxn>
                  <a:cxn ang="0">
                    <a:pos x="csX266" y="csY266"/>
                  </a:cxn>
                  <a:cxn ang="0">
                    <a:pos x="csX267" y="csY267"/>
                  </a:cxn>
                  <a:cxn ang="0">
                    <a:pos x="csX268" y="csY268"/>
                  </a:cxn>
                  <a:cxn ang="0">
                    <a:pos x="csX269" y="csY269"/>
                  </a:cxn>
                  <a:cxn ang="0">
                    <a:pos x="csX270" y="csY270"/>
                  </a:cxn>
                  <a:cxn ang="0">
                    <a:pos x="csX271" y="csY271"/>
                  </a:cxn>
                  <a:cxn ang="0">
                    <a:pos x="csX272" y="csY272"/>
                  </a:cxn>
                  <a:cxn ang="0">
                    <a:pos x="csX273" y="csY273"/>
                  </a:cxn>
                  <a:cxn ang="0">
                    <a:pos x="csX274" y="csY274"/>
                  </a:cxn>
                  <a:cxn ang="0">
                    <a:pos x="csX275" y="csY275"/>
                  </a:cxn>
                  <a:cxn ang="0">
                    <a:pos x="csX276" y="csY276"/>
                  </a:cxn>
                  <a:cxn ang="0">
                    <a:pos x="csX277" y="csY277"/>
                  </a:cxn>
                  <a:cxn ang="0">
                    <a:pos x="csX278" y="csY278"/>
                  </a:cxn>
                  <a:cxn ang="0">
                    <a:pos x="csX279" y="csY279"/>
                  </a:cxn>
                  <a:cxn ang="0">
                    <a:pos x="csX280" y="csY280"/>
                  </a:cxn>
                  <a:cxn ang="0">
                    <a:pos x="csX281" y="csY281"/>
                  </a:cxn>
                  <a:cxn ang="0">
                    <a:pos x="csX282" y="csY282"/>
                  </a:cxn>
                  <a:cxn ang="0">
                    <a:pos x="csX283" y="csY283"/>
                  </a:cxn>
                  <a:cxn ang="0">
                    <a:pos x="csX284" y="csY284"/>
                  </a:cxn>
                  <a:cxn ang="0">
                    <a:pos x="csX285" y="csY285"/>
                  </a:cxn>
                  <a:cxn ang="0">
                    <a:pos x="csX286" y="csY286"/>
                  </a:cxn>
                  <a:cxn ang="0">
                    <a:pos x="csX287" y="csY287"/>
                  </a:cxn>
                  <a:cxn ang="0">
                    <a:pos x="csX288" y="csY288"/>
                  </a:cxn>
                  <a:cxn ang="0">
                    <a:pos x="csX289" y="csY289"/>
                  </a:cxn>
                  <a:cxn ang="0">
                    <a:pos x="csX290" y="csY290"/>
                  </a:cxn>
                  <a:cxn ang="0">
                    <a:pos x="csX291" y="csY291"/>
                  </a:cxn>
                  <a:cxn ang="0">
                    <a:pos x="csX292" y="csY292"/>
                  </a:cxn>
                  <a:cxn ang="0">
                    <a:pos x="csX293" y="csY293"/>
                  </a:cxn>
                  <a:cxn ang="0">
                    <a:pos x="csX294" y="csY294"/>
                  </a:cxn>
                  <a:cxn ang="0">
                    <a:pos x="csX295" y="csY295"/>
                  </a:cxn>
                  <a:cxn ang="0">
                    <a:pos x="csX296" y="csY296"/>
                  </a:cxn>
                  <a:cxn ang="0">
                    <a:pos x="csX297" y="csY297"/>
                  </a:cxn>
                  <a:cxn ang="0">
                    <a:pos x="csX298" y="csY298"/>
                  </a:cxn>
                  <a:cxn ang="0">
                    <a:pos x="csX299" y="csY299"/>
                  </a:cxn>
                  <a:cxn ang="0">
                    <a:pos x="csX300" y="csY300"/>
                  </a:cxn>
                  <a:cxn ang="0">
                    <a:pos x="csX301" y="csY301"/>
                  </a:cxn>
                  <a:cxn ang="0">
                    <a:pos x="csX302" y="csY302"/>
                  </a:cxn>
                  <a:cxn ang="0">
                    <a:pos x="csX303" y="csY303"/>
                  </a:cxn>
                  <a:cxn ang="0">
                    <a:pos x="csX304" y="csY304"/>
                  </a:cxn>
                  <a:cxn ang="0">
                    <a:pos x="csX305" y="csY305"/>
                  </a:cxn>
                  <a:cxn ang="0">
                    <a:pos x="csX306" y="csY306"/>
                  </a:cxn>
                  <a:cxn ang="0">
                    <a:pos x="csX307" y="csY307"/>
                  </a:cxn>
                  <a:cxn ang="0">
                    <a:pos x="csX308" y="csY308"/>
                  </a:cxn>
                  <a:cxn ang="0">
                    <a:pos x="csX309" y="csY309"/>
                  </a:cxn>
                  <a:cxn ang="0">
                    <a:pos x="csX310" y="csY310"/>
                  </a:cxn>
                  <a:cxn ang="0">
                    <a:pos x="csX311" y="csY311"/>
                  </a:cxn>
                  <a:cxn ang="0">
                    <a:pos x="csX312" y="csY312"/>
                  </a:cxn>
                  <a:cxn ang="0">
                    <a:pos x="csX313" y="csY313"/>
                  </a:cxn>
                  <a:cxn ang="0">
                    <a:pos x="csX314" y="csY314"/>
                  </a:cxn>
                  <a:cxn ang="0">
                    <a:pos x="csX315" y="csY315"/>
                  </a:cxn>
                  <a:cxn ang="0">
                    <a:pos x="csX316" y="csY316"/>
                  </a:cxn>
                  <a:cxn ang="0">
                    <a:pos x="csX317" y="csY317"/>
                  </a:cxn>
                  <a:cxn ang="0">
                    <a:pos x="csX318" y="csY318"/>
                  </a:cxn>
                  <a:cxn ang="0">
                    <a:pos x="csX319" y="csY319"/>
                  </a:cxn>
                  <a:cxn ang="0">
                    <a:pos x="csX320" y="csY320"/>
                  </a:cxn>
                  <a:cxn ang="0">
                    <a:pos x="csX321" y="csY321"/>
                  </a:cxn>
                  <a:cxn ang="0">
                    <a:pos x="csX322" y="csY322"/>
                  </a:cxn>
                  <a:cxn ang="0">
                    <a:pos x="csX323" y="csY323"/>
                  </a:cxn>
                  <a:cxn ang="0">
                    <a:pos x="csX324" y="csY324"/>
                  </a:cxn>
                  <a:cxn ang="0">
                    <a:pos x="csX325" y="csY325"/>
                  </a:cxn>
                  <a:cxn ang="0">
                    <a:pos x="csX326" y="csY326"/>
                  </a:cxn>
                  <a:cxn ang="0">
                    <a:pos x="csX327" y="csY327"/>
                  </a:cxn>
                  <a:cxn ang="0">
                    <a:pos x="csX328" y="csY328"/>
                  </a:cxn>
                  <a:cxn ang="0">
                    <a:pos x="csX329" y="csY329"/>
                  </a:cxn>
                  <a:cxn ang="0">
                    <a:pos x="csX330" y="csY330"/>
                  </a:cxn>
                  <a:cxn ang="0">
                    <a:pos x="csX331" y="csY331"/>
                  </a:cxn>
                  <a:cxn ang="0">
                    <a:pos x="csX332" y="csY332"/>
                  </a:cxn>
                  <a:cxn ang="0">
                    <a:pos x="csX333" y="csY333"/>
                  </a:cxn>
                  <a:cxn ang="0">
                    <a:pos x="csX334" y="csY334"/>
                  </a:cxn>
                  <a:cxn ang="0">
                    <a:pos x="csX335" y="csY335"/>
                  </a:cxn>
                  <a:cxn ang="0">
                    <a:pos x="csX336" y="csY336"/>
                  </a:cxn>
                  <a:cxn ang="0">
                    <a:pos x="csX337" y="csY337"/>
                  </a:cxn>
                  <a:cxn ang="0">
                    <a:pos x="csX338" y="csY338"/>
                  </a:cxn>
                  <a:cxn ang="0">
                    <a:pos x="csX339" y="csY339"/>
                  </a:cxn>
                  <a:cxn ang="0">
                    <a:pos x="csX340" y="csY340"/>
                  </a:cxn>
                  <a:cxn ang="0">
                    <a:pos x="csX341" y="csY341"/>
                  </a:cxn>
                  <a:cxn ang="0">
                    <a:pos x="csX342" y="csY342"/>
                  </a:cxn>
                  <a:cxn ang="0">
                    <a:pos x="csX343" y="csY343"/>
                  </a:cxn>
                  <a:cxn ang="0">
                    <a:pos x="csX344" y="csY344"/>
                  </a:cxn>
                  <a:cxn ang="0">
                    <a:pos x="csX345" y="csY345"/>
                  </a:cxn>
                  <a:cxn ang="0">
                    <a:pos x="csX346" y="csY346"/>
                  </a:cxn>
                  <a:cxn ang="0">
                    <a:pos x="csX347" y="csY347"/>
                  </a:cxn>
                  <a:cxn ang="0">
                    <a:pos x="csX348" y="csY348"/>
                  </a:cxn>
                  <a:cxn ang="0">
                    <a:pos x="csX349" y="csY349"/>
                  </a:cxn>
                  <a:cxn ang="0">
                    <a:pos x="csX350" y="csY350"/>
                  </a:cxn>
                  <a:cxn ang="0">
                    <a:pos x="csX351" y="csY351"/>
                  </a:cxn>
                  <a:cxn ang="0">
                    <a:pos x="csX352" y="csY352"/>
                  </a:cxn>
                  <a:cxn ang="0">
                    <a:pos x="csX353" y="csY353"/>
                  </a:cxn>
                  <a:cxn ang="0">
                    <a:pos x="csX354" y="csY354"/>
                  </a:cxn>
                  <a:cxn ang="0">
                    <a:pos x="csX355" y="csY355"/>
                  </a:cxn>
                  <a:cxn ang="0">
                    <a:pos x="csX356" y="csY356"/>
                  </a:cxn>
                  <a:cxn ang="0">
                    <a:pos x="csX357" y="csY357"/>
                  </a:cxn>
                  <a:cxn ang="0">
                    <a:pos x="csX358" y="csY358"/>
                  </a:cxn>
                  <a:cxn ang="0">
                    <a:pos x="csX359" y="csY359"/>
                  </a:cxn>
                  <a:cxn ang="0">
                    <a:pos x="csX360" y="csY360"/>
                  </a:cxn>
                  <a:cxn ang="0">
                    <a:pos x="csX361" y="csY361"/>
                  </a:cxn>
                  <a:cxn ang="0">
                    <a:pos x="csX362" y="csY362"/>
                  </a:cxn>
                  <a:cxn ang="0">
                    <a:pos x="csX363" y="csY363"/>
                  </a:cxn>
                  <a:cxn ang="0">
                    <a:pos x="csX364" y="csY364"/>
                  </a:cxn>
                  <a:cxn ang="0">
                    <a:pos x="csX365" y="csY365"/>
                  </a:cxn>
                  <a:cxn ang="0">
                    <a:pos x="csX366" y="csY366"/>
                  </a:cxn>
                  <a:cxn ang="0">
                    <a:pos x="csX367" y="csY367"/>
                  </a:cxn>
                  <a:cxn ang="0">
                    <a:pos x="csX368" y="csY368"/>
                  </a:cxn>
                  <a:cxn ang="0">
                    <a:pos x="csX369" y="csY369"/>
                  </a:cxn>
                  <a:cxn ang="0">
                    <a:pos x="csX370" y="csY370"/>
                  </a:cxn>
                  <a:cxn ang="0">
                    <a:pos x="csX371" y="csY371"/>
                  </a:cxn>
                  <a:cxn ang="0">
                    <a:pos x="csX372" y="csY372"/>
                  </a:cxn>
                  <a:cxn ang="0">
                    <a:pos x="csX373" y="csY373"/>
                  </a:cxn>
                  <a:cxn ang="0">
                    <a:pos x="csX374" y="csY374"/>
                  </a:cxn>
                  <a:cxn ang="0">
                    <a:pos x="csX375" y="csY375"/>
                  </a:cxn>
                  <a:cxn ang="0">
                    <a:pos x="csX376" y="csY376"/>
                  </a:cxn>
                  <a:cxn ang="0">
                    <a:pos x="csX377" y="csY377"/>
                  </a:cxn>
                  <a:cxn ang="0">
                    <a:pos x="csX378" y="csY378"/>
                  </a:cxn>
                  <a:cxn ang="0">
                    <a:pos x="csX379" y="csY379"/>
                  </a:cxn>
                  <a:cxn ang="0">
                    <a:pos x="csX380" y="csY380"/>
                  </a:cxn>
                  <a:cxn ang="0">
                    <a:pos x="csX381" y="csY381"/>
                  </a:cxn>
                  <a:cxn ang="0">
                    <a:pos x="csX382" y="csY382"/>
                  </a:cxn>
                  <a:cxn ang="0">
                    <a:pos x="csX383" y="csY383"/>
                  </a:cxn>
                  <a:cxn ang="0">
                    <a:pos x="csX384" y="csY384"/>
                  </a:cxn>
                  <a:cxn ang="0">
                    <a:pos x="csX385" y="csY385"/>
                  </a:cxn>
                  <a:cxn ang="0">
                    <a:pos x="csX386" y="csY386"/>
                  </a:cxn>
                  <a:cxn ang="0">
                    <a:pos x="csX387" y="csY387"/>
                  </a:cxn>
                  <a:cxn ang="0">
                    <a:pos x="csX388" y="csY388"/>
                  </a:cxn>
                  <a:cxn ang="0">
                    <a:pos x="csX389" y="csY389"/>
                  </a:cxn>
                  <a:cxn ang="0">
                    <a:pos x="csX390" y="csY390"/>
                  </a:cxn>
                  <a:cxn ang="0">
                    <a:pos x="csX391" y="csY391"/>
                  </a:cxn>
                  <a:cxn ang="0">
                    <a:pos x="csX392" y="csY392"/>
                  </a:cxn>
                  <a:cxn ang="0">
                    <a:pos x="csX393" y="csY393"/>
                  </a:cxn>
                  <a:cxn ang="0">
                    <a:pos x="csX394" y="csY394"/>
                  </a:cxn>
                  <a:cxn ang="0">
                    <a:pos x="csX395" y="csY395"/>
                  </a:cxn>
                  <a:cxn ang="0">
                    <a:pos x="csX396" y="csY396"/>
                  </a:cxn>
                  <a:cxn ang="0">
                    <a:pos x="csX397" y="csY397"/>
                  </a:cxn>
                  <a:cxn ang="0">
                    <a:pos x="csX398" y="csY398"/>
                  </a:cxn>
                  <a:cxn ang="0">
                    <a:pos x="csX399" y="csY399"/>
                  </a:cxn>
                  <a:cxn ang="0">
                    <a:pos x="csX400" y="csY400"/>
                  </a:cxn>
                  <a:cxn ang="0">
                    <a:pos x="csX401" y="csY401"/>
                  </a:cxn>
                  <a:cxn ang="0">
                    <a:pos x="csX402" y="csY402"/>
                  </a:cxn>
                  <a:cxn ang="0">
                    <a:pos x="csX403" y="csY403"/>
                  </a:cxn>
                  <a:cxn ang="0">
                    <a:pos x="csX404" y="csY404"/>
                  </a:cxn>
                  <a:cxn ang="0">
                    <a:pos x="csX405" y="csY405"/>
                  </a:cxn>
                  <a:cxn ang="0">
                    <a:pos x="csX406" y="csY406"/>
                  </a:cxn>
                  <a:cxn ang="0">
                    <a:pos x="csX407" y="csY407"/>
                  </a:cxn>
                  <a:cxn ang="0">
                    <a:pos x="csX408" y="csY408"/>
                  </a:cxn>
                  <a:cxn ang="0">
                    <a:pos x="csX409" y="csY409"/>
                  </a:cxn>
                  <a:cxn ang="0">
                    <a:pos x="csX410" y="csY410"/>
                  </a:cxn>
                  <a:cxn ang="0">
                    <a:pos x="csX411" y="csY411"/>
                  </a:cxn>
                  <a:cxn ang="0">
                    <a:pos x="csX412" y="csY412"/>
                  </a:cxn>
                  <a:cxn ang="0">
                    <a:pos x="csX413" y="csY413"/>
                  </a:cxn>
                  <a:cxn ang="0">
                    <a:pos x="csX414" y="csY414"/>
                  </a:cxn>
                  <a:cxn ang="0">
                    <a:pos x="csX415" y="csY415"/>
                  </a:cxn>
                  <a:cxn ang="0">
                    <a:pos x="csX416" y="csY416"/>
                  </a:cxn>
                  <a:cxn ang="0">
                    <a:pos x="csX417" y="csY417"/>
                  </a:cxn>
                  <a:cxn ang="0">
                    <a:pos x="csX418" y="csY418"/>
                  </a:cxn>
                  <a:cxn ang="0">
                    <a:pos x="csX419" y="csY419"/>
                  </a:cxn>
                  <a:cxn ang="0">
                    <a:pos x="csX420" y="csY420"/>
                  </a:cxn>
                  <a:cxn ang="0">
                    <a:pos x="csX421" y="csY421"/>
                  </a:cxn>
                  <a:cxn ang="0">
                    <a:pos x="csX422" y="csY422"/>
                  </a:cxn>
                  <a:cxn ang="0">
                    <a:pos x="csX423" y="csY423"/>
                  </a:cxn>
                  <a:cxn ang="0">
                    <a:pos x="csX424" y="csY424"/>
                  </a:cxn>
                  <a:cxn ang="0">
                    <a:pos x="csX425" y="csY425"/>
                  </a:cxn>
                  <a:cxn ang="0">
                    <a:pos x="csX426" y="csY426"/>
                  </a:cxn>
                  <a:cxn ang="0">
                    <a:pos x="csX427" y="csY427"/>
                  </a:cxn>
                  <a:cxn ang="0">
                    <a:pos x="csX428" y="csY428"/>
                  </a:cxn>
                  <a:cxn ang="0">
                    <a:pos x="csX429" y="csY429"/>
                  </a:cxn>
                  <a:cxn ang="0">
                    <a:pos x="csX430" y="csY430"/>
                  </a:cxn>
                  <a:cxn ang="0">
                    <a:pos x="csX431" y="csY431"/>
                  </a:cxn>
                  <a:cxn ang="0">
                    <a:pos x="csX432" y="csY432"/>
                  </a:cxn>
                  <a:cxn ang="0">
                    <a:pos x="csX433" y="csY433"/>
                  </a:cxn>
                  <a:cxn ang="0">
                    <a:pos x="csX434" y="csY434"/>
                  </a:cxn>
                  <a:cxn ang="0">
                    <a:pos x="csX435" y="csY435"/>
                  </a:cxn>
                  <a:cxn ang="0">
                    <a:pos x="csX436" y="csY436"/>
                  </a:cxn>
                  <a:cxn ang="0">
                    <a:pos x="csX437" y="csY437"/>
                  </a:cxn>
                  <a:cxn ang="0">
                    <a:pos x="csX438" y="csY438"/>
                  </a:cxn>
                  <a:cxn ang="0">
                    <a:pos x="csX439" y="csY439"/>
                  </a:cxn>
                  <a:cxn ang="0">
                    <a:pos x="csX440" y="csY440"/>
                  </a:cxn>
                  <a:cxn ang="0">
                    <a:pos x="csX441" y="csY441"/>
                  </a:cxn>
                  <a:cxn ang="0">
                    <a:pos x="csX442" y="csY442"/>
                  </a:cxn>
                  <a:cxn ang="0">
                    <a:pos x="csX443" y="csY443"/>
                  </a:cxn>
                  <a:cxn ang="0">
                    <a:pos x="csX444" y="csY444"/>
                  </a:cxn>
                  <a:cxn ang="0">
                    <a:pos x="csX445" y="csY445"/>
                  </a:cxn>
                  <a:cxn ang="0">
                    <a:pos x="csX446" y="csY446"/>
                  </a:cxn>
                  <a:cxn ang="0">
                    <a:pos x="csX447" y="csY447"/>
                  </a:cxn>
                  <a:cxn ang="0">
                    <a:pos x="csX448" y="csY448"/>
                  </a:cxn>
                  <a:cxn ang="0">
                    <a:pos x="csX449" y="csY449"/>
                  </a:cxn>
                  <a:cxn ang="0">
                    <a:pos x="csX450" y="csY450"/>
                  </a:cxn>
                  <a:cxn ang="0">
                    <a:pos x="csX451" y="csY451"/>
                  </a:cxn>
                  <a:cxn ang="0">
                    <a:pos x="csX452" y="csY452"/>
                  </a:cxn>
                  <a:cxn ang="0">
                    <a:pos x="csX453" y="csY453"/>
                  </a:cxn>
                  <a:cxn ang="0">
                    <a:pos x="csX454" y="csY454"/>
                  </a:cxn>
                  <a:cxn ang="0">
                    <a:pos x="csX455" y="csY455"/>
                  </a:cxn>
                  <a:cxn ang="0">
                    <a:pos x="csX456" y="csY456"/>
                  </a:cxn>
                  <a:cxn ang="0">
                    <a:pos x="csX457" y="csY457"/>
                  </a:cxn>
                  <a:cxn ang="0">
                    <a:pos x="csX458" y="csY458"/>
                  </a:cxn>
                  <a:cxn ang="0">
                    <a:pos x="csX459" y="csY459"/>
                  </a:cxn>
                  <a:cxn ang="0">
                    <a:pos x="csX460" y="csY460"/>
                  </a:cxn>
                  <a:cxn ang="0">
                    <a:pos x="csX461" y="csY461"/>
                  </a:cxn>
                  <a:cxn ang="0">
                    <a:pos x="csX462" y="csY462"/>
                  </a:cxn>
                  <a:cxn ang="0">
                    <a:pos x="csX463" y="csY463"/>
                  </a:cxn>
                  <a:cxn ang="0">
                    <a:pos x="csX464" y="csY464"/>
                  </a:cxn>
                  <a:cxn ang="0">
                    <a:pos x="csX465" y="csY465"/>
                  </a:cxn>
                  <a:cxn ang="0">
                    <a:pos x="csX466" y="csY466"/>
                  </a:cxn>
                  <a:cxn ang="0">
                    <a:pos x="csX467" y="csY467"/>
                  </a:cxn>
                  <a:cxn ang="0">
                    <a:pos x="csX468" y="csY468"/>
                  </a:cxn>
                  <a:cxn ang="0">
                    <a:pos x="csX469" y="csY469"/>
                  </a:cxn>
                  <a:cxn ang="0">
                    <a:pos x="csX470" y="csY470"/>
                  </a:cxn>
                  <a:cxn ang="0">
                    <a:pos x="csX471" y="csY471"/>
                  </a:cxn>
                  <a:cxn ang="0">
                    <a:pos x="csX472" y="csY472"/>
                  </a:cxn>
                  <a:cxn ang="0">
                    <a:pos x="csX473" y="csY473"/>
                  </a:cxn>
                  <a:cxn ang="0">
                    <a:pos x="csX474" y="csY474"/>
                  </a:cxn>
                  <a:cxn ang="0">
                    <a:pos x="csX475" y="csY475"/>
                  </a:cxn>
                  <a:cxn ang="0">
                    <a:pos x="csX476" y="csY476"/>
                  </a:cxn>
                  <a:cxn ang="0">
                    <a:pos x="csX477" y="csY477"/>
                  </a:cxn>
                  <a:cxn ang="0">
                    <a:pos x="csX478" y="csY478"/>
                  </a:cxn>
                  <a:cxn ang="0">
                    <a:pos x="csX479" y="csY479"/>
                  </a:cxn>
                  <a:cxn ang="0">
                    <a:pos x="csX480" y="csY480"/>
                  </a:cxn>
                  <a:cxn ang="0">
                    <a:pos x="csX481" y="csY481"/>
                  </a:cxn>
                  <a:cxn ang="0">
                    <a:pos x="csX482" y="csY482"/>
                  </a:cxn>
                  <a:cxn ang="0">
                    <a:pos x="csX483" y="csY483"/>
                  </a:cxn>
                  <a:cxn ang="0">
                    <a:pos x="csX484" y="csY484"/>
                  </a:cxn>
                  <a:cxn ang="0">
                    <a:pos x="csX485" y="csY485"/>
                  </a:cxn>
                  <a:cxn ang="0">
                    <a:pos x="csX486" y="csY486"/>
                  </a:cxn>
                  <a:cxn ang="0">
                    <a:pos x="csX487" y="csY487"/>
                  </a:cxn>
                  <a:cxn ang="0">
                    <a:pos x="csX488" y="csY488"/>
                  </a:cxn>
                  <a:cxn ang="0">
                    <a:pos x="csX489" y="csY489"/>
                  </a:cxn>
                  <a:cxn ang="0">
                    <a:pos x="csX490" y="csY490"/>
                  </a:cxn>
                  <a:cxn ang="0">
                    <a:pos x="csX491" y="csY491"/>
                  </a:cxn>
                  <a:cxn ang="0">
                    <a:pos x="csX492" y="csY492"/>
                  </a:cxn>
                  <a:cxn ang="0">
                    <a:pos x="csX493" y="csY493"/>
                  </a:cxn>
                  <a:cxn ang="0">
                    <a:pos x="csX494" y="csY494"/>
                  </a:cxn>
                  <a:cxn ang="0">
                    <a:pos x="csX495" y="csY495"/>
                  </a:cxn>
                  <a:cxn ang="0">
                    <a:pos x="csX496" y="csY496"/>
                  </a:cxn>
                  <a:cxn ang="0">
                    <a:pos x="csX497" y="csY497"/>
                  </a:cxn>
                  <a:cxn ang="0">
                    <a:pos x="csX498" y="csY498"/>
                  </a:cxn>
                  <a:cxn ang="0">
                    <a:pos x="csX499" y="csY499"/>
                  </a:cxn>
                  <a:cxn ang="0">
                    <a:pos x="csX500" y="csY500"/>
                  </a:cxn>
                  <a:cxn ang="0">
                    <a:pos x="csX501" y="csY501"/>
                  </a:cxn>
                  <a:cxn ang="0">
                    <a:pos x="csX502" y="csY502"/>
                  </a:cxn>
                  <a:cxn ang="0">
                    <a:pos x="csX503" y="csY503"/>
                  </a:cxn>
                  <a:cxn ang="0">
                    <a:pos x="csX504" y="csY504"/>
                  </a:cxn>
                  <a:cxn ang="0">
                    <a:pos x="csX505" y="csY505"/>
                  </a:cxn>
                  <a:cxn ang="0">
                    <a:pos x="csX506" y="csY506"/>
                  </a:cxn>
                  <a:cxn ang="0">
                    <a:pos x="csX507" y="csY507"/>
                  </a:cxn>
                  <a:cxn ang="0">
                    <a:pos x="csX508" y="csY508"/>
                  </a:cxn>
                  <a:cxn ang="0">
                    <a:pos x="csX509" y="csY509"/>
                  </a:cxn>
                  <a:cxn ang="0">
                    <a:pos x="csX510" y="csY510"/>
                  </a:cxn>
                  <a:cxn ang="0">
                    <a:pos x="csX511" y="csY511"/>
                  </a:cxn>
                  <a:cxn ang="0">
                    <a:pos x="csX512" y="csY512"/>
                  </a:cxn>
                  <a:cxn ang="0">
                    <a:pos x="csX513" y="csY513"/>
                  </a:cxn>
                  <a:cxn ang="0">
                    <a:pos x="csX514" y="csY514"/>
                  </a:cxn>
                  <a:cxn ang="0">
                    <a:pos x="csX515" y="csY515"/>
                  </a:cxn>
                  <a:cxn ang="0">
                    <a:pos x="csX516" y="csY516"/>
                  </a:cxn>
                  <a:cxn ang="0">
                    <a:pos x="csX517" y="csY517"/>
                  </a:cxn>
                  <a:cxn ang="0">
                    <a:pos x="csX518" y="csY518"/>
                  </a:cxn>
                  <a:cxn ang="0">
                    <a:pos x="csX519" y="csY519"/>
                  </a:cxn>
                  <a:cxn ang="0">
                    <a:pos x="csX520" y="csY520"/>
                  </a:cxn>
                  <a:cxn ang="0">
                    <a:pos x="csX521" y="csY521"/>
                  </a:cxn>
                  <a:cxn ang="0">
                    <a:pos x="csX522" y="csY522"/>
                  </a:cxn>
                  <a:cxn ang="0">
                    <a:pos x="csX523" y="csY523"/>
                  </a:cxn>
                  <a:cxn ang="0">
                    <a:pos x="csX524" y="csY524"/>
                  </a:cxn>
                  <a:cxn ang="0">
                    <a:pos x="csX525" y="csY525"/>
                  </a:cxn>
                  <a:cxn ang="0">
                    <a:pos x="csX526" y="csY526"/>
                  </a:cxn>
                  <a:cxn ang="0">
                    <a:pos x="csX527" y="csY527"/>
                  </a:cxn>
                  <a:cxn ang="0">
                    <a:pos x="csX528" y="csY528"/>
                  </a:cxn>
                  <a:cxn ang="0">
                    <a:pos x="csX529" y="csY529"/>
                  </a:cxn>
                  <a:cxn ang="0">
                    <a:pos x="csX530" y="csY530"/>
                  </a:cxn>
                  <a:cxn ang="0">
                    <a:pos x="csX531" y="csY531"/>
                  </a:cxn>
                  <a:cxn ang="0">
                    <a:pos x="csX532" y="csY532"/>
                  </a:cxn>
                  <a:cxn ang="0">
                    <a:pos x="csX533" y="csY533"/>
                  </a:cxn>
                  <a:cxn ang="0">
                    <a:pos x="csX534" y="csY534"/>
                  </a:cxn>
                  <a:cxn ang="0">
                    <a:pos x="csX535" y="csY535"/>
                  </a:cxn>
                  <a:cxn ang="0">
                    <a:pos x="csX536" y="csY536"/>
                  </a:cxn>
                  <a:cxn ang="0">
                    <a:pos x="csX537" y="csY537"/>
                  </a:cxn>
                  <a:cxn ang="0">
                    <a:pos x="csX538" y="csY538"/>
                  </a:cxn>
                  <a:cxn ang="0">
                    <a:pos x="csX539" y="csY539"/>
                  </a:cxn>
                  <a:cxn ang="0">
                    <a:pos x="csX540" y="csY540"/>
                  </a:cxn>
                  <a:cxn ang="0">
                    <a:pos x="csX541" y="csY541"/>
                  </a:cxn>
                  <a:cxn ang="0">
                    <a:pos x="csX542" y="csY542"/>
                  </a:cxn>
                  <a:cxn ang="0">
                    <a:pos x="csX543" y="csY543"/>
                  </a:cxn>
                  <a:cxn ang="0">
                    <a:pos x="csX544" y="csY544"/>
                  </a:cxn>
                  <a:cxn ang="0">
                    <a:pos x="csX545" y="csY545"/>
                  </a:cxn>
                  <a:cxn ang="0">
                    <a:pos x="csX546" y="csY546"/>
                  </a:cxn>
                  <a:cxn ang="0">
                    <a:pos x="csX547" y="csY547"/>
                  </a:cxn>
                  <a:cxn ang="0">
                    <a:pos x="csX548" y="csY548"/>
                  </a:cxn>
                  <a:cxn ang="0">
                    <a:pos x="csX549" y="csY549"/>
                  </a:cxn>
                  <a:cxn ang="0">
                    <a:pos x="csX550" y="csY550"/>
                  </a:cxn>
                  <a:cxn ang="0">
                    <a:pos x="csX551" y="csY551"/>
                  </a:cxn>
                  <a:cxn ang="0">
                    <a:pos x="csX552" y="csY552"/>
                  </a:cxn>
                  <a:cxn ang="0">
                    <a:pos x="csX553" y="csY553"/>
                  </a:cxn>
                  <a:cxn ang="0">
                    <a:pos x="csX554" y="csY554"/>
                  </a:cxn>
                  <a:cxn ang="0">
                    <a:pos x="csX555" y="csY555"/>
                  </a:cxn>
                  <a:cxn ang="0">
                    <a:pos x="csX556" y="csY556"/>
                  </a:cxn>
                  <a:cxn ang="0">
                    <a:pos x="csX557" y="csY557"/>
                  </a:cxn>
                  <a:cxn ang="0">
                    <a:pos x="csX558" y="csY558"/>
                  </a:cxn>
                  <a:cxn ang="0">
                    <a:pos x="csX559" y="csY559"/>
                  </a:cxn>
                  <a:cxn ang="0">
                    <a:pos x="csX560" y="csY560"/>
                  </a:cxn>
                  <a:cxn ang="0">
                    <a:pos x="csX561" y="csY561"/>
                  </a:cxn>
                  <a:cxn ang="0">
                    <a:pos x="csX562" y="csY562"/>
                  </a:cxn>
                  <a:cxn ang="0">
                    <a:pos x="csX563" y="csY563"/>
                  </a:cxn>
                  <a:cxn ang="0">
                    <a:pos x="csX564" y="csY564"/>
                  </a:cxn>
                  <a:cxn ang="0">
                    <a:pos x="csX565" y="csY565"/>
                  </a:cxn>
                  <a:cxn ang="0">
                    <a:pos x="csX566" y="csY566"/>
                  </a:cxn>
                  <a:cxn ang="0">
                    <a:pos x="csX567" y="csY567"/>
                  </a:cxn>
                  <a:cxn ang="0">
                    <a:pos x="csX568" y="csY568"/>
                  </a:cxn>
                  <a:cxn ang="0">
                    <a:pos x="csX569" y="csY569"/>
                  </a:cxn>
                  <a:cxn ang="0">
                    <a:pos x="csX570" y="csY570"/>
                  </a:cxn>
                  <a:cxn ang="0">
                    <a:pos x="csX571" y="csY571"/>
                  </a:cxn>
                  <a:cxn ang="0">
                    <a:pos x="csX572" y="csY572"/>
                  </a:cxn>
                  <a:cxn ang="0">
                    <a:pos x="csX573" y="csY573"/>
                  </a:cxn>
                  <a:cxn ang="0">
                    <a:pos x="csX574" y="csY574"/>
                  </a:cxn>
                  <a:cxn ang="0">
                    <a:pos x="csX575" y="csY575"/>
                  </a:cxn>
                  <a:cxn ang="0">
                    <a:pos x="csX576" y="csY576"/>
                  </a:cxn>
                  <a:cxn ang="0">
                    <a:pos x="csX577" y="csY577"/>
                  </a:cxn>
                  <a:cxn ang="0">
                    <a:pos x="csX578" y="csY578"/>
                  </a:cxn>
                  <a:cxn ang="0">
                    <a:pos x="csX579" y="csY579"/>
                  </a:cxn>
                  <a:cxn ang="0">
                    <a:pos x="csX580" y="csY580"/>
                  </a:cxn>
                  <a:cxn ang="0">
                    <a:pos x="csX581" y="csY581"/>
                  </a:cxn>
                  <a:cxn ang="0">
                    <a:pos x="csX582" y="csY582"/>
                  </a:cxn>
                  <a:cxn ang="0">
                    <a:pos x="csX583" y="csY583"/>
                  </a:cxn>
                  <a:cxn ang="0">
                    <a:pos x="csX584" y="csY584"/>
                  </a:cxn>
                  <a:cxn ang="0">
                    <a:pos x="csX585" y="csY585"/>
                  </a:cxn>
                  <a:cxn ang="0">
                    <a:pos x="csX586" y="csY586"/>
                  </a:cxn>
                  <a:cxn ang="0">
                    <a:pos x="csX587" y="csY587"/>
                  </a:cxn>
                  <a:cxn ang="0">
                    <a:pos x="csX588" y="csY588"/>
                  </a:cxn>
                  <a:cxn ang="0">
                    <a:pos x="csX589" y="csY589"/>
                  </a:cxn>
                  <a:cxn ang="0">
                    <a:pos x="csX590" y="csY590"/>
                  </a:cxn>
                  <a:cxn ang="0">
                    <a:pos x="csX591" y="csY591"/>
                  </a:cxn>
                  <a:cxn ang="0">
                    <a:pos x="csX592" y="csY592"/>
                  </a:cxn>
                  <a:cxn ang="0">
                    <a:pos x="csX593" y="csY593"/>
                  </a:cxn>
                  <a:cxn ang="0">
                    <a:pos x="csX594" y="csY594"/>
                  </a:cxn>
                  <a:cxn ang="0">
                    <a:pos x="csX595" y="csY595"/>
                  </a:cxn>
                </a:cxnLst>
                <a:rect l="l" t="t" r="r" b="b"/>
                <a:pathLst>
                  <a:path w="15094323" h="2387291">
                    <a:moveTo>
                      <a:pt x="1284079" y="2346648"/>
                    </a:moveTo>
                    <a:lnTo>
                      <a:pt x="1292472" y="2348662"/>
                    </a:lnTo>
                    <a:lnTo>
                      <a:pt x="1306169" y="2347769"/>
                    </a:lnTo>
                    <a:close/>
                    <a:moveTo>
                      <a:pt x="4339391" y="2334717"/>
                    </a:moveTo>
                    <a:lnTo>
                      <a:pt x="4338406" y="2339563"/>
                    </a:lnTo>
                    <a:lnTo>
                      <a:pt x="4338547" y="2339563"/>
                    </a:lnTo>
                    <a:close/>
                    <a:moveTo>
                      <a:pt x="4973026" y="2334514"/>
                    </a:moveTo>
                    <a:lnTo>
                      <a:pt x="4972270" y="2338647"/>
                    </a:lnTo>
                    <a:lnTo>
                      <a:pt x="4973819" y="2338649"/>
                    </a:lnTo>
                    <a:close/>
                    <a:moveTo>
                      <a:pt x="1269239" y="2306601"/>
                    </a:moveTo>
                    <a:lnTo>
                      <a:pt x="1268013" y="2317470"/>
                    </a:lnTo>
                    <a:lnTo>
                      <a:pt x="1268220" y="2319020"/>
                    </a:lnTo>
                    <a:close/>
                    <a:moveTo>
                      <a:pt x="13172132" y="2305730"/>
                    </a:moveTo>
                    <a:lnTo>
                      <a:pt x="13172193" y="2305730"/>
                    </a:lnTo>
                    <a:lnTo>
                      <a:pt x="13172121" y="2305736"/>
                    </a:lnTo>
                    <a:close/>
                    <a:moveTo>
                      <a:pt x="7749826" y="2300699"/>
                    </a:moveTo>
                    <a:lnTo>
                      <a:pt x="7739617" y="2339807"/>
                    </a:lnTo>
                    <a:lnTo>
                      <a:pt x="7744892" y="2339795"/>
                    </a:lnTo>
                    <a:close/>
                    <a:moveTo>
                      <a:pt x="2560131" y="2299686"/>
                    </a:moveTo>
                    <a:lnTo>
                      <a:pt x="2560774" y="2339808"/>
                    </a:lnTo>
                    <a:lnTo>
                      <a:pt x="2561089" y="2339808"/>
                    </a:lnTo>
                    <a:close/>
                    <a:moveTo>
                      <a:pt x="2806722" y="2293027"/>
                    </a:moveTo>
                    <a:lnTo>
                      <a:pt x="2806723" y="2293028"/>
                    </a:lnTo>
                    <a:lnTo>
                      <a:pt x="2806723" y="2293029"/>
                    </a:lnTo>
                    <a:lnTo>
                      <a:pt x="2806724" y="2293028"/>
                    </a:lnTo>
                    <a:lnTo>
                      <a:pt x="2806724" y="2293027"/>
                    </a:lnTo>
                    <a:close/>
                    <a:moveTo>
                      <a:pt x="954313" y="2245849"/>
                    </a:moveTo>
                    <a:lnTo>
                      <a:pt x="954203" y="2246125"/>
                    </a:lnTo>
                    <a:lnTo>
                      <a:pt x="954220" y="2246399"/>
                    </a:lnTo>
                    <a:lnTo>
                      <a:pt x="954263" y="2246125"/>
                    </a:lnTo>
                    <a:lnTo>
                      <a:pt x="954262" y="2246125"/>
                    </a:lnTo>
                    <a:close/>
                    <a:moveTo>
                      <a:pt x="7764047" y="2187498"/>
                    </a:moveTo>
                    <a:lnTo>
                      <a:pt x="7764107" y="2187498"/>
                    </a:lnTo>
                    <a:lnTo>
                      <a:pt x="7764031" y="2187767"/>
                    </a:lnTo>
                    <a:close/>
                    <a:moveTo>
                      <a:pt x="5984085" y="2140467"/>
                    </a:moveTo>
                    <a:lnTo>
                      <a:pt x="5984025" y="2140535"/>
                    </a:lnTo>
                    <a:lnTo>
                      <a:pt x="5984006" y="2140995"/>
                    </a:lnTo>
                    <a:lnTo>
                      <a:pt x="5984065" y="2140656"/>
                    </a:lnTo>
                    <a:lnTo>
                      <a:pt x="5984025" y="2140656"/>
                    </a:lnTo>
                    <a:close/>
                    <a:moveTo>
                      <a:pt x="14686578" y="2072739"/>
                    </a:moveTo>
                    <a:lnTo>
                      <a:pt x="14669231" y="2075403"/>
                    </a:lnTo>
                    <a:lnTo>
                      <a:pt x="14712491" y="2076461"/>
                    </a:lnTo>
                    <a:lnTo>
                      <a:pt x="14710883" y="2074398"/>
                    </a:lnTo>
                    <a:cubicBezTo>
                      <a:pt x="14704401" y="2072057"/>
                      <a:pt x="14695788" y="2071903"/>
                      <a:pt x="14686578" y="2072739"/>
                    </a:cubicBezTo>
                    <a:close/>
                    <a:moveTo>
                      <a:pt x="11940097" y="1953048"/>
                    </a:moveTo>
                    <a:lnTo>
                      <a:pt x="11939968" y="1954035"/>
                    </a:lnTo>
                    <a:lnTo>
                      <a:pt x="11940097" y="1953365"/>
                    </a:lnTo>
                    <a:close/>
                    <a:moveTo>
                      <a:pt x="11061496" y="1866355"/>
                    </a:moveTo>
                    <a:lnTo>
                      <a:pt x="11060683" y="1870908"/>
                    </a:lnTo>
                    <a:lnTo>
                      <a:pt x="11060312" y="1873167"/>
                    </a:lnTo>
                    <a:lnTo>
                      <a:pt x="11060744" y="1870908"/>
                    </a:lnTo>
                    <a:close/>
                    <a:moveTo>
                      <a:pt x="9890459" y="1800754"/>
                    </a:moveTo>
                    <a:lnTo>
                      <a:pt x="9884164" y="1800958"/>
                    </a:lnTo>
                    <a:lnTo>
                      <a:pt x="10060519" y="1801925"/>
                    </a:lnTo>
                    <a:lnTo>
                      <a:pt x="10047030" y="1800840"/>
                    </a:lnTo>
                    <a:cubicBezTo>
                      <a:pt x="10003426" y="1799827"/>
                      <a:pt x="9946930" y="1799861"/>
                      <a:pt x="9890459" y="1800754"/>
                    </a:cubicBezTo>
                    <a:close/>
                    <a:moveTo>
                      <a:pt x="117446" y="1683547"/>
                    </a:moveTo>
                    <a:lnTo>
                      <a:pt x="8772" y="2339257"/>
                    </a:lnTo>
                    <a:lnTo>
                      <a:pt x="11456" y="2339913"/>
                    </a:lnTo>
                    <a:close/>
                    <a:moveTo>
                      <a:pt x="12357260" y="1609843"/>
                    </a:moveTo>
                    <a:lnTo>
                      <a:pt x="12347543" y="1671208"/>
                    </a:lnTo>
                    <a:cubicBezTo>
                      <a:pt x="12328823" y="1779135"/>
                      <a:pt x="12307778" y="1872833"/>
                      <a:pt x="12303944" y="1975935"/>
                    </a:cubicBezTo>
                    <a:lnTo>
                      <a:pt x="12304408" y="2031999"/>
                    </a:lnTo>
                    <a:close/>
                    <a:moveTo>
                      <a:pt x="2255918" y="1542410"/>
                    </a:moveTo>
                    <a:lnTo>
                      <a:pt x="1855614" y="1542532"/>
                    </a:lnTo>
                    <a:lnTo>
                      <a:pt x="1855601" y="1542654"/>
                    </a:lnTo>
                    <a:lnTo>
                      <a:pt x="2255918" y="1542532"/>
                    </a:lnTo>
                    <a:close/>
                    <a:moveTo>
                      <a:pt x="1856738" y="1531720"/>
                    </a:moveTo>
                    <a:lnTo>
                      <a:pt x="1856738" y="1531721"/>
                    </a:lnTo>
                    <a:lnTo>
                      <a:pt x="1856668" y="1532400"/>
                    </a:lnTo>
                    <a:close/>
                    <a:moveTo>
                      <a:pt x="4176405" y="1483967"/>
                    </a:moveTo>
                    <a:lnTo>
                      <a:pt x="4176405" y="1484028"/>
                    </a:lnTo>
                    <a:lnTo>
                      <a:pt x="4176394" y="1484049"/>
                    </a:lnTo>
                    <a:close/>
                    <a:moveTo>
                      <a:pt x="1874925" y="1467735"/>
                    </a:moveTo>
                    <a:lnTo>
                      <a:pt x="1874915" y="1467759"/>
                    </a:lnTo>
                    <a:lnTo>
                      <a:pt x="1872941" y="1474206"/>
                    </a:lnTo>
                    <a:close/>
                    <a:moveTo>
                      <a:pt x="7010447" y="1459208"/>
                    </a:moveTo>
                    <a:lnTo>
                      <a:pt x="7025334" y="1542178"/>
                    </a:lnTo>
                    <a:lnTo>
                      <a:pt x="7014039" y="1469722"/>
                    </a:lnTo>
                    <a:close/>
                    <a:moveTo>
                      <a:pt x="5444763" y="1413613"/>
                    </a:moveTo>
                    <a:lnTo>
                      <a:pt x="5444342" y="1416040"/>
                    </a:lnTo>
                    <a:lnTo>
                      <a:pt x="5444776" y="1413674"/>
                    </a:lnTo>
                    <a:lnTo>
                      <a:pt x="5444820" y="1413613"/>
                    </a:lnTo>
                    <a:close/>
                    <a:moveTo>
                      <a:pt x="8669776" y="1132744"/>
                    </a:moveTo>
                    <a:lnTo>
                      <a:pt x="8669777" y="1132750"/>
                    </a:lnTo>
                    <a:lnTo>
                      <a:pt x="8669776" y="1132745"/>
                    </a:lnTo>
                    <a:close/>
                    <a:moveTo>
                      <a:pt x="6785648" y="1076099"/>
                    </a:moveTo>
                    <a:lnTo>
                      <a:pt x="6785643" y="1076118"/>
                    </a:lnTo>
                    <a:lnTo>
                      <a:pt x="6785482" y="1077493"/>
                    </a:lnTo>
                    <a:close/>
                    <a:moveTo>
                      <a:pt x="6821574" y="884526"/>
                    </a:moveTo>
                    <a:lnTo>
                      <a:pt x="6821572" y="884529"/>
                    </a:lnTo>
                    <a:cubicBezTo>
                      <a:pt x="6816154" y="897065"/>
                      <a:pt x="6810611" y="919928"/>
                      <a:pt x="6805391" y="946970"/>
                    </a:cubicBezTo>
                    <a:lnTo>
                      <a:pt x="6803566" y="958203"/>
                    </a:lnTo>
                    <a:lnTo>
                      <a:pt x="6801570" y="967903"/>
                    </a:lnTo>
                    <a:lnTo>
                      <a:pt x="6791356" y="1033336"/>
                    </a:lnTo>
                    <a:lnTo>
                      <a:pt x="6791168" y="1034485"/>
                    </a:lnTo>
                    <a:lnTo>
                      <a:pt x="6785968" y="1073666"/>
                    </a:lnTo>
                    <a:lnTo>
                      <a:pt x="6791184" y="1034440"/>
                    </a:lnTo>
                    <a:lnTo>
                      <a:pt x="6791356" y="1033336"/>
                    </a:lnTo>
                    <a:lnTo>
                      <a:pt x="6803566" y="958203"/>
                    </a:lnTo>
                    <a:lnTo>
                      <a:pt x="6813430" y="910274"/>
                    </a:lnTo>
                    <a:close/>
                    <a:moveTo>
                      <a:pt x="6570746" y="531530"/>
                    </a:moveTo>
                    <a:lnTo>
                      <a:pt x="6570241" y="534199"/>
                    </a:lnTo>
                    <a:lnTo>
                      <a:pt x="6570300" y="534199"/>
                    </a:lnTo>
                    <a:lnTo>
                      <a:pt x="6570291" y="534257"/>
                    </a:lnTo>
                    <a:lnTo>
                      <a:pt x="6570302" y="534199"/>
                    </a:lnTo>
                    <a:close/>
                    <a:moveTo>
                      <a:pt x="2232222" y="487297"/>
                    </a:moveTo>
                    <a:lnTo>
                      <a:pt x="2232222" y="487358"/>
                    </a:lnTo>
                    <a:lnTo>
                      <a:pt x="2232222" y="487300"/>
                    </a:lnTo>
                    <a:close/>
                    <a:moveTo>
                      <a:pt x="2231992" y="469823"/>
                    </a:moveTo>
                    <a:lnTo>
                      <a:pt x="2231978" y="469831"/>
                    </a:lnTo>
                    <a:lnTo>
                      <a:pt x="2232222" y="487300"/>
                    </a:lnTo>
                    <a:lnTo>
                      <a:pt x="2212191" y="569436"/>
                    </a:lnTo>
                    <a:lnTo>
                      <a:pt x="1905506" y="1413586"/>
                    </a:lnTo>
                    <a:lnTo>
                      <a:pt x="1905506" y="1413613"/>
                    </a:lnTo>
                    <a:cubicBezTo>
                      <a:pt x="1893475" y="1446713"/>
                      <a:pt x="1894330" y="1487203"/>
                      <a:pt x="1869169" y="1528914"/>
                    </a:cubicBezTo>
                    <a:lnTo>
                      <a:pt x="2244082" y="1530868"/>
                    </a:lnTo>
                    <a:lnTo>
                      <a:pt x="2243899" y="500427"/>
                    </a:lnTo>
                    <a:cubicBezTo>
                      <a:pt x="2243899" y="491205"/>
                      <a:pt x="2236570" y="485892"/>
                      <a:pt x="2232234" y="487236"/>
                    </a:cubicBezTo>
                    <a:close/>
                    <a:moveTo>
                      <a:pt x="10145726" y="452487"/>
                    </a:moveTo>
                    <a:cubicBezTo>
                      <a:pt x="10130947" y="458228"/>
                      <a:pt x="10122290" y="469312"/>
                      <a:pt x="10117588" y="482167"/>
                    </a:cubicBezTo>
                    <a:lnTo>
                      <a:pt x="10117004" y="487501"/>
                    </a:lnTo>
                    <a:lnTo>
                      <a:pt x="10114814" y="492085"/>
                    </a:lnTo>
                    <a:lnTo>
                      <a:pt x="10113292" y="521413"/>
                    </a:lnTo>
                    <a:lnTo>
                      <a:pt x="10113176" y="522474"/>
                    </a:lnTo>
                    <a:cubicBezTo>
                      <a:pt x="10116352" y="561315"/>
                      <a:pt x="10011738" y="818848"/>
                      <a:pt x="9990668" y="880163"/>
                    </a:cubicBezTo>
                    <a:lnTo>
                      <a:pt x="9885993" y="1184538"/>
                    </a:lnTo>
                    <a:cubicBezTo>
                      <a:pt x="9850206" y="1288602"/>
                      <a:pt x="9820832" y="1390407"/>
                      <a:pt x="9772952" y="1483905"/>
                    </a:cubicBezTo>
                    <a:cubicBezTo>
                      <a:pt x="9755608" y="1492028"/>
                      <a:pt x="9739058" y="1519021"/>
                      <a:pt x="9751089" y="1542777"/>
                    </a:cubicBezTo>
                    <a:cubicBezTo>
                      <a:pt x="9814144" y="1540609"/>
                      <a:pt x="9880024" y="1542441"/>
                      <a:pt x="9946186" y="1543274"/>
                    </a:cubicBezTo>
                    <a:lnTo>
                      <a:pt x="9946243" y="1543273"/>
                    </a:lnTo>
                    <a:lnTo>
                      <a:pt x="9751151" y="1542777"/>
                    </a:lnTo>
                    <a:cubicBezTo>
                      <a:pt x="9739120" y="1519021"/>
                      <a:pt x="9755670" y="1492028"/>
                      <a:pt x="9773014" y="1483905"/>
                    </a:cubicBezTo>
                    <a:cubicBezTo>
                      <a:pt x="9773564" y="1499234"/>
                      <a:pt x="9768067" y="1512547"/>
                      <a:pt x="9759273" y="1530686"/>
                    </a:cubicBezTo>
                    <a:lnTo>
                      <a:pt x="10134734" y="1530686"/>
                    </a:lnTo>
                    <a:cubicBezTo>
                      <a:pt x="10134734" y="1530686"/>
                      <a:pt x="10134368" y="499389"/>
                      <a:pt x="10134368" y="499389"/>
                    </a:cubicBezTo>
                    <a:cubicBezTo>
                      <a:pt x="10117268" y="500305"/>
                      <a:pt x="10124658" y="520642"/>
                      <a:pt x="10113237" y="522474"/>
                    </a:cubicBezTo>
                    <a:lnTo>
                      <a:pt x="10113292" y="521413"/>
                    </a:lnTo>
                    <a:lnTo>
                      <a:pt x="10117004" y="487501"/>
                    </a:lnTo>
                    <a:lnTo>
                      <a:pt x="10127914" y="464659"/>
                    </a:lnTo>
                    <a:lnTo>
                      <a:pt x="10145726" y="452529"/>
                    </a:lnTo>
                    <a:close/>
                    <a:moveTo>
                      <a:pt x="7716796" y="390841"/>
                    </a:moveTo>
                    <a:lnTo>
                      <a:pt x="7682661" y="681866"/>
                    </a:lnTo>
                    <a:lnTo>
                      <a:pt x="7706629" y="549429"/>
                    </a:lnTo>
                    <a:cubicBezTo>
                      <a:pt x="7713786" y="505210"/>
                      <a:pt x="7718742" y="461188"/>
                      <a:pt x="7718302" y="413151"/>
                    </a:cubicBezTo>
                    <a:close/>
                    <a:moveTo>
                      <a:pt x="12983233" y="329903"/>
                    </a:moveTo>
                    <a:lnTo>
                      <a:pt x="12972613" y="336881"/>
                    </a:lnTo>
                    <a:lnTo>
                      <a:pt x="12972554" y="336963"/>
                    </a:lnTo>
                    <a:close/>
                    <a:moveTo>
                      <a:pt x="7149785" y="320284"/>
                    </a:moveTo>
                    <a:cubicBezTo>
                      <a:pt x="7072723" y="319322"/>
                      <a:pt x="6991695" y="327223"/>
                      <a:pt x="6930617" y="322345"/>
                    </a:cubicBezTo>
                    <a:lnTo>
                      <a:pt x="6829546" y="874300"/>
                    </a:lnTo>
                    <a:lnTo>
                      <a:pt x="6829546" y="874239"/>
                    </a:lnTo>
                    <a:lnTo>
                      <a:pt x="6829530" y="874260"/>
                    </a:lnTo>
                    <a:lnTo>
                      <a:pt x="6789359" y="1120047"/>
                    </a:lnTo>
                    <a:lnTo>
                      <a:pt x="7109611" y="1118520"/>
                    </a:lnTo>
                    <a:lnTo>
                      <a:pt x="7109611" y="1118582"/>
                    </a:lnTo>
                    <a:cubicBezTo>
                      <a:pt x="7105766" y="1123406"/>
                      <a:pt x="7098925" y="1132933"/>
                      <a:pt x="7086711" y="1132872"/>
                    </a:cubicBezTo>
                    <a:lnTo>
                      <a:pt x="6779474" y="1132017"/>
                    </a:lnTo>
                    <a:lnTo>
                      <a:pt x="6779468" y="1132078"/>
                    </a:lnTo>
                    <a:lnTo>
                      <a:pt x="7086711" y="1132933"/>
                    </a:lnTo>
                    <a:cubicBezTo>
                      <a:pt x="7098930" y="1132933"/>
                      <a:pt x="7105705" y="1123467"/>
                      <a:pt x="7109614" y="1118643"/>
                    </a:cubicBezTo>
                    <a:cubicBezTo>
                      <a:pt x="7331789" y="1053175"/>
                      <a:pt x="7325987" y="892438"/>
                      <a:pt x="7358171" y="712463"/>
                    </a:cubicBezTo>
                    <a:cubicBezTo>
                      <a:pt x="7370932" y="641072"/>
                      <a:pt x="7389256" y="572795"/>
                      <a:pt x="7391333" y="499144"/>
                    </a:cubicBezTo>
                    <a:cubicBezTo>
                      <a:pt x="7395646" y="348110"/>
                      <a:pt x="7278223" y="321887"/>
                      <a:pt x="7149785" y="320284"/>
                    </a:cubicBezTo>
                    <a:close/>
                    <a:moveTo>
                      <a:pt x="2112282" y="31590"/>
                    </a:moveTo>
                    <a:lnTo>
                      <a:pt x="2522248" y="31834"/>
                    </a:lnTo>
                    <a:lnTo>
                      <a:pt x="2530858" y="459388"/>
                    </a:lnTo>
                    <a:lnTo>
                      <a:pt x="2542951" y="974578"/>
                    </a:lnTo>
                    <a:lnTo>
                      <a:pt x="2554614" y="1406896"/>
                    </a:lnTo>
                    <a:lnTo>
                      <a:pt x="2566401" y="1910666"/>
                    </a:lnTo>
                    <a:cubicBezTo>
                      <a:pt x="2569944" y="2062365"/>
                      <a:pt x="2565790" y="2209300"/>
                      <a:pt x="2573547" y="2363137"/>
                    </a:cubicBezTo>
                    <a:lnTo>
                      <a:pt x="2267340" y="2364114"/>
                    </a:lnTo>
                    <a:cubicBezTo>
                      <a:pt x="2255492" y="2356480"/>
                      <a:pt x="2244682" y="2342189"/>
                      <a:pt x="2244682" y="2326128"/>
                    </a:cubicBezTo>
                    <a:lnTo>
                      <a:pt x="2243837" y="1817518"/>
                    </a:lnTo>
                    <a:lnTo>
                      <a:pt x="2239398" y="1811936"/>
                    </a:lnTo>
                    <a:lnTo>
                      <a:pt x="1768260" y="1814161"/>
                    </a:lnTo>
                    <a:lnTo>
                      <a:pt x="1765220" y="1814293"/>
                    </a:lnTo>
                    <a:lnTo>
                      <a:pt x="1765218" y="1814296"/>
                    </a:lnTo>
                    <a:lnTo>
                      <a:pt x="1765219" y="1814293"/>
                    </a:lnTo>
                    <a:lnTo>
                      <a:pt x="1765156" y="1814296"/>
                    </a:lnTo>
                    <a:lnTo>
                      <a:pt x="1765217" y="1814296"/>
                    </a:lnTo>
                    <a:cubicBezTo>
                      <a:pt x="1747751" y="1880313"/>
                      <a:pt x="1708544" y="2005324"/>
                      <a:pt x="1669764" y="2069570"/>
                    </a:cubicBezTo>
                    <a:lnTo>
                      <a:pt x="1669476" y="2070356"/>
                    </a:lnTo>
                    <a:lnTo>
                      <a:pt x="1669826" y="2069509"/>
                    </a:lnTo>
                    <a:cubicBezTo>
                      <a:pt x="1649123" y="2167099"/>
                      <a:pt x="1613091" y="2261209"/>
                      <a:pt x="1570831" y="2360326"/>
                    </a:cubicBezTo>
                    <a:cubicBezTo>
                      <a:pt x="1465606" y="2365151"/>
                      <a:pt x="1365268" y="2368082"/>
                      <a:pt x="1261326" y="2352448"/>
                    </a:cubicBezTo>
                    <a:cubicBezTo>
                      <a:pt x="1252166" y="2350646"/>
                      <a:pt x="1253036" y="2341837"/>
                      <a:pt x="1256776" y="2331913"/>
                    </a:cubicBezTo>
                    <a:lnTo>
                      <a:pt x="1269385" y="2304826"/>
                    </a:lnTo>
                    <a:lnTo>
                      <a:pt x="1269386" y="2304813"/>
                    </a:lnTo>
                    <a:lnTo>
                      <a:pt x="2089806" y="112141"/>
                    </a:lnTo>
                    <a:lnTo>
                      <a:pt x="2089894" y="111944"/>
                    </a:lnTo>
                    <a:lnTo>
                      <a:pt x="2096861" y="75019"/>
                    </a:lnTo>
                    <a:cubicBezTo>
                      <a:pt x="2100648" y="62095"/>
                      <a:pt x="2105839" y="48110"/>
                      <a:pt x="2112282" y="31590"/>
                    </a:cubicBezTo>
                    <a:close/>
                    <a:moveTo>
                      <a:pt x="6648165" y="30613"/>
                    </a:moveTo>
                    <a:lnTo>
                      <a:pt x="7354505" y="32751"/>
                    </a:lnTo>
                    <a:cubicBezTo>
                      <a:pt x="7385421" y="32843"/>
                      <a:pt x="7501156" y="62442"/>
                      <a:pt x="7563503" y="97822"/>
                    </a:cubicBezTo>
                    <a:lnTo>
                      <a:pt x="7602668" y="134000"/>
                    </a:lnTo>
                    <a:lnTo>
                      <a:pt x="7603063" y="134249"/>
                    </a:lnTo>
                    <a:lnTo>
                      <a:pt x="7603001" y="134249"/>
                    </a:lnTo>
                    <a:cubicBezTo>
                      <a:pt x="7658270" y="157883"/>
                      <a:pt x="7674210" y="205579"/>
                      <a:pt x="7697599" y="252787"/>
                    </a:cubicBezTo>
                    <a:lnTo>
                      <a:pt x="7697603" y="252799"/>
                    </a:lnTo>
                    <a:lnTo>
                      <a:pt x="7729981" y="346484"/>
                    </a:lnTo>
                    <a:cubicBezTo>
                      <a:pt x="7736133" y="379508"/>
                      <a:pt x="7737081" y="414898"/>
                      <a:pt x="7731126" y="454380"/>
                    </a:cubicBezTo>
                    <a:lnTo>
                      <a:pt x="7676163" y="819093"/>
                    </a:lnTo>
                    <a:cubicBezTo>
                      <a:pt x="7674025" y="833444"/>
                      <a:pt x="7669628" y="844376"/>
                      <a:pt x="7662850" y="850788"/>
                    </a:cubicBezTo>
                    <a:cubicBezTo>
                      <a:pt x="7651491" y="1071252"/>
                      <a:pt x="7539306" y="1291961"/>
                      <a:pt x="7308093" y="1365917"/>
                    </a:cubicBezTo>
                    <a:lnTo>
                      <a:pt x="7369530" y="1696186"/>
                    </a:lnTo>
                    <a:cubicBezTo>
                      <a:pt x="7377347" y="1738324"/>
                      <a:pt x="7375943" y="1775821"/>
                      <a:pt x="7381623" y="1812281"/>
                    </a:cubicBezTo>
                    <a:lnTo>
                      <a:pt x="7381625" y="1812289"/>
                    </a:lnTo>
                    <a:lnTo>
                      <a:pt x="7392874" y="1834900"/>
                    </a:lnTo>
                    <a:cubicBezTo>
                      <a:pt x="7395056" y="1843824"/>
                      <a:pt x="7396216" y="1853870"/>
                      <a:pt x="7397987" y="1864252"/>
                    </a:cubicBezTo>
                    <a:lnTo>
                      <a:pt x="7482388" y="2356235"/>
                    </a:lnTo>
                    <a:cubicBezTo>
                      <a:pt x="7433042" y="2359289"/>
                      <a:pt x="7155722" y="2376388"/>
                      <a:pt x="7156516" y="2351655"/>
                    </a:cubicBezTo>
                    <a:lnTo>
                      <a:pt x="7156516" y="2328204"/>
                    </a:lnTo>
                    <a:lnTo>
                      <a:pt x="7156516" y="2328203"/>
                    </a:lnTo>
                    <a:lnTo>
                      <a:pt x="7156498" y="2328094"/>
                    </a:lnTo>
                    <a:lnTo>
                      <a:pt x="7156514" y="2328204"/>
                    </a:lnTo>
                    <a:cubicBezTo>
                      <a:pt x="7157677" y="2335777"/>
                      <a:pt x="7156759" y="2343960"/>
                      <a:pt x="7156514" y="2351655"/>
                    </a:cubicBezTo>
                    <a:cubicBezTo>
                      <a:pt x="7137339" y="2277332"/>
                      <a:pt x="7124148" y="2198796"/>
                      <a:pt x="7111506" y="2115557"/>
                    </a:cubicBezTo>
                    <a:lnTo>
                      <a:pt x="7026008" y="1554320"/>
                    </a:lnTo>
                    <a:lnTo>
                      <a:pt x="7026009" y="1554321"/>
                    </a:lnTo>
                    <a:lnTo>
                      <a:pt x="7026009" y="1554319"/>
                    </a:lnTo>
                    <a:cubicBezTo>
                      <a:pt x="7025459" y="1550594"/>
                      <a:pt x="7024970" y="1546319"/>
                      <a:pt x="7025397" y="1542593"/>
                    </a:cubicBezTo>
                    <a:lnTo>
                      <a:pt x="7025396" y="1542587"/>
                    </a:lnTo>
                    <a:lnTo>
                      <a:pt x="7025396" y="1542594"/>
                    </a:lnTo>
                    <a:cubicBezTo>
                      <a:pt x="7011842" y="1526594"/>
                      <a:pt x="7007305" y="1507265"/>
                      <a:pt x="7005350" y="1485860"/>
                    </a:cubicBezTo>
                    <a:lnTo>
                      <a:pt x="7001950" y="1434332"/>
                    </a:lnTo>
                    <a:lnTo>
                      <a:pt x="6995900" y="1416611"/>
                    </a:lnTo>
                    <a:lnTo>
                      <a:pt x="6737508" y="1413627"/>
                    </a:lnTo>
                    <a:lnTo>
                      <a:pt x="6736123" y="1414546"/>
                    </a:lnTo>
                    <a:lnTo>
                      <a:pt x="6688058" y="1681239"/>
                    </a:lnTo>
                    <a:cubicBezTo>
                      <a:pt x="6671357" y="1768570"/>
                      <a:pt x="6654791" y="1854633"/>
                      <a:pt x="6640655" y="1941262"/>
                    </a:cubicBezTo>
                    <a:lnTo>
                      <a:pt x="6577935" y="2325761"/>
                    </a:lnTo>
                    <a:cubicBezTo>
                      <a:pt x="6575308" y="2341945"/>
                      <a:pt x="6567738" y="2362159"/>
                      <a:pt x="6545201" y="2362587"/>
                    </a:cubicBezTo>
                    <a:cubicBezTo>
                      <a:pt x="6445777" y="2364419"/>
                      <a:pt x="6348617" y="2365091"/>
                      <a:pt x="6247544" y="2356724"/>
                    </a:cubicBezTo>
                    <a:cubicBezTo>
                      <a:pt x="6249988" y="2248630"/>
                      <a:pt x="6278628" y="2149390"/>
                      <a:pt x="6296705" y="2043921"/>
                    </a:cubicBezTo>
                    <a:lnTo>
                      <a:pt x="6360280" y="1672674"/>
                    </a:lnTo>
                    <a:cubicBezTo>
                      <a:pt x="6364859" y="1645803"/>
                      <a:pt x="6366326" y="1619238"/>
                      <a:pt x="6380372" y="1601222"/>
                    </a:cubicBezTo>
                    <a:lnTo>
                      <a:pt x="6380372" y="1601240"/>
                    </a:lnTo>
                    <a:lnTo>
                      <a:pt x="6380373" y="1601221"/>
                    </a:lnTo>
                    <a:cubicBezTo>
                      <a:pt x="6394296" y="1415506"/>
                      <a:pt x="6445290" y="1233638"/>
                      <a:pt x="6475031" y="1050122"/>
                    </a:cubicBezTo>
                    <a:lnTo>
                      <a:pt x="6475031" y="1050121"/>
                    </a:lnTo>
                    <a:lnTo>
                      <a:pt x="6475030" y="1050122"/>
                    </a:lnTo>
                    <a:lnTo>
                      <a:pt x="6558564" y="534261"/>
                    </a:lnTo>
                    <a:lnTo>
                      <a:pt x="6558513" y="534200"/>
                    </a:lnTo>
                    <a:close/>
                    <a:moveTo>
                      <a:pt x="15094323" y="29941"/>
                    </a:moveTo>
                    <a:lnTo>
                      <a:pt x="15040948" y="321613"/>
                    </a:lnTo>
                    <a:lnTo>
                      <a:pt x="14369051" y="324972"/>
                    </a:lnTo>
                    <a:lnTo>
                      <a:pt x="14368929" y="324850"/>
                    </a:lnTo>
                    <a:lnTo>
                      <a:pt x="14368917" y="324773"/>
                    </a:lnTo>
                    <a:lnTo>
                      <a:pt x="14368868" y="324850"/>
                    </a:lnTo>
                    <a:lnTo>
                      <a:pt x="14368929" y="324850"/>
                    </a:lnTo>
                    <a:cubicBezTo>
                      <a:pt x="14349509" y="459511"/>
                      <a:pt x="14336867" y="589774"/>
                      <a:pt x="14299065" y="710693"/>
                    </a:cubicBezTo>
                    <a:lnTo>
                      <a:pt x="14299055" y="710750"/>
                    </a:lnTo>
                    <a:lnTo>
                      <a:pt x="14249841" y="1026183"/>
                    </a:lnTo>
                    <a:lnTo>
                      <a:pt x="14812056" y="1028687"/>
                    </a:lnTo>
                    <a:lnTo>
                      <a:pt x="14760511" y="1329336"/>
                    </a:lnTo>
                    <a:lnTo>
                      <a:pt x="14196189" y="1334074"/>
                    </a:lnTo>
                    <a:lnTo>
                      <a:pt x="14192700" y="1336281"/>
                    </a:lnTo>
                    <a:lnTo>
                      <a:pt x="14141685" y="1658811"/>
                    </a:lnTo>
                    <a:cubicBezTo>
                      <a:pt x="14131028" y="1726233"/>
                      <a:pt x="14117440" y="1791945"/>
                      <a:pt x="14104585" y="1857870"/>
                    </a:cubicBezTo>
                    <a:lnTo>
                      <a:pt x="14073080" y="2050865"/>
                    </a:lnTo>
                    <a:lnTo>
                      <a:pt x="14077701" y="2058232"/>
                    </a:lnTo>
                    <a:lnTo>
                      <a:pt x="14624081" y="2060105"/>
                    </a:lnTo>
                    <a:cubicBezTo>
                      <a:pt x="14663471" y="2060227"/>
                      <a:pt x="14698097" y="2072502"/>
                      <a:pt x="14736205" y="2069876"/>
                    </a:cubicBezTo>
                    <a:cubicBezTo>
                      <a:pt x="14723565" y="2173268"/>
                      <a:pt x="14712327" y="2267011"/>
                      <a:pt x="14686372" y="2363625"/>
                    </a:cubicBezTo>
                    <a:lnTo>
                      <a:pt x="13685123" y="2362220"/>
                    </a:lnTo>
                    <a:cubicBezTo>
                      <a:pt x="13696329" y="2295897"/>
                      <a:pt x="13704329" y="2231560"/>
                      <a:pt x="13714284" y="2169214"/>
                    </a:cubicBezTo>
                    <a:lnTo>
                      <a:pt x="13754672" y="1990374"/>
                    </a:lnTo>
                    <a:lnTo>
                      <a:pt x="13755049" y="1988164"/>
                    </a:lnTo>
                    <a:lnTo>
                      <a:pt x="13920306" y="1017450"/>
                    </a:lnTo>
                    <a:lnTo>
                      <a:pt x="14037255" y="370042"/>
                    </a:lnTo>
                    <a:lnTo>
                      <a:pt x="14038092" y="365639"/>
                    </a:lnTo>
                    <a:lnTo>
                      <a:pt x="14091669" y="30918"/>
                    </a:lnTo>
                    <a:close/>
                    <a:moveTo>
                      <a:pt x="10391962" y="29941"/>
                    </a:moveTo>
                    <a:cubicBezTo>
                      <a:pt x="10406314" y="29941"/>
                      <a:pt x="10413581" y="55713"/>
                      <a:pt x="10413764" y="66950"/>
                    </a:cubicBezTo>
                    <a:lnTo>
                      <a:pt x="10422070" y="552154"/>
                    </a:lnTo>
                    <a:lnTo>
                      <a:pt x="10433612" y="925966"/>
                    </a:lnTo>
                    <a:lnTo>
                      <a:pt x="10444665" y="1349856"/>
                    </a:lnTo>
                    <a:lnTo>
                      <a:pt x="10455719" y="1749623"/>
                    </a:lnTo>
                    <a:lnTo>
                      <a:pt x="10467995" y="2352327"/>
                    </a:lnTo>
                    <a:cubicBezTo>
                      <a:pt x="10370343" y="2365152"/>
                      <a:pt x="10287226" y="2363564"/>
                      <a:pt x="10191590" y="2363258"/>
                    </a:cubicBezTo>
                    <a:cubicBezTo>
                      <a:pt x="10170215" y="2366251"/>
                      <a:pt x="10135527" y="2353365"/>
                      <a:pt x="10135466" y="2326433"/>
                    </a:cubicBezTo>
                    <a:lnTo>
                      <a:pt x="10134197" y="1817034"/>
                    </a:lnTo>
                    <a:lnTo>
                      <a:pt x="10130008" y="1811860"/>
                    </a:lnTo>
                    <a:lnTo>
                      <a:pt x="9677682" y="1812525"/>
                    </a:lnTo>
                    <a:cubicBezTo>
                      <a:pt x="9663483" y="1812525"/>
                      <a:pt x="9656739" y="1827984"/>
                      <a:pt x="9650364" y="1838727"/>
                    </a:cubicBezTo>
                    <a:lnTo>
                      <a:pt x="9644154" y="1846759"/>
                    </a:lnTo>
                    <a:lnTo>
                      <a:pt x="9643910" y="1847458"/>
                    </a:lnTo>
                    <a:cubicBezTo>
                      <a:pt x="9647636" y="1996164"/>
                      <a:pt x="9549191" y="2136137"/>
                      <a:pt x="9491540" y="2269577"/>
                    </a:cubicBezTo>
                    <a:lnTo>
                      <a:pt x="9491520" y="2269623"/>
                    </a:lnTo>
                    <a:lnTo>
                      <a:pt x="9487312" y="2291793"/>
                    </a:lnTo>
                    <a:cubicBezTo>
                      <a:pt x="9482826" y="2318284"/>
                      <a:pt x="9475737" y="2353105"/>
                      <a:pt x="9449584" y="2357456"/>
                    </a:cubicBezTo>
                    <a:cubicBezTo>
                      <a:pt x="9360849" y="2372235"/>
                      <a:pt x="9251961" y="2359533"/>
                      <a:pt x="9159194" y="2362770"/>
                    </a:cubicBezTo>
                    <a:cubicBezTo>
                      <a:pt x="9142522" y="2351136"/>
                      <a:pt x="9146015" y="2319097"/>
                      <a:pt x="9157537" y="2297801"/>
                    </a:cubicBezTo>
                    <a:lnTo>
                      <a:pt x="9171213" y="2281329"/>
                    </a:lnTo>
                    <a:lnTo>
                      <a:pt x="9171226" y="2281302"/>
                    </a:lnTo>
                    <a:lnTo>
                      <a:pt x="9888681" y="342316"/>
                    </a:lnTo>
                    <a:cubicBezTo>
                      <a:pt x="9922758" y="250222"/>
                      <a:pt x="9949323" y="167349"/>
                      <a:pt x="9991951" y="88630"/>
                    </a:cubicBezTo>
                    <a:lnTo>
                      <a:pt x="9992142" y="88166"/>
                    </a:lnTo>
                    <a:lnTo>
                      <a:pt x="9991890" y="88508"/>
                    </a:lnTo>
                    <a:cubicBezTo>
                      <a:pt x="9993844" y="75988"/>
                      <a:pt x="9994943" y="31651"/>
                      <a:pt x="10016745" y="31529"/>
                    </a:cubicBezTo>
                    <a:close/>
                    <a:moveTo>
                      <a:pt x="5154263" y="29758"/>
                    </a:moveTo>
                    <a:lnTo>
                      <a:pt x="5111576" y="321003"/>
                    </a:lnTo>
                    <a:lnTo>
                      <a:pt x="4706555" y="323690"/>
                    </a:lnTo>
                    <a:lnTo>
                      <a:pt x="4627228" y="783306"/>
                    </a:lnTo>
                    <a:lnTo>
                      <a:pt x="4530248" y="1308145"/>
                    </a:lnTo>
                    <a:lnTo>
                      <a:pt x="4530248" y="1308084"/>
                    </a:lnTo>
                    <a:lnTo>
                      <a:pt x="4530169" y="1308197"/>
                    </a:lnTo>
                    <a:lnTo>
                      <a:pt x="4368961" y="2248141"/>
                    </a:lnTo>
                    <a:cubicBezTo>
                      <a:pt x="4361938" y="2289180"/>
                      <a:pt x="4361325" y="2325089"/>
                      <a:pt x="4338117" y="2362953"/>
                    </a:cubicBezTo>
                    <a:lnTo>
                      <a:pt x="4024767" y="2363442"/>
                    </a:lnTo>
                    <a:cubicBezTo>
                      <a:pt x="4023607" y="2239469"/>
                      <a:pt x="4058659" y="2127099"/>
                      <a:pt x="4079180" y="2006913"/>
                    </a:cubicBezTo>
                    <a:lnTo>
                      <a:pt x="4159608" y="1535815"/>
                    </a:lnTo>
                    <a:cubicBezTo>
                      <a:pt x="4161381" y="1525494"/>
                      <a:pt x="4162663" y="1515479"/>
                      <a:pt x="4164961" y="1506578"/>
                    </a:cubicBezTo>
                    <a:lnTo>
                      <a:pt x="4176394" y="1484049"/>
                    </a:lnTo>
                    <a:lnTo>
                      <a:pt x="4176206" y="1485492"/>
                    </a:lnTo>
                    <a:lnTo>
                      <a:pt x="4176464" y="1483967"/>
                    </a:lnTo>
                    <a:cubicBezTo>
                      <a:pt x="4188251" y="1356757"/>
                      <a:pt x="4212132" y="1242921"/>
                      <a:pt x="4234361" y="1121758"/>
                    </a:cubicBezTo>
                    <a:lnTo>
                      <a:pt x="4352896" y="475572"/>
                    </a:lnTo>
                    <a:cubicBezTo>
                      <a:pt x="4357874" y="448396"/>
                      <a:pt x="4359676" y="422532"/>
                      <a:pt x="4362545" y="397455"/>
                    </a:cubicBezTo>
                    <a:lnTo>
                      <a:pt x="4376001" y="335987"/>
                    </a:lnTo>
                    <a:lnTo>
                      <a:pt x="4376952" y="324043"/>
                    </a:lnTo>
                    <a:lnTo>
                      <a:pt x="3988246" y="320880"/>
                    </a:lnTo>
                    <a:cubicBezTo>
                      <a:pt x="3969376" y="319415"/>
                      <a:pt x="3974689" y="260726"/>
                      <a:pt x="3990872" y="252787"/>
                    </a:cubicBezTo>
                    <a:lnTo>
                      <a:pt x="3990865" y="253081"/>
                    </a:lnTo>
                    <a:lnTo>
                      <a:pt x="3990935" y="252787"/>
                    </a:lnTo>
                    <a:lnTo>
                      <a:pt x="3990936" y="252781"/>
                    </a:lnTo>
                    <a:lnTo>
                      <a:pt x="3990934" y="252787"/>
                    </a:lnTo>
                    <a:cubicBezTo>
                      <a:pt x="3989653" y="181457"/>
                      <a:pt x="4012370" y="112936"/>
                      <a:pt x="4020555" y="30796"/>
                    </a:cubicBezTo>
                    <a:close/>
                    <a:moveTo>
                      <a:pt x="1272258" y="29758"/>
                    </a:moveTo>
                    <a:lnTo>
                      <a:pt x="1601610" y="30124"/>
                    </a:lnTo>
                    <a:cubicBezTo>
                      <a:pt x="1596358" y="134066"/>
                      <a:pt x="1571258" y="224389"/>
                      <a:pt x="1553914" y="324606"/>
                    </a:cubicBezTo>
                    <a:cubicBezTo>
                      <a:pt x="1521180" y="513924"/>
                      <a:pt x="1419986" y="683028"/>
                      <a:pt x="1288869" y="831551"/>
                    </a:cubicBezTo>
                    <a:lnTo>
                      <a:pt x="1288808" y="831551"/>
                    </a:lnTo>
                    <a:cubicBezTo>
                      <a:pt x="1233539" y="818543"/>
                      <a:pt x="1196591" y="793688"/>
                      <a:pt x="1157872" y="758511"/>
                    </a:cubicBezTo>
                    <a:cubicBezTo>
                      <a:pt x="1237692" y="652554"/>
                      <a:pt x="1299433" y="545498"/>
                      <a:pt x="1344809" y="417555"/>
                    </a:cubicBezTo>
                    <a:cubicBezTo>
                      <a:pt x="1296929" y="400333"/>
                      <a:pt x="1259188" y="415417"/>
                      <a:pt x="1208438" y="403020"/>
                    </a:cubicBezTo>
                    <a:close/>
                    <a:moveTo>
                      <a:pt x="11410800" y="29513"/>
                    </a:moveTo>
                    <a:lnTo>
                      <a:pt x="11712121" y="1578564"/>
                    </a:lnTo>
                    <a:cubicBezTo>
                      <a:pt x="11712732" y="1544548"/>
                      <a:pt x="11722442" y="1519814"/>
                      <a:pt x="11726351" y="1495692"/>
                    </a:cubicBezTo>
                    <a:lnTo>
                      <a:pt x="11726472" y="1495692"/>
                    </a:lnTo>
                    <a:lnTo>
                      <a:pt x="11726482" y="1495634"/>
                    </a:lnTo>
                    <a:lnTo>
                      <a:pt x="11808979" y="989418"/>
                    </a:lnTo>
                    <a:cubicBezTo>
                      <a:pt x="11811697" y="972654"/>
                      <a:pt x="11814537" y="956180"/>
                      <a:pt x="11818201" y="940668"/>
                    </a:cubicBezTo>
                    <a:lnTo>
                      <a:pt x="11832368" y="897697"/>
                    </a:lnTo>
                    <a:lnTo>
                      <a:pt x="11832369" y="897690"/>
                    </a:lnTo>
                    <a:cubicBezTo>
                      <a:pt x="11840124" y="761076"/>
                      <a:pt x="11874386" y="626721"/>
                      <a:pt x="11899057" y="485892"/>
                    </a:cubicBezTo>
                    <a:lnTo>
                      <a:pt x="11978694" y="31773"/>
                    </a:lnTo>
                    <a:lnTo>
                      <a:pt x="12285389" y="29757"/>
                    </a:lnTo>
                    <a:lnTo>
                      <a:pt x="12202944" y="499633"/>
                    </a:lnTo>
                    <a:lnTo>
                      <a:pt x="12165081" y="686692"/>
                    </a:lnTo>
                    <a:lnTo>
                      <a:pt x="12165030" y="686979"/>
                    </a:lnTo>
                    <a:lnTo>
                      <a:pt x="12133980" y="903103"/>
                    </a:lnTo>
                    <a:cubicBezTo>
                      <a:pt x="12121246" y="975479"/>
                      <a:pt x="12107032" y="1048412"/>
                      <a:pt x="12093994" y="1122918"/>
                    </a:cubicBezTo>
                    <a:lnTo>
                      <a:pt x="11997992" y="1671147"/>
                    </a:lnTo>
                    <a:cubicBezTo>
                      <a:pt x="11979426" y="1777227"/>
                      <a:pt x="11969288" y="1879825"/>
                      <a:pt x="11940097" y="1976438"/>
                    </a:cubicBezTo>
                    <a:cubicBezTo>
                      <a:pt x="11940097" y="2062608"/>
                      <a:pt x="11912493" y="2147252"/>
                      <a:pt x="11896676" y="2236964"/>
                    </a:cubicBezTo>
                    <a:lnTo>
                      <a:pt x="11874752" y="2360937"/>
                    </a:lnTo>
                    <a:lnTo>
                      <a:pt x="11573614" y="2363380"/>
                    </a:lnTo>
                    <a:lnTo>
                      <a:pt x="11530926" y="2163619"/>
                    </a:lnTo>
                    <a:lnTo>
                      <a:pt x="11469277" y="1802593"/>
                    </a:lnTo>
                    <a:lnTo>
                      <a:pt x="11468878" y="1800555"/>
                    </a:lnTo>
                    <a:lnTo>
                      <a:pt x="11263498" y="770664"/>
                    </a:lnTo>
                    <a:cubicBezTo>
                      <a:pt x="11262093" y="780374"/>
                      <a:pt x="11253848" y="792405"/>
                      <a:pt x="11251101" y="804558"/>
                    </a:cubicBezTo>
                    <a:lnTo>
                      <a:pt x="11250295" y="809074"/>
                    </a:lnTo>
                    <a:lnTo>
                      <a:pt x="11251162" y="804558"/>
                    </a:lnTo>
                    <a:cubicBezTo>
                      <a:pt x="11233635" y="962669"/>
                      <a:pt x="11202489" y="1118704"/>
                      <a:pt x="11174397" y="1281640"/>
                    </a:cubicBezTo>
                    <a:lnTo>
                      <a:pt x="11078027" y="1840740"/>
                    </a:lnTo>
                    <a:cubicBezTo>
                      <a:pt x="11074974" y="1858633"/>
                      <a:pt x="11072409" y="1875000"/>
                      <a:pt x="11060744" y="1882634"/>
                    </a:cubicBezTo>
                    <a:lnTo>
                      <a:pt x="11060744" y="1882633"/>
                    </a:lnTo>
                    <a:cubicBezTo>
                      <a:pt x="11060744" y="2040256"/>
                      <a:pt x="11016102" y="2195070"/>
                      <a:pt x="10985261" y="2361181"/>
                    </a:cubicBezTo>
                    <a:cubicBezTo>
                      <a:pt x="10888099" y="2363197"/>
                      <a:pt x="10795821" y="2368021"/>
                      <a:pt x="10697986" y="2359594"/>
                    </a:cubicBezTo>
                    <a:cubicBezTo>
                      <a:pt x="10665192" y="2367960"/>
                      <a:pt x="10707635" y="2151710"/>
                      <a:pt x="10718567" y="2152321"/>
                    </a:cubicBezTo>
                    <a:lnTo>
                      <a:pt x="11083645" y="29635"/>
                    </a:lnTo>
                    <a:close/>
                    <a:moveTo>
                      <a:pt x="8466839" y="29269"/>
                    </a:moveTo>
                    <a:cubicBezTo>
                      <a:pt x="8471420" y="79164"/>
                      <a:pt x="8485954" y="117271"/>
                      <a:pt x="8481374" y="158983"/>
                    </a:cubicBezTo>
                    <a:lnTo>
                      <a:pt x="8481356" y="158924"/>
                    </a:lnTo>
                    <a:lnTo>
                      <a:pt x="8481374" y="159044"/>
                    </a:lnTo>
                    <a:lnTo>
                      <a:pt x="8481374" y="158983"/>
                    </a:lnTo>
                    <a:lnTo>
                      <a:pt x="8481377" y="158999"/>
                    </a:lnTo>
                    <a:lnTo>
                      <a:pt x="8481374" y="158982"/>
                    </a:lnTo>
                    <a:cubicBezTo>
                      <a:pt x="8487420" y="166005"/>
                      <a:pt x="8495420" y="175044"/>
                      <a:pt x="8498107" y="188968"/>
                    </a:cubicBezTo>
                    <a:lnTo>
                      <a:pt x="8593194" y="691455"/>
                    </a:lnTo>
                    <a:cubicBezTo>
                      <a:pt x="8607423" y="766663"/>
                      <a:pt x="8622401" y="840451"/>
                      <a:pt x="8635905" y="913705"/>
                    </a:cubicBezTo>
                    <a:lnTo>
                      <a:pt x="8669776" y="1132745"/>
                    </a:lnTo>
                    <a:lnTo>
                      <a:pt x="8669777" y="1132751"/>
                    </a:lnTo>
                    <a:cubicBezTo>
                      <a:pt x="8710388" y="1263014"/>
                      <a:pt x="8728771" y="1399751"/>
                      <a:pt x="8756741" y="1541984"/>
                    </a:cubicBezTo>
                    <a:cubicBezTo>
                      <a:pt x="8757046" y="1555236"/>
                      <a:pt x="8769749" y="1550228"/>
                      <a:pt x="8772070" y="1541251"/>
                    </a:cubicBezTo>
                    <a:lnTo>
                      <a:pt x="8866362" y="964929"/>
                    </a:lnTo>
                    <a:lnTo>
                      <a:pt x="9028871" y="30491"/>
                    </a:lnTo>
                    <a:lnTo>
                      <a:pt x="9337093" y="29941"/>
                    </a:lnTo>
                    <a:cubicBezTo>
                      <a:pt x="9337215" y="66156"/>
                      <a:pt x="9331658" y="97912"/>
                      <a:pt x="9316207" y="123806"/>
                    </a:cubicBezTo>
                    <a:cubicBezTo>
                      <a:pt x="9311260" y="177426"/>
                      <a:pt x="9304604" y="230008"/>
                      <a:pt x="9293855" y="290040"/>
                    </a:cubicBezTo>
                    <a:lnTo>
                      <a:pt x="9045726" y="1671575"/>
                    </a:lnTo>
                    <a:lnTo>
                      <a:pt x="9043926" y="1681440"/>
                    </a:lnTo>
                    <a:lnTo>
                      <a:pt x="8949723" y="2235560"/>
                    </a:lnTo>
                    <a:cubicBezTo>
                      <a:pt x="8948471" y="2243010"/>
                      <a:pt x="8949372" y="2250751"/>
                      <a:pt x="8948746" y="2257011"/>
                    </a:cubicBezTo>
                    <a:lnTo>
                      <a:pt x="8938609" y="2269575"/>
                    </a:lnTo>
                    <a:lnTo>
                      <a:pt x="8938609" y="2269576"/>
                    </a:lnTo>
                    <a:cubicBezTo>
                      <a:pt x="8938609" y="2293454"/>
                      <a:pt x="8948197" y="2352937"/>
                      <a:pt x="8911188" y="2357762"/>
                    </a:cubicBezTo>
                    <a:cubicBezTo>
                      <a:pt x="8821354" y="2369487"/>
                      <a:pt x="8727305" y="2364785"/>
                      <a:pt x="8638204" y="2359533"/>
                    </a:cubicBezTo>
                    <a:cubicBezTo>
                      <a:pt x="8612920" y="2358067"/>
                      <a:pt x="8614569" y="2308844"/>
                      <a:pt x="8611210" y="2292905"/>
                    </a:cubicBezTo>
                    <a:cubicBezTo>
                      <a:pt x="8569255" y="2093937"/>
                      <a:pt x="8529010" y="1901993"/>
                      <a:pt x="8504826" y="1706812"/>
                    </a:cubicBezTo>
                    <a:lnTo>
                      <a:pt x="8505071" y="1707388"/>
                    </a:lnTo>
                    <a:lnTo>
                      <a:pt x="8504947" y="1706752"/>
                    </a:lnTo>
                    <a:lnTo>
                      <a:pt x="8504228" y="1703009"/>
                    </a:lnTo>
                    <a:lnTo>
                      <a:pt x="8504825" y="1706752"/>
                    </a:lnTo>
                    <a:cubicBezTo>
                      <a:pt x="8486992" y="1687881"/>
                      <a:pt x="8486809" y="1666018"/>
                      <a:pt x="8481008" y="1635177"/>
                    </a:cubicBezTo>
                    <a:lnTo>
                      <a:pt x="8322091" y="787924"/>
                    </a:lnTo>
                    <a:lnTo>
                      <a:pt x="8321132" y="787768"/>
                    </a:lnTo>
                    <a:lnTo>
                      <a:pt x="8304232" y="823544"/>
                    </a:lnTo>
                    <a:lnTo>
                      <a:pt x="8296107" y="850319"/>
                    </a:lnTo>
                    <a:lnTo>
                      <a:pt x="8296087" y="850789"/>
                    </a:lnTo>
                    <a:cubicBezTo>
                      <a:pt x="8301583" y="924684"/>
                      <a:pt x="8230258" y="1234433"/>
                      <a:pt x="8214502" y="1319809"/>
                    </a:cubicBezTo>
                    <a:lnTo>
                      <a:pt x="8214024" y="1322510"/>
                    </a:lnTo>
                    <a:lnTo>
                      <a:pt x="8174837" y="1576068"/>
                    </a:lnTo>
                    <a:cubicBezTo>
                      <a:pt x="8160287" y="1661712"/>
                      <a:pt x="8144760" y="1747913"/>
                      <a:pt x="8129369" y="1835671"/>
                    </a:cubicBezTo>
                    <a:lnTo>
                      <a:pt x="8036971" y="2362892"/>
                    </a:lnTo>
                    <a:lnTo>
                      <a:pt x="7731862" y="2360388"/>
                    </a:lnTo>
                    <a:cubicBezTo>
                      <a:pt x="7734181" y="2328479"/>
                      <a:pt x="7736549" y="2297928"/>
                      <a:pt x="7741183" y="2269019"/>
                    </a:cubicBezTo>
                    <a:lnTo>
                      <a:pt x="7764031" y="2187767"/>
                    </a:lnTo>
                    <a:lnTo>
                      <a:pt x="7763999" y="2188370"/>
                    </a:lnTo>
                    <a:lnTo>
                      <a:pt x="7764109" y="2187498"/>
                    </a:lnTo>
                    <a:cubicBezTo>
                      <a:pt x="7766000" y="2114152"/>
                      <a:pt x="7784443" y="2042883"/>
                      <a:pt x="7798857" y="1962637"/>
                    </a:cubicBezTo>
                    <a:lnTo>
                      <a:pt x="8044910" y="592827"/>
                    </a:lnTo>
                    <a:lnTo>
                      <a:pt x="8045518" y="589431"/>
                    </a:lnTo>
                    <a:lnTo>
                      <a:pt x="8044848" y="592827"/>
                    </a:lnTo>
                    <a:lnTo>
                      <a:pt x="8137125" y="33116"/>
                    </a:lnTo>
                    <a:close/>
                    <a:moveTo>
                      <a:pt x="3194949" y="28964"/>
                    </a:moveTo>
                    <a:lnTo>
                      <a:pt x="3527478" y="30002"/>
                    </a:lnTo>
                    <a:cubicBezTo>
                      <a:pt x="3483690" y="228420"/>
                      <a:pt x="3471598" y="420731"/>
                      <a:pt x="3419199" y="604553"/>
                    </a:cubicBezTo>
                    <a:lnTo>
                      <a:pt x="3419198" y="604553"/>
                    </a:lnTo>
                    <a:lnTo>
                      <a:pt x="3419139" y="604553"/>
                    </a:lnTo>
                    <a:lnTo>
                      <a:pt x="3418828" y="606293"/>
                    </a:lnTo>
                    <a:lnTo>
                      <a:pt x="3419198" y="604553"/>
                    </a:lnTo>
                    <a:lnTo>
                      <a:pt x="3380741" y="856101"/>
                    </a:lnTo>
                    <a:cubicBezTo>
                      <a:pt x="3366557" y="940210"/>
                      <a:pt x="3351411" y="1024900"/>
                      <a:pt x="3336510" y="1111131"/>
                    </a:cubicBezTo>
                    <a:lnTo>
                      <a:pt x="3248568" y="1619970"/>
                    </a:lnTo>
                    <a:cubicBezTo>
                      <a:pt x="3244721" y="1642383"/>
                      <a:pt x="3233546" y="1656551"/>
                      <a:pt x="3228843" y="1671574"/>
                    </a:cubicBezTo>
                    <a:lnTo>
                      <a:pt x="3229187" y="1669305"/>
                    </a:lnTo>
                    <a:lnTo>
                      <a:pt x="3228782" y="1671575"/>
                    </a:lnTo>
                    <a:lnTo>
                      <a:pt x="3228754" y="1671765"/>
                    </a:lnTo>
                    <a:lnTo>
                      <a:pt x="3228782" y="1671636"/>
                    </a:lnTo>
                    <a:cubicBezTo>
                      <a:pt x="3223469" y="1715179"/>
                      <a:pt x="3222675" y="1758295"/>
                      <a:pt x="3213881" y="1807884"/>
                    </a:cubicBezTo>
                    <a:lnTo>
                      <a:pt x="3187444" y="1956806"/>
                    </a:lnTo>
                    <a:lnTo>
                      <a:pt x="3172731" y="2058337"/>
                    </a:lnTo>
                    <a:lnTo>
                      <a:pt x="3793134" y="2058823"/>
                    </a:lnTo>
                    <a:lnTo>
                      <a:pt x="3738597" y="2362770"/>
                    </a:lnTo>
                    <a:lnTo>
                      <a:pt x="2794205" y="2362770"/>
                    </a:lnTo>
                    <a:cubicBezTo>
                      <a:pt x="2797197" y="2328388"/>
                      <a:pt x="2792006" y="2310127"/>
                      <a:pt x="2794998" y="2293150"/>
                    </a:cubicBezTo>
                    <a:lnTo>
                      <a:pt x="2794998" y="2293028"/>
                    </a:lnTo>
                    <a:lnTo>
                      <a:pt x="2795000" y="2293027"/>
                    </a:lnTo>
                    <a:lnTo>
                      <a:pt x="2794998" y="2293027"/>
                    </a:lnTo>
                    <a:lnTo>
                      <a:pt x="2874939" y="1844831"/>
                    </a:lnTo>
                    <a:lnTo>
                      <a:pt x="2968804" y="1331534"/>
                    </a:lnTo>
                    <a:lnTo>
                      <a:pt x="2968795" y="1331952"/>
                    </a:lnTo>
                    <a:lnTo>
                      <a:pt x="2968866" y="1331535"/>
                    </a:lnTo>
                    <a:cubicBezTo>
                      <a:pt x="2986882" y="1195837"/>
                      <a:pt x="3008072" y="1058550"/>
                      <a:pt x="3038854" y="920959"/>
                    </a:cubicBezTo>
                    <a:cubicBezTo>
                      <a:pt x="3052533" y="859705"/>
                      <a:pt x="3058273" y="802115"/>
                      <a:pt x="3069265" y="740007"/>
                    </a:cubicBezTo>
                    <a:close/>
                    <a:moveTo>
                      <a:pt x="736059" y="28292"/>
                    </a:moveTo>
                    <a:lnTo>
                      <a:pt x="486953" y="1429247"/>
                    </a:lnTo>
                    <a:cubicBezTo>
                      <a:pt x="461059" y="1574717"/>
                      <a:pt x="416906" y="1870054"/>
                      <a:pt x="381057" y="2011615"/>
                    </a:cubicBezTo>
                    <a:lnTo>
                      <a:pt x="381178" y="2011615"/>
                    </a:lnTo>
                    <a:lnTo>
                      <a:pt x="381179" y="2011615"/>
                    </a:lnTo>
                    <a:lnTo>
                      <a:pt x="381178" y="2011618"/>
                    </a:lnTo>
                    <a:lnTo>
                      <a:pt x="379247" y="2032722"/>
                    </a:lnTo>
                    <a:lnTo>
                      <a:pt x="381728" y="2057431"/>
                    </a:lnTo>
                    <a:lnTo>
                      <a:pt x="383028" y="2058639"/>
                    </a:lnTo>
                    <a:lnTo>
                      <a:pt x="1002203" y="2058639"/>
                    </a:lnTo>
                    <a:cubicBezTo>
                      <a:pt x="989744" y="2126000"/>
                      <a:pt x="981622" y="2186520"/>
                      <a:pt x="965988" y="2246125"/>
                    </a:cubicBezTo>
                    <a:cubicBezTo>
                      <a:pt x="956584" y="2282034"/>
                      <a:pt x="969593" y="2325883"/>
                      <a:pt x="940889" y="2363685"/>
                    </a:cubicBezTo>
                    <a:lnTo>
                      <a:pt x="4375" y="2360326"/>
                    </a:lnTo>
                    <a:cubicBezTo>
                      <a:pt x="-8328" y="2310371"/>
                      <a:pt x="9810" y="2263163"/>
                      <a:pt x="18482" y="2213025"/>
                    </a:cubicBezTo>
                    <a:lnTo>
                      <a:pt x="103125" y="1723423"/>
                    </a:lnTo>
                    <a:cubicBezTo>
                      <a:pt x="104927" y="1713102"/>
                      <a:pt x="106087" y="1703087"/>
                      <a:pt x="108255" y="1694178"/>
                    </a:cubicBezTo>
                    <a:lnTo>
                      <a:pt x="119355" y="1671727"/>
                    </a:lnTo>
                    <a:lnTo>
                      <a:pt x="119370" y="1671636"/>
                    </a:lnTo>
                    <a:cubicBezTo>
                      <a:pt x="126638" y="1564213"/>
                      <a:pt x="149784" y="1456851"/>
                      <a:pt x="169754" y="1344482"/>
                    </a:cubicBezTo>
                    <a:lnTo>
                      <a:pt x="256290" y="857934"/>
                    </a:lnTo>
                    <a:lnTo>
                      <a:pt x="402188" y="30185"/>
                    </a:lnTo>
                    <a:close/>
                    <a:moveTo>
                      <a:pt x="6361013" y="28048"/>
                    </a:moveTo>
                    <a:lnTo>
                      <a:pt x="6324066" y="262375"/>
                    </a:lnTo>
                    <a:cubicBezTo>
                      <a:pt x="6322357" y="278437"/>
                      <a:pt x="6317288" y="309583"/>
                      <a:pt x="6301349" y="311964"/>
                    </a:cubicBezTo>
                    <a:lnTo>
                      <a:pt x="6301349" y="312025"/>
                    </a:lnTo>
                    <a:cubicBezTo>
                      <a:pt x="6149786" y="332133"/>
                      <a:pt x="5994721" y="323316"/>
                      <a:pt x="5837156" y="321876"/>
                    </a:cubicBezTo>
                    <a:lnTo>
                      <a:pt x="5695717" y="323987"/>
                    </a:lnTo>
                    <a:lnTo>
                      <a:pt x="5678176" y="324333"/>
                    </a:lnTo>
                    <a:lnTo>
                      <a:pt x="5650513" y="328521"/>
                    </a:lnTo>
                    <a:cubicBezTo>
                      <a:pt x="5643085" y="331537"/>
                      <a:pt x="5637726" y="336850"/>
                      <a:pt x="5634642" y="346591"/>
                    </a:cubicBezTo>
                    <a:cubicBezTo>
                      <a:pt x="5641542" y="397219"/>
                      <a:pt x="5618764" y="445586"/>
                      <a:pt x="5612169" y="499817"/>
                    </a:cubicBezTo>
                    <a:cubicBezTo>
                      <a:pt x="5595009" y="641744"/>
                      <a:pt x="5569480" y="776588"/>
                      <a:pt x="5539922" y="909416"/>
                    </a:cubicBezTo>
                    <a:lnTo>
                      <a:pt x="5539859" y="909792"/>
                    </a:lnTo>
                    <a:lnTo>
                      <a:pt x="5539981" y="909477"/>
                    </a:lnTo>
                    <a:lnTo>
                      <a:pt x="5525686" y="1024638"/>
                    </a:lnTo>
                    <a:lnTo>
                      <a:pt x="5583964" y="1026581"/>
                    </a:lnTo>
                    <a:lnTo>
                      <a:pt x="6080151" y="1026855"/>
                    </a:lnTo>
                    <a:cubicBezTo>
                      <a:pt x="6072090" y="1119559"/>
                      <a:pt x="6055905" y="1204081"/>
                      <a:pt x="6041005" y="1294648"/>
                    </a:cubicBezTo>
                    <a:cubicBezTo>
                      <a:pt x="6037403" y="1316633"/>
                      <a:pt x="6018960" y="1331901"/>
                      <a:pt x="5995752" y="1331840"/>
                    </a:cubicBezTo>
                    <a:lnTo>
                      <a:pt x="5471657" y="1331353"/>
                    </a:lnTo>
                    <a:lnTo>
                      <a:pt x="5469639" y="1337527"/>
                    </a:lnTo>
                    <a:lnTo>
                      <a:pt x="5465147" y="1375757"/>
                    </a:lnTo>
                    <a:cubicBezTo>
                      <a:pt x="5463186" y="1389170"/>
                      <a:pt x="5460654" y="1401490"/>
                      <a:pt x="5456503" y="1413613"/>
                    </a:cubicBezTo>
                    <a:lnTo>
                      <a:pt x="5456452" y="1413613"/>
                    </a:lnTo>
                    <a:lnTo>
                      <a:pt x="5456503" y="1413674"/>
                    </a:lnTo>
                    <a:lnTo>
                      <a:pt x="5456438" y="1413613"/>
                    </a:lnTo>
                    <a:cubicBezTo>
                      <a:pt x="5432163" y="1521219"/>
                      <a:pt x="5417186" y="1626871"/>
                      <a:pt x="5400955" y="1733302"/>
                    </a:cubicBezTo>
                    <a:lnTo>
                      <a:pt x="5338228" y="2056303"/>
                    </a:lnTo>
                    <a:lnTo>
                      <a:pt x="5339394" y="2057672"/>
                    </a:lnTo>
                    <a:lnTo>
                      <a:pt x="5993429" y="2062425"/>
                    </a:lnTo>
                    <a:cubicBezTo>
                      <a:pt x="6010881" y="2062563"/>
                      <a:pt x="6013321" y="2102171"/>
                      <a:pt x="6006056" y="2125212"/>
                    </a:cubicBezTo>
                    <a:lnTo>
                      <a:pt x="5995809" y="2140571"/>
                    </a:lnTo>
                    <a:lnTo>
                      <a:pt x="5985765" y="2226270"/>
                    </a:lnTo>
                    <a:cubicBezTo>
                      <a:pt x="5980132" y="2255148"/>
                      <a:pt x="5973919" y="2284722"/>
                      <a:pt x="5972239" y="2316173"/>
                    </a:cubicBezTo>
                    <a:cubicBezTo>
                      <a:pt x="5970835" y="2342861"/>
                      <a:pt x="5954348" y="2363503"/>
                      <a:pt x="5924789" y="2363503"/>
                    </a:cubicBezTo>
                    <a:lnTo>
                      <a:pt x="4966043" y="2363380"/>
                    </a:lnTo>
                    <a:cubicBezTo>
                      <a:pt x="4956264" y="2342593"/>
                      <a:pt x="4974353" y="2207766"/>
                      <a:pt x="4990444" y="2172420"/>
                    </a:cubicBezTo>
                    <a:lnTo>
                      <a:pt x="4996971" y="2164183"/>
                    </a:lnTo>
                    <a:lnTo>
                      <a:pt x="4997007" y="2163986"/>
                    </a:lnTo>
                    <a:cubicBezTo>
                      <a:pt x="4996644" y="2160261"/>
                      <a:pt x="4997007" y="2155924"/>
                      <a:pt x="4997620" y="2152260"/>
                    </a:cubicBezTo>
                    <a:lnTo>
                      <a:pt x="4998131" y="2149358"/>
                    </a:lnTo>
                    <a:lnTo>
                      <a:pt x="5038283" y="1886916"/>
                    </a:lnTo>
                    <a:lnTo>
                      <a:pt x="5090341" y="1627609"/>
                    </a:lnTo>
                    <a:lnTo>
                      <a:pt x="5090873" y="1624612"/>
                    </a:lnTo>
                    <a:cubicBezTo>
                      <a:pt x="5104611" y="1483600"/>
                      <a:pt x="5133806" y="1346681"/>
                      <a:pt x="5159576" y="1200295"/>
                    </a:cubicBezTo>
                    <a:lnTo>
                      <a:pt x="5365811" y="29330"/>
                    </a:lnTo>
                    <a:close/>
                    <a:moveTo>
                      <a:pt x="13231971" y="777"/>
                    </a:moveTo>
                    <a:cubicBezTo>
                      <a:pt x="13325665" y="4312"/>
                      <a:pt x="13414070" y="19879"/>
                      <a:pt x="13480782" y="47040"/>
                    </a:cubicBezTo>
                    <a:cubicBezTo>
                      <a:pt x="13641762" y="112508"/>
                      <a:pt x="13717917" y="268970"/>
                      <a:pt x="13699351" y="442166"/>
                    </a:cubicBezTo>
                    <a:cubicBezTo>
                      <a:pt x="13687687" y="550932"/>
                      <a:pt x="13662283" y="654508"/>
                      <a:pt x="13640786" y="756984"/>
                    </a:cubicBezTo>
                    <a:lnTo>
                      <a:pt x="13640602" y="756984"/>
                    </a:lnTo>
                    <a:lnTo>
                      <a:pt x="13640347" y="758150"/>
                    </a:lnTo>
                    <a:lnTo>
                      <a:pt x="13613243" y="921080"/>
                    </a:lnTo>
                    <a:lnTo>
                      <a:pt x="13552979" y="920669"/>
                    </a:lnTo>
                    <a:lnTo>
                      <a:pt x="13450819" y="921912"/>
                    </a:lnTo>
                    <a:lnTo>
                      <a:pt x="13361551" y="919363"/>
                    </a:lnTo>
                    <a:lnTo>
                      <a:pt x="13290913" y="918881"/>
                    </a:lnTo>
                    <a:cubicBezTo>
                      <a:pt x="13281264" y="918821"/>
                      <a:pt x="13292012" y="887064"/>
                      <a:pt x="13297632" y="885965"/>
                    </a:cubicBezTo>
                    <a:lnTo>
                      <a:pt x="13297683" y="886292"/>
                    </a:lnTo>
                    <a:lnTo>
                      <a:pt x="13297693" y="885904"/>
                    </a:lnTo>
                    <a:cubicBezTo>
                      <a:pt x="13298822" y="875064"/>
                      <a:pt x="13297051" y="861690"/>
                      <a:pt x="13297394" y="848918"/>
                    </a:cubicBezTo>
                    <a:lnTo>
                      <a:pt x="13309759" y="815618"/>
                    </a:lnTo>
                    <a:lnTo>
                      <a:pt x="13309724" y="815673"/>
                    </a:lnTo>
                    <a:lnTo>
                      <a:pt x="13309724" y="815611"/>
                    </a:lnTo>
                    <a:lnTo>
                      <a:pt x="13357602" y="465250"/>
                    </a:lnTo>
                    <a:lnTo>
                      <a:pt x="13348804" y="400869"/>
                    </a:lnTo>
                    <a:lnTo>
                      <a:pt x="13323113" y="353052"/>
                    </a:lnTo>
                    <a:lnTo>
                      <a:pt x="13312716" y="340422"/>
                    </a:lnTo>
                    <a:cubicBezTo>
                      <a:pt x="13260546" y="291413"/>
                      <a:pt x="13141733" y="288780"/>
                      <a:pt x="13050729" y="309437"/>
                    </a:cubicBezTo>
                    <a:lnTo>
                      <a:pt x="12972536" y="336988"/>
                    </a:lnTo>
                    <a:lnTo>
                      <a:pt x="12941468" y="379996"/>
                    </a:lnTo>
                    <a:cubicBezTo>
                      <a:pt x="12929178" y="393707"/>
                      <a:pt x="12915666" y="406379"/>
                      <a:pt x="12902994" y="416883"/>
                    </a:cubicBezTo>
                    <a:lnTo>
                      <a:pt x="12871088" y="515396"/>
                    </a:lnTo>
                    <a:lnTo>
                      <a:pt x="12836802" y="671760"/>
                    </a:lnTo>
                    <a:cubicBezTo>
                      <a:pt x="12828855" y="724800"/>
                      <a:pt x="12822779" y="778512"/>
                      <a:pt x="12813710" y="832284"/>
                    </a:cubicBezTo>
                    <a:lnTo>
                      <a:pt x="12745799" y="1235104"/>
                    </a:lnTo>
                    <a:cubicBezTo>
                      <a:pt x="12744059" y="1245333"/>
                      <a:pt x="12742746" y="1254967"/>
                      <a:pt x="12740280" y="1263426"/>
                    </a:cubicBezTo>
                    <a:lnTo>
                      <a:pt x="12727987" y="1284452"/>
                    </a:lnTo>
                    <a:lnTo>
                      <a:pt x="12727966" y="1284571"/>
                    </a:lnTo>
                    <a:cubicBezTo>
                      <a:pt x="12714591" y="1444087"/>
                      <a:pt x="12677155" y="1602137"/>
                      <a:pt x="12647841" y="1765318"/>
                    </a:cubicBezTo>
                    <a:lnTo>
                      <a:pt x="12629092" y="1869565"/>
                    </a:lnTo>
                    <a:cubicBezTo>
                      <a:pt x="12619811" y="1921353"/>
                      <a:pt x="12620176" y="1976072"/>
                      <a:pt x="12653461" y="2018271"/>
                    </a:cubicBezTo>
                    <a:cubicBezTo>
                      <a:pt x="12727049" y="2111526"/>
                      <a:pt x="12916002" y="2109633"/>
                      <a:pt x="13005776" y="2044837"/>
                    </a:cubicBezTo>
                    <a:cubicBezTo>
                      <a:pt x="13027028" y="2029447"/>
                      <a:pt x="13039487" y="2003004"/>
                      <a:pt x="13063670" y="1998301"/>
                    </a:cubicBezTo>
                    <a:lnTo>
                      <a:pt x="13063700" y="1998247"/>
                    </a:lnTo>
                    <a:lnTo>
                      <a:pt x="13063610" y="1998301"/>
                    </a:lnTo>
                    <a:cubicBezTo>
                      <a:pt x="13154117" y="1822846"/>
                      <a:pt x="13148071" y="1613435"/>
                      <a:pt x="13199186" y="1403903"/>
                    </a:cubicBezTo>
                    <a:cubicBezTo>
                      <a:pt x="13304838" y="1402926"/>
                      <a:pt x="13405054" y="1395963"/>
                      <a:pt x="13509180" y="1406529"/>
                    </a:cubicBezTo>
                    <a:cubicBezTo>
                      <a:pt x="13532387" y="1408850"/>
                      <a:pt x="13523348" y="1463141"/>
                      <a:pt x="13519806" y="1482073"/>
                    </a:cubicBezTo>
                    <a:lnTo>
                      <a:pt x="13428383" y="1973934"/>
                    </a:lnTo>
                    <a:cubicBezTo>
                      <a:pt x="13424474" y="1994942"/>
                      <a:pt x="13419344" y="2015218"/>
                      <a:pt x="13412207" y="2033608"/>
                    </a:cubicBezTo>
                    <a:lnTo>
                      <a:pt x="13384188" y="2081621"/>
                    </a:lnTo>
                    <a:lnTo>
                      <a:pt x="13384107" y="2081907"/>
                    </a:lnTo>
                    <a:cubicBezTo>
                      <a:pt x="13385450" y="2139191"/>
                      <a:pt x="13324991" y="2174001"/>
                      <a:pt x="13295065" y="2214063"/>
                    </a:cubicBezTo>
                    <a:cubicBezTo>
                      <a:pt x="13257080" y="2264996"/>
                      <a:pt x="13215368" y="2278553"/>
                      <a:pt x="13172254" y="2305669"/>
                    </a:cubicBezTo>
                    <a:lnTo>
                      <a:pt x="13172042" y="2305742"/>
                    </a:lnTo>
                    <a:lnTo>
                      <a:pt x="13172121" y="2305736"/>
                    </a:lnTo>
                    <a:lnTo>
                      <a:pt x="13108803" y="2337364"/>
                    </a:lnTo>
                    <a:cubicBezTo>
                      <a:pt x="13043147" y="2362945"/>
                      <a:pt x="12970767" y="2372175"/>
                      <a:pt x="12893955" y="2381335"/>
                    </a:cubicBezTo>
                    <a:cubicBezTo>
                      <a:pt x="12756853" y="2397763"/>
                      <a:pt x="12617123" y="2379625"/>
                      <a:pt x="12487654" y="2334128"/>
                    </a:cubicBezTo>
                    <a:cubicBezTo>
                      <a:pt x="12452783" y="2321852"/>
                      <a:pt x="12441484" y="2298035"/>
                      <a:pt x="12420293" y="2281729"/>
                    </a:cubicBezTo>
                    <a:lnTo>
                      <a:pt x="12422438" y="2282762"/>
                    </a:lnTo>
                    <a:lnTo>
                      <a:pt x="12420354" y="2281668"/>
                    </a:lnTo>
                    <a:cubicBezTo>
                      <a:pt x="12371010" y="2243743"/>
                      <a:pt x="12318855" y="2205758"/>
                      <a:pt x="12313664" y="2140534"/>
                    </a:cubicBezTo>
                    <a:lnTo>
                      <a:pt x="12313440" y="2139612"/>
                    </a:lnTo>
                    <a:lnTo>
                      <a:pt x="12313543" y="2140596"/>
                    </a:lnTo>
                    <a:cubicBezTo>
                      <a:pt x="12311955" y="2120748"/>
                      <a:pt x="12289543" y="2100717"/>
                      <a:pt x="12290092" y="2069815"/>
                    </a:cubicBezTo>
                    <a:lnTo>
                      <a:pt x="12292718" y="1917689"/>
                    </a:lnTo>
                    <a:lnTo>
                      <a:pt x="12351590" y="1555663"/>
                    </a:lnTo>
                    <a:cubicBezTo>
                      <a:pt x="12355498" y="1531785"/>
                      <a:pt x="12357331" y="1509799"/>
                      <a:pt x="12371437" y="1495692"/>
                    </a:cubicBezTo>
                    <a:lnTo>
                      <a:pt x="12370036" y="1507797"/>
                    </a:lnTo>
                    <a:lnTo>
                      <a:pt x="12371559" y="1495631"/>
                    </a:lnTo>
                    <a:cubicBezTo>
                      <a:pt x="12387499" y="1318405"/>
                      <a:pt x="12427134" y="1144476"/>
                      <a:pt x="12459134" y="963158"/>
                    </a:cubicBezTo>
                    <a:cubicBezTo>
                      <a:pt x="12491135" y="781840"/>
                      <a:pt x="12518128" y="593987"/>
                      <a:pt x="12560877" y="407478"/>
                    </a:cubicBezTo>
                    <a:cubicBezTo>
                      <a:pt x="12591779" y="272574"/>
                      <a:pt x="12675995" y="154036"/>
                      <a:pt x="12795388" y="85393"/>
                    </a:cubicBezTo>
                    <a:cubicBezTo>
                      <a:pt x="12904971" y="22414"/>
                      <a:pt x="13075816" y="-5116"/>
                      <a:pt x="13231971" y="777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6106" cap="flat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  <p:sp>
        <p:nvSpPr>
          <p:cNvPr id="374" name="Freeform: Shape 373">
            <a:extLst>
              <a:ext uri="{FF2B5EF4-FFF2-40B4-BE49-F238E27FC236}">
                <a16:creationId xmlns:a16="http://schemas.microsoft.com/office/drawing/2014/main" id="{DF80D9F3-9544-C1C3-E827-2265580B5612}"/>
              </a:ext>
            </a:extLst>
          </p:cNvPr>
          <p:cNvSpPr>
            <a:spLocks/>
          </p:cNvSpPr>
          <p:nvPr/>
        </p:nvSpPr>
        <p:spPr>
          <a:xfrm flipH="1">
            <a:off x="0" y="1997473"/>
            <a:ext cx="1288963" cy="1123552"/>
          </a:xfrm>
          <a:custGeom>
            <a:avLst/>
            <a:gdLst>
              <a:gd name="csX0" fmla="*/ 1288963 w 1288963"/>
              <a:gd name="csY0" fmla="*/ 908769 h 1123552"/>
              <a:gd name="csX1" fmla="*/ 1249160 w 1288963"/>
              <a:gd name="csY1" fmla="*/ 1123552 h 1123552"/>
              <a:gd name="csX2" fmla="*/ 1287815 w 1288963"/>
              <a:gd name="csY2" fmla="*/ 1123552 h 1123552"/>
              <a:gd name="csX3" fmla="*/ 1288963 w 1288963"/>
              <a:gd name="csY3" fmla="*/ 1117421 h 1123552"/>
              <a:gd name="csX4" fmla="*/ 1271079 w 1288963"/>
              <a:gd name="csY4" fmla="*/ 241 h 1123552"/>
              <a:gd name="csX5" fmla="*/ 1245756 w 1288963"/>
              <a:gd name="csY5" fmla="*/ 3863 h 1123552"/>
              <a:gd name="csX6" fmla="*/ 6714 w 1288963"/>
              <a:gd name="csY6" fmla="*/ 957760 h 1123552"/>
              <a:gd name="csX7" fmla="*/ 5689 w 1288963"/>
              <a:gd name="csY7" fmla="*/ 1003982 h 1123552"/>
              <a:gd name="csX8" fmla="*/ 72186 w 1288963"/>
              <a:gd name="csY8" fmla="*/ 1123552 h 1123552"/>
              <a:gd name="csX9" fmla="*/ 116418 w 1288963"/>
              <a:gd name="csY9" fmla="*/ 1123552 h 1123552"/>
              <a:gd name="csX10" fmla="*/ 57673 w 1288963"/>
              <a:gd name="csY10" fmla="*/ 1011966 h 1123552"/>
              <a:gd name="csX11" fmla="*/ 607357 w 1288963"/>
              <a:gd name="csY11" fmla="*/ 1011966 h 1123552"/>
              <a:gd name="csX12" fmla="*/ 664730 w 1288963"/>
              <a:gd name="csY12" fmla="*/ 1123552 h 1123552"/>
              <a:gd name="csX13" fmla="*/ 707385 w 1288963"/>
              <a:gd name="csY13" fmla="*/ 1123552 h 1123552"/>
              <a:gd name="csX14" fmla="*/ 670573 w 1288963"/>
              <a:gd name="csY14" fmla="*/ 1056256 h 1123552"/>
              <a:gd name="csX15" fmla="*/ 704017 w 1288963"/>
              <a:gd name="csY15" fmla="*/ 1070136 h 1123552"/>
              <a:gd name="csX16" fmla="*/ 789662 w 1288963"/>
              <a:gd name="csY16" fmla="*/ 1123552 h 1123552"/>
              <a:gd name="csX17" fmla="*/ 855835 w 1288963"/>
              <a:gd name="csY17" fmla="*/ 1123552 h 1123552"/>
              <a:gd name="csX18" fmla="*/ 615515 w 1288963"/>
              <a:gd name="csY18" fmla="*/ 975352 h 1123552"/>
              <a:gd name="csX19" fmla="*/ 45049 w 1288963"/>
              <a:gd name="csY19" fmla="*/ 980281 h 1123552"/>
              <a:gd name="csX20" fmla="*/ 1258109 w 1288963"/>
              <a:gd name="csY20" fmla="*/ 51071 h 1123552"/>
              <a:gd name="csX21" fmla="*/ 1054526 w 1288963"/>
              <a:gd name="csY21" fmla="*/ 1123552 h 1123552"/>
              <a:gd name="csX22" fmla="*/ 1095493 w 1288963"/>
              <a:gd name="csY22" fmla="*/ 1123552 h 1123552"/>
              <a:gd name="csX23" fmla="*/ 1288963 w 1288963"/>
              <a:gd name="csY23" fmla="*/ 109472 h 1123552"/>
              <a:gd name="csX24" fmla="*/ 1288963 w 1288963"/>
              <a:gd name="csY24" fmla="*/ 4793 h 1123552"/>
              <a:gd name="csX25" fmla="*/ 1284537 w 1288963"/>
              <a:gd name="csY25" fmla="*/ 2892 h 1123552"/>
              <a:gd name="csX26" fmla="*/ 1271079 w 1288963"/>
              <a:gd name="csY26" fmla="*/ 241 h 11235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1288963" h="1123552">
                <a:moveTo>
                  <a:pt x="1288963" y="908769"/>
                </a:moveTo>
                <a:lnTo>
                  <a:pt x="1249160" y="1123552"/>
                </a:lnTo>
                <a:lnTo>
                  <a:pt x="1287815" y="1123552"/>
                </a:lnTo>
                <a:lnTo>
                  <a:pt x="1288963" y="1117421"/>
                </a:lnTo>
                <a:close/>
                <a:moveTo>
                  <a:pt x="1271079" y="241"/>
                </a:moveTo>
                <a:cubicBezTo>
                  <a:pt x="1261609" y="-555"/>
                  <a:pt x="1251817" y="615"/>
                  <a:pt x="1245756" y="3863"/>
                </a:cubicBezTo>
                <a:lnTo>
                  <a:pt x="6714" y="957760"/>
                </a:lnTo>
                <a:cubicBezTo>
                  <a:pt x="-3436" y="971292"/>
                  <a:pt x="-652" y="989445"/>
                  <a:pt x="5689" y="1003982"/>
                </a:cubicBezTo>
                <a:lnTo>
                  <a:pt x="72186" y="1123552"/>
                </a:lnTo>
                <a:lnTo>
                  <a:pt x="116418" y="1123552"/>
                </a:lnTo>
                <a:lnTo>
                  <a:pt x="57673" y="1011966"/>
                </a:lnTo>
                <a:lnTo>
                  <a:pt x="607357" y="1011966"/>
                </a:lnTo>
                <a:lnTo>
                  <a:pt x="664730" y="1123552"/>
                </a:lnTo>
                <a:lnTo>
                  <a:pt x="707385" y="1123552"/>
                </a:lnTo>
                <a:lnTo>
                  <a:pt x="670573" y="1056256"/>
                </a:lnTo>
                <a:cubicBezTo>
                  <a:pt x="674981" y="1051984"/>
                  <a:pt x="697947" y="1066734"/>
                  <a:pt x="704017" y="1070136"/>
                </a:cubicBezTo>
                <a:lnTo>
                  <a:pt x="789662" y="1123552"/>
                </a:lnTo>
                <a:lnTo>
                  <a:pt x="855835" y="1123552"/>
                </a:lnTo>
                <a:lnTo>
                  <a:pt x="615515" y="975352"/>
                </a:lnTo>
                <a:lnTo>
                  <a:pt x="45049" y="980281"/>
                </a:lnTo>
                <a:lnTo>
                  <a:pt x="1258109" y="51071"/>
                </a:lnTo>
                <a:lnTo>
                  <a:pt x="1054526" y="1123552"/>
                </a:lnTo>
                <a:lnTo>
                  <a:pt x="1095493" y="1123552"/>
                </a:lnTo>
                <a:lnTo>
                  <a:pt x="1288963" y="109472"/>
                </a:lnTo>
                <a:lnTo>
                  <a:pt x="1288963" y="4793"/>
                </a:lnTo>
                <a:lnTo>
                  <a:pt x="1284537" y="2892"/>
                </a:lnTo>
                <a:cubicBezTo>
                  <a:pt x="1280469" y="1527"/>
                  <a:pt x="1275814" y="638"/>
                  <a:pt x="1271079" y="241"/>
                </a:cubicBezTo>
                <a:close/>
              </a:path>
            </a:pathLst>
          </a:custGeom>
          <a:solidFill>
            <a:sysClr val="window" lastClr="FFFFFF">
              <a:alpha val="5000"/>
            </a:sys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0" i="0" u="none" strike="noStrike" kern="0" cap="none" spc="0" normalizeH="0" baseline="0" noProof="0">
              <a:ln>
                <a:noFill/>
              </a:ln>
              <a:solidFill>
                <a:prstClr val="white">
                  <a:alpha val="15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68" name="Freeform: Shape 367">
            <a:extLst>
              <a:ext uri="{FF2B5EF4-FFF2-40B4-BE49-F238E27FC236}">
                <a16:creationId xmlns:a16="http://schemas.microsoft.com/office/drawing/2014/main" id="{FD29C735-F433-A956-6294-74D504AC957D}"/>
              </a:ext>
            </a:extLst>
          </p:cNvPr>
          <p:cNvSpPr/>
          <p:nvPr/>
        </p:nvSpPr>
        <p:spPr>
          <a:xfrm>
            <a:off x="2828306" y="2617044"/>
            <a:ext cx="292719" cy="423330"/>
          </a:xfrm>
          <a:custGeom>
            <a:avLst/>
            <a:gdLst>
              <a:gd name="csX0" fmla="*/ 211445 w 292719"/>
              <a:gd name="csY0" fmla="*/ 291903 h 423330"/>
              <a:gd name="csX1" fmla="*/ 203924 w 292719"/>
              <a:gd name="csY1" fmla="*/ 295770 h 423330"/>
              <a:gd name="csX2" fmla="*/ 111083 w 292719"/>
              <a:gd name="csY2" fmla="*/ 353144 h 423330"/>
              <a:gd name="csX3" fmla="*/ 83961 w 292719"/>
              <a:gd name="csY3" fmla="*/ 405484 h 423330"/>
              <a:gd name="csX4" fmla="*/ 185068 w 292719"/>
              <a:gd name="csY4" fmla="*/ 343302 h 423330"/>
              <a:gd name="csX5" fmla="*/ 213167 w 292719"/>
              <a:gd name="csY5" fmla="*/ 291933 h 423330"/>
              <a:gd name="csX6" fmla="*/ 211445 w 292719"/>
              <a:gd name="csY6" fmla="*/ 291903 h 423330"/>
              <a:gd name="csX7" fmla="*/ 41174 w 292719"/>
              <a:gd name="csY7" fmla="*/ 24599 h 423330"/>
              <a:gd name="csX8" fmla="*/ 10569 w 292719"/>
              <a:gd name="csY8" fmla="*/ 83062 h 423330"/>
              <a:gd name="csX9" fmla="*/ 70037 w 292719"/>
              <a:gd name="csY9" fmla="*/ 401098 h 423330"/>
              <a:gd name="csX10" fmla="*/ 73446 w 292719"/>
              <a:gd name="csY10" fmla="*/ 403742 h 423330"/>
              <a:gd name="csX11" fmla="*/ 102742 w 292719"/>
              <a:gd name="csY11" fmla="*/ 347309 h 423330"/>
              <a:gd name="csX12" fmla="*/ 47196 w 292719"/>
              <a:gd name="csY12" fmla="*/ 67 h 423330"/>
              <a:gd name="csX13" fmla="*/ 54195 w 292719"/>
              <a:gd name="csY13" fmla="*/ 1068 h 423330"/>
              <a:gd name="csX14" fmla="*/ 292719 w 292719"/>
              <a:gd name="csY14" fmla="*/ 184699 h 423330"/>
              <a:gd name="csX15" fmla="*/ 292719 w 292719"/>
              <a:gd name="csY15" fmla="*/ 199441 h 423330"/>
              <a:gd name="csX16" fmla="*/ 50781 w 292719"/>
              <a:gd name="csY16" fmla="*/ 14115 h 423330"/>
              <a:gd name="csX17" fmla="*/ 112803 w 292719"/>
              <a:gd name="csY17" fmla="*/ 340849 h 423330"/>
              <a:gd name="csX18" fmla="*/ 228384 w 292719"/>
              <a:gd name="csY18" fmla="*/ 269573 h 423330"/>
              <a:gd name="csX19" fmla="*/ 292719 w 292719"/>
              <a:gd name="csY19" fmla="*/ 270129 h 423330"/>
              <a:gd name="csX20" fmla="*/ 292719 w 292719"/>
              <a:gd name="csY20" fmla="*/ 279693 h 423330"/>
              <a:gd name="csX21" fmla="*/ 230639 w 292719"/>
              <a:gd name="csY21" fmla="*/ 279693 h 423330"/>
              <a:gd name="csX22" fmla="*/ 199206 w 292719"/>
              <a:gd name="csY22" fmla="*/ 340828 h 423330"/>
              <a:gd name="csX23" fmla="*/ 292719 w 292719"/>
              <a:gd name="csY23" fmla="*/ 342023 h 423330"/>
              <a:gd name="csX24" fmla="*/ 292719 w 292719"/>
              <a:gd name="csY24" fmla="*/ 350929 h 423330"/>
              <a:gd name="csX25" fmla="*/ 191710 w 292719"/>
              <a:gd name="csY25" fmla="*/ 351696 h 423330"/>
              <a:gd name="csX26" fmla="*/ 78645 w 292719"/>
              <a:gd name="csY26" fmla="*/ 422010 h 423330"/>
              <a:gd name="csX27" fmla="*/ 61729 w 292719"/>
              <a:gd name="csY27" fmla="*/ 412879 h 423330"/>
              <a:gd name="csX28" fmla="*/ 0 w 292719"/>
              <a:gd name="csY28" fmla="*/ 83116 h 423330"/>
              <a:gd name="csX29" fmla="*/ 1491 w 292719"/>
              <a:gd name="csY29" fmla="*/ 73995 h 423330"/>
              <a:gd name="csX30" fmla="*/ 40730 w 292719"/>
              <a:gd name="csY30" fmla="*/ 2323 h 423330"/>
              <a:gd name="csX31" fmla="*/ 47196 w 292719"/>
              <a:gd name="csY31" fmla="*/ 67 h 42333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</a:cxnLst>
            <a:rect l="l" t="t" r="r" b="b"/>
            <a:pathLst>
              <a:path w="292719" h="423330">
                <a:moveTo>
                  <a:pt x="211445" y="291903"/>
                </a:moveTo>
                <a:cubicBezTo>
                  <a:pt x="209067" y="292595"/>
                  <a:pt x="205182" y="295065"/>
                  <a:pt x="203924" y="295770"/>
                </a:cubicBezTo>
                <a:cubicBezTo>
                  <a:pt x="172565" y="313397"/>
                  <a:pt x="142863" y="335960"/>
                  <a:pt x="111083" y="353144"/>
                </a:cubicBezTo>
                <a:lnTo>
                  <a:pt x="83961" y="405484"/>
                </a:lnTo>
                <a:lnTo>
                  <a:pt x="185068" y="343302"/>
                </a:lnTo>
                <a:lnTo>
                  <a:pt x="213167" y="291933"/>
                </a:lnTo>
                <a:cubicBezTo>
                  <a:pt x="212863" y="291638"/>
                  <a:pt x="212237" y="291672"/>
                  <a:pt x="211445" y="291903"/>
                </a:cubicBezTo>
                <a:close/>
                <a:moveTo>
                  <a:pt x="41174" y="24599"/>
                </a:moveTo>
                <a:cubicBezTo>
                  <a:pt x="30536" y="43711"/>
                  <a:pt x="18086" y="62422"/>
                  <a:pt x="10569" y="83062"/>
                </a:cubicBezTo>
                <a:cubicBezTo>
                  <a:pt x="30605" y="189042"/>
                  <a:pt x="50685" y="294984"/>
                  <a:pt x="70037" y="401098"/>
                </a:cubicBezTo>
                <a:cubicBezTo>
                  <a:pt x="70443" y="403315"/>
                  <a:pt x="70534" y="406580"/>
                  <a:pt x="73446" y="403742"/>
                </a:cubicBezTo>
                <a:lnTo>
                  <a:pt x="102742" y="347309"/>
                </a:lnTo>
                <a:close/>
                <a:moveTo>
                  <a:pt x="47196" y="67"/>
                </a:moveTo>
                <a:cubicBezTo>
                  <a:pt x="49814" y="-154"/>
                  <a:pt x="52520" y="170"/>
                  <a:pt x="54195" y="1068"/>
                </a:cubicBezTo>
                <a:lnTo>
                  <a:pt x="292719" y="184699"/>
                </a:lnTo>
                <a:lnTo>
                  <a:pt x="292719" y="199441"/>
                </a:lnTo>
                <a:lnTo>
                  <a:pt x="50781" y="14115"/>
                </a:lnTo>
                <a:lnTo>
                  <a:pt x="112803" y="340849"/>
                </a:lnTo>
                <a:lnTo>
                  <a:pt x="228384" y="269573"/>
                </a:lnTo>
                <a:lnTo>
                  <a:pt x="292719" y="270129"/>
                </a:lnTo>
                <a:lnTo>
                  <a:pt x="292719" y="279693"/>
                </a:lnTo>
                <a:lnTo>
                  <a:pt x="230639" y="279693"/>
                </a:lnTo>
                <a:lnTo>
                  <a:pt x="199206" y="340828"/>
                </a:lnTo>
                <a:lnTo>
                  <a:pt x="292719" y="342023"/>
                </a:lnTo>
                <a:lnTo>
                  <a:pt x="292719" y="350929"/>
                </a:lnTo>
                <a:lnTo>
                  <a:pt x="191710" y="351696"/>
                </a:lnTo>
                <a:lnTo>
                  <a:pt x="78645" y="422010"/>
                </a:lnTo>
                <a:cubicBezTo>
                  <a:pt x="69487" y="425206"/>
                  <a:pt x="63129" y="422764"/>
                  <a:pt x="61729" y="412879"/>
                </a:cubicBezTo>
                <a:lnTo>
                  <a:pt x="0" y="83116"/>
                </a:lnTo>
                <a:lnTo>
                  <a:pt x="1491" y="73995"/>
                </a:lnTo>
                <a:lnTo>
                  <a:pt x="40730" y="2323"/>
                </a:lnTo>
                <a:cubicBezTo>
                  <a:pt x="42050" y="1049"/>
                  <a:pt x="44579" y="286"/>
                  <a:pt x="47196" y="67"/>
                </a:cubicBezTo>
                <a:close/>
              </a:path>
            </a:pathLst>
          </a:custGeom>
          <a:solidFill>
            <a:srgbClr val="EF5A61"/>
          </a:solidFill>
          <a:ln w="6486" cap="flat">
            <a:noFill/>
            <a:prstDash val="solid"/>
            <a:miter/>
          </a:ln>
        </p:spPr>
        <p:txBody>
          <a:bodyPr wrap="square" lIns="0" tIns="0" rIns="0" bIns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376" name="Picture 375">
            <a:extLst>
              <a:ext uri="{FF2B5EF4-FFF2-40B4-BE49-F238E27FC236}">
                <a16:creationId xmlns:a16="http://schemas.microsoft.com/office/drawing/2014/main" id="{F77EBA7F-5426-22C2-FDFB-BF8BD7CAB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21"/>
          <a:stretch>
            <a:fillRect/>
          </a:stretch>
        </p:blipFill>
        <p:spPr>
          <a:xfrm>
            <a:off x="1314828" y="440420"/>
            <a:ext cx="1806197" cy="1994817"/>
          </a:xfrm>
          <a:custGeom>
            <a:avLst/>
            <a:gdLst>
              <a:gd name="csX0" fmla="*/ 0 w 1806197"/>
              <a:gd name="csY0" fmla="*/ 0 h 1994817"/>
              <a:gd name="csX1" fmla="*/ 1806197 w 1806197"/>
              <a:gd name="csY1" fmla="*/ 0 h 1994817"/>
              <a:gd name="csX2" fmla="*/ 1806197 w 1806197"/>
              <a:gd name="csY2" fmla="*/ 1994817 h 1994817"/>
              <a:gd name="csX3" fmla="*/ 0 w 1806197"/>
              <a:gd name="csY3" fmla="*/ 1994817 h 199481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806197" h="1994817">
                <a:moveTo>
                  <a:pt x="0" y="0"/>
                </a:moveTo>
                <a:lnTo>
                  <a:pt x="1806197" y="0"/>
                </a:lnTo>
                <a:lnTo>
                  <a:pt x="1806197" y="1994817"/>
                </a:lnTo>
                <a:lnTo>
                  <a:pt x="0" y="1994817"/>
                </a:lnTo>
                <a:close/>
              </a:path>
            </a:pathLst>
          </a:custGeom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E8A4EC88-4102-F223-F7DA-11882B9155EB}"/>
              </a:ext>
            </a:extLst>
          </p:cNvPr>
          <p:cNvSpPr txBox="1">
            <a:spLocks/>
          </p:cNvSpPr>
          <p:nvPr/>
        </p:nvSpPr>
        <p:spPr>
          <a:xfrm>
            <a:off x="1352485" y="145197"/>
            <a:ext cx="527703" cy="626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" b="0" i="0" u="none" strike="noStrike" kern="0" cap="none" spc="0" normalizeH="0" baseline="0" noProof="0" dirty="0">
                <a:ln>
                  <a:noFill/>
                </a:ln>
                <a:solidFill>
                  <a:srgbClr val="7850DC">
                    <a:lumMod val="60000"/>
                    <a:lumOff val="40000"/>
                  </a:srgbClr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  <a:t>de 9h15 à 12h30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0F23CD1-2756-A01B-8896-21B79A9A0741}"/>
              </a:ext>
            </a:extLst>
          </p:cNvPr>
          <p:cNvSpPr txBox="1">
            <a:spLocks/>
          </p:cNvSpPr>
          <p:nvPr/>
        </p:nvSpPr>
        <p:spPr>
          <a:xfrm>
            <a:off x="2014441" y="145197"/>
            <a:ext cx="987213" cy="1252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" b="0" i="0" u="none" strike="noStrike" kern="0" cap="none" spc="0" normalizeH="0" baseline="0" noProof="0" dirty="0">
                <a:ln>
                  <a:noFill/>
                </a:ln>
                <a:solidFill>
                  <a:srgbClr val="7850DC">
                    <a:lumMod val="60000"/>
                    <a:lumOff val="40000"/>
                  </a:srgbClr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  <a:t>En présentiel, Cloud Business Center </a:t>
            </a:r>
            <a:br>
              <a:rPr kumimoji="0" lang="fr-FR" sz="400" b="0" i="0" u="none" strike="noStrike" kern="0" cap="none" spc="0" normalizeH="0" baseline="0" noProof="0" dirty="0">
                <a:ln>
                  <a:noFill/>
                </a:ln>
                <a:solidFill>
                  <a:srgbClr val="7850DC">
                    <a:lumMod val="60000"/>
                    <a:lumOff val="40000"/>
                  </a:srgbClr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</a:br>
            <a:r>
              <a:rPr kumimoji="0" lang="fr-FR" sz="400" b="0" i="0" u="none" strike="noStrike" kern="0" cap="none" spc="0" normalizeH="0" baseline="0" noProof="0" dirty="0">
                <a:ln>
                  <a:noFill/>
                </a:ln>
                <a:solidFill>
                  <a:srgbClr val="7850DC">
                    <a:lumMod val="60000"/>
                    <a:lumOff val="40000"/>
                  </a:srgbClr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  <a:t>(Paris 2ème) et en distanciel</a:t>
            </a:r>
          </a:p>
        </p:txBody>
      </p:sp>
      <p:pic>
        <p:nvPicPr>
          <p:cNvPr id="107" name="Graphic 106">
            <a:extLst>
              <a:ext uri="{FF2B5EF4-FFF2-40B4-BE49-F238E27FC236}">
                <a16:creationId xmlns:a16="http://schemas.microsoft.com/office/drawing/2014/main" id="{9C7D0432-A52C-630A-D9AA-E74F02277B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9927" y="145197"/>
            <a:ext cx="73394" cy="73394"/>
          </a:xfrm>
          <a:prstGeom prst="rect">
            <a:avLst/>
          </a:prstGeom>
        </p:spPr>
      </p:pic>
      <p:pic>
        <p:nvPicPr>
          <p:cNvPr id="108" name="Graphic 107">
            <a:extLst>
              <a:ext uri="{FF2B5EF4-FFF2-40B4-BE49-F238E27FC236}">
                <a16:creationId xmlns:a16="http://schemas.microsoft.com/office/drawing/2014/main" id="{ABCD6F4F-E952-1620-3047-D3EA08B44871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47330" y="145197"/>
            <a:ext cx="73394" cy="73394"/>
          </a:xfrm>
          <a:prstGeom prst="rect">
            <a:avLst/>
          </a:prstGeom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3568329D-B46C-5DC2-8F9C-C39344163956}"/>
              </a:ext>
            </a:extLst>
          </p:cNvPr>
          <p:cNvSpPr txBox="1">
            <a:spLocks/>
          </p:cNvSpPr>
          <p:nvPr/>
        </p:nvSpPr>
        <p:spPr>
          <a:xfrm>
            <a:off x="1786651" y="814443"/>
            <a:ext cx="754842" cy="2504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0" cap="none" spc="0" normalizeH="0" baseline="0" noProof="0" dirty="0">
                <a:ln>
                  <a:noFill/>
                </a:ln>
                <a:solidFill>
                  <a:srgbClr val="7850DC"/>
                </a:solidFill>
                <a:effectLst/>
                <a:uLnTx/>
                <a:uFillTx/>
                <a:latin typeface="Rift Demi" panose="00000500000000000000" pitchFamily="50" charset="0"/>
              </a:rPr>
              <a:t>mardi</a:t>
            </a: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srgbClr val="2D0F64"/>
              </a:solidFill>
              <a:effectLst/>
              <a:uLnTx/>
              <a:uFillTx/>
              <a:latin typeface="Circular Std Light" panose="020B0404020101020102" pitchFamily="34" charset="0"/>
              <a:ea typeface="Circular Std Light" panose="020B0404020101020102" pitchFamily="34" charset="0"/>
              <a:cs typeface="Circular Std Light" panose="020B0404020101020102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B36EF7B-C4A1-8697-B975-A55B6B9F278A}"/>
              </a:ext>
            </a:extLst>
          </p:cNvPr>
          <p:cNvSpPr txBox="1">
            <a:spLocks/>
          </p:cNvSpPr>
          <p:nvPr/>
        </p:nvSpPr>
        <p:spPr>
          <a:xfrm>
            <a:off x="1786651" y="968653"/>
            <a:ext cx="754842" cy="6261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1" u="none" strike="noStrike" kern="0" cap="none" spc="0" normalizeH="0" baseline="0" noProof="0" dirty="0">
                <a:ln>
                  <a:noFill/>
                </a:ln>
                <a:solidFill>
                  <a:srgbClr val="EF5A61"/>
                </a:solidFill>
                <a:effectLst/>
                <a:uLnTx/>
                <a:uFillTx/>
                <a:latin typeface="Rift Demi" panose="00000500000000000000" pitchFamily="50" charset="0"/>
              </a:rPr>
              <a:t>08</a:t>
            </a:r>
            <a:endParaRPr kumimoji="0" lang="fr-FR" b="0" i="0" u="none" strike="noStrike" kern="0" cap="none" spc="0" normalizeH="0" baseline="0" noProof="0" dirty="0">
              <a:ln>
                <a:noFill/>
              </a:ln>
              <a:solidFill>
                <a:srgbClr val="EF5A61"/>
              </a:solidFill>
              <a:effectLst/>
              <a:uLnTx/>
              <a:uFillTx/>
              <a:latin typeface="Circular Std Light" panose="020B0404020101020102" pitchFamily="34" charset="0"/>
              <a:ea typeface="Circular Std Light" panose="020B0404020101020102" pitchFamily="34" charset="0"/>
              <a:cs typeface="Circular Std Light" panose="020B0404020101020102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6565C52-317D-0147-012E-0E58231F4CF0}"/>
              </a:ext>
            </a:extLst>
          </p:cNvPr>
          <p:cNvSpPr txBox="1">
            <a:spLocks/>
          </p:cNvSpPr>
          <p:nvPr/>
        </p:nvSpPr>
        <p:spPr>
          <a:xfrm>
            <a:off x="2043726" y="1333774"/>
            <a:ext cx="580064" cy="201256"/>
          </a:xfrm>
          <a:prstGeom prst="parallelogram">
            <a:avLst>
              <a:gd name="adj" fmla="val 34038"/>
            </a:avLst>
          </a:prstGeom>
          <a:solidFill>
            <a:srgbClr val="2D0F64"/>
          </a:solidFill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ift Test Demi" panose="00000500000000000000" pitchFamily="50" charset="0"/>
              </a:rPr>
              <a:t>avril</a:t>
            </a: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ircular Std Light" panose="020B0404020101020102" pitchFamily="34" charset="0"/>
              <a:ea typeface="Circular Std Light" panose="020B0404020101020102" pitchFamily="34" charset="0"/>
              <a:cs typeface="Circular Std Light" panose="020B0404020101020102" pitchFamily="34" charset="0"/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A887552-E1B1-7B14-73ED-C1639DA79348}"/>
              </a:ext>
            </a:extLst>
          </p:cNvPr>
          <p:cNvCxnSpPr>
            <a:cxnSpLocks/>
          </p:cNvCxnSpPr>
          <p:nvPr/>
        </p:nvCxnSpPr>
        <p:spPr>
          <a:xfrm>
            <a:off x="2295005" y="1259057"/>
            <a:ext cx="262093" cy="0"/>
          </a:xfrm>
          <a:prstGeom prst="line">
            <a:avLst/>
          </a:prstGeom>
          <a:noFill/>
          <a:ln w="19050" cap="rnd" cmpd="sng" algn="ctr">
            <a:solidFill>
              <a:srgbClr val="EF5A61"/>
            </a:solidFill>
            <a:prstDash val="solid"/>
            <a:miter lim="800000"/>
          </a:ln>
          <a:effectLst/>
        </p:spPr>
      </p:cxn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E2CDF75-BEAC-961A-7E6A-1EEFD9E6F454}"/>
              </a:ext>
            </a:extLst>
          </p:cNvPr>
          <p:cNvGrpSpPr/>
          <p:nvPr/>
        </p:nvGrpSpPr>
        <p:grpSpPr>
          <a:xfrm flipV="1">
            <a:off x="1985636" y="594626"/>
            <a:ext cx="835344" cy="835343"/>
            <a:chOff x="23533371" y="18791740"/>
            <a:chExt cx="3936730" cy="3936730"/>
          </a:xfrm>
        </p:grpSpPr>
        <p:sp>
          <p:nvSpPr>
            <p:cNvPr id="117" name="Arc 116">
              <a:extLst>
                <a:ext uri="{FF2B5EF4-FFF2-40B4-BE49-F238E27FC236}">
                  <a16:creationId xmlns:a16="http://schemas.microsoft.com/office/drawing/2014/main" id="{932438CD-C0CA-EB3D-C196-A897935C0982}"/>
                </a:ext>
              </a:extLst>
            </p:cNvPr>
            <p:cNvSpPr/>
            <p:nvPr/>
          </p:nvSpPr>
          <p:spPr>
            <a:xfrm flipH="1">
              <a:off x="23533371" y="18791740"/>
              <a:ext cx="3936730" cy="3936730"/>
            </a:xfrm>
            <a:prstGeom prst="arc">
              <a:avLst>
                <a:gd name="adj1" fmla="val 2390714"/>
                <a:gd name="adj2" fmla="val 13881226"/>
              </a:avLst>
            </a:prstGeom>
            <a:noFill/>
            <a:ln w="28575" cap="rnd" cmpd="sng" algn="ctr">
              <a:solidFill>
                <a:srgbClr val="7850DC">
                  <a:alpha val="3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18" name="Arc 117">
              <a:extLst>
                <a:ext uri="{FF2B5EF4-FFF2-40B4-BE49-F238E27FC236}">
                  <a16:creationId xmlns:a16="http://schemas.microsoft.com/office/drawing/2014/main" id="{9F08B517-A247-DCF6-BB0F-AC8C5ED6C0F6}"/>
                </a:ext>
              </a:extLst>
            </p:cNvPr>
            <p:cNvSpPr/>
            <p:nvPr/>
          </p:nvSpPr>
          <p:spPr>
            <a:xfrm flipH="1">
              <a:off x="23533371" y="18791740"/>
              <a:ext cx="3936730" cy="3936730"/>
            </a:xfrm>
            <a:prstGeom prst="arc">
              <a:avLst>
                <a:gd name="adj1" fmla="val 9746878"/>
                <a:gd name="adj2" fmla="val 14066541"/>
              </a:avLst>
            </a:prstGeom>
            <a:noFill/>
            <a:ln w="28575" cap="rnd" cmpd="sng" algn="ctr">
              <a:solidFill>
                <a:srgbClr val="EF5A6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4BB9BD74-7F81-2C9E-601B-078746A735F3}"/>
              </a:ext>
            </a:extLst>
          </p:cNvPr>
          <p:cNvCxnSpPr>
            <a:cxnSpLocks/>
          </p:cNvCxnSpPr>
          <p:nvPr/>
        </p:nvCxnSpPr>
        <p:spPr>
          <a:xfrm flipV="1">
            <a:off x="2398384" y="764721"/>
            <a:ext cx="192537" cy="214863"/>
          </a:xfrm>
          <a:prstGeom prst="line">
            <a:avLst/>
          </a:prstGeom>
          <a:noFill/>
          <a:ln w="12700" cap="rnd" cmpd="sng" algn="ctr">
            <a:solidFill>
              <a:sysClr val="window" lastClr="FFFFFF">
                <a:alpha val="55000"/>
              </a:sysClr>
            </a:solidFill>
            <a:prstDash val="solid"/>
            <a:round/>
          </a:ln>
          <a:effectLst/>
        </p:spPr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37B00AE7-8A83-CE8B-9A84-1234807949AB}"/>
              </a:ext>
            </a:extLst>
          </p:cNvPr>
          <p:cNvCxnSpPr>
            <a:cxnSpLocks/>
          </p:cNvCxnSpPr>
          <p:nvPr/>
        </p:nvCxnSpPr>
        <p:spPr>
          <a:xfrm>
            <a:off x="2398384" y="1015063"/>
            <a:ext cx="82595" cy="52802"/>
          </a:xfrm>
          <a:prstGeom prst="line">
            <a:avLst/>
          </a:prstGeom>
          <a:noFill/>
          <a:ln w="15875" cap="rnd" cmpd="sng" algn="ctr">
            <a:solidFill>
              <a:srgbClr val="7850DC"/>
            </a:solidFill>
            <a:prstDash val="solid"/>
            <a:round/>
          </a:ln>
          <a:effectLst/>
        </p:spPr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BBAF8F2-D61C-A123-E208-651A8C4561A5}"/>
              </a:ext>
            </a:extLst>
          </p:cNvPr>
          <p:cNvCxnSpPr>
            <a:cxnSpLocks/>
          </p:cNvCxnSpPr>
          <p:nvPr/>
        </p:nvCxnSpPr>
        <p:spPr>
          <a:xfrm flipV="1">
            <a:off x="2398384" y="915641"/>
            <a:ext cx="56111" cy="63942"/>
          </a:xfrm>
          <a:prstGeom prst="line">
            <a:avLst/>
          </a:prstGeom>
          <a:noFill/>
          <a:ln w="12700" cap="rnd" cmpd="sng" algn="ctr">
            <a:solidFill>
              <a:sysClr val="window" lastClr="FFFFFF"/>
            </a:solidFill>
            <a:prstDash val="solid"/>
            <a:round/>
          </a:ln>
          <a:effectLst/>
        </p:spPr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F16B8A13-16D9-DFEF-A3A3-41F0FAB5F0A2}"/>
              </a:ext>
            </a:extLst>
          </p:cNvPr>
          <p:cNvSpPr txBox="1">
            <a:spLocks/>
          </p:cNvSpPr>
          <p:nvPr/>
        </p:nvSpPr>
        <p:spPr>
          <a:xfrm>
            <a:off x="240456" y="998841"/>
            <a:ext cx="2810933" cy="375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7850DC">
                    <a:alpha val="20000"/>
                  </a:srgbClr>
                </a:solidFill>
                <a:latin typeface="Rift Demi" panose="00000500000000000000" pitchFamily="50" charset="0"/>
              </a:rPr>
              <a:t>SAVE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CE717CF-2280-9AB0-16D3-526367717EEA}"/>
              </a:ext>
            </a:extLst>
          </p:cNvPr>
          <p:cNvSpPr txBox="1">
            <a:spLocks/>
          </p:cNvSpPr>
          <p:nvPr/>
        </p:nvSpPr>
        <p:spPr>
          <a:xfrm>
            <a:off x="240456" y="1370695"/>
            <a:ext cx="2810933" cy="438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>
                <a:solidFill>
                  <a:schemeClr val="bg1">
                    <a:alpha val="40000"/>
                  </a:schemeClr>
                </a:solidFill>
                <a:latin typeface="Rift Demi" panose="00000500000000000000" pitchFamily="50" charset="0"/>
              </a:rPr>
              <a:t>SAVE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ECBCDF56-5688-E8DD-A884-423C2C3088B2}"/>
              </a:ext>
            </a:extLst>
          </p:cNvPr>
          <p:cNvSpPr txBox="1">
            <a:spLocks/>
          </p:cNvSpPr>
          <p:nvPr/>
        </p:nvSpPr>
        <p:spPr>
          <a:xfrm>
            <a:off x="240456" y="1810231"/>
            <a:ext cx="1009357" cy="5009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rgbClr val="7850DC">
                    <a:alpha val="40000"/>
                  </a:srgbClr>
                </a:solidFill>
                <a:latin typeface="Rift Demi" panose="00000500000000000000" pitchFamily="50" charset="0"/>
              </a:rPr>
              <a:t>SAVE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8DB339-1820-D88B-895A-EC5A26D043CC}"/>
              </a:ext>
            </a:extLst>
          </p:cNvPr>
          <p:cNvSpPr txBox="1">
            <a:spLocks/>
          </p:cNvSpPr>
          <p:nvPr/>
        </p:nvSpPr>
        <p:spPr>
          <a:xfrm>
            <a:off x="240456" y="2321758"/>
            <a:ext cx="2587850" cy="492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Rift Demi" panose="00000500000000000000" pitchFamily="50" charset="0"/>
              </a:rPr>
              <a:t>SAVE THE DATE</a:t>
            </a:r>
          </a:p>
        </p:txBody>
      </p:sp>
    </p:spTree>
    <p:extLst>
      <p:ext uri="{BB962C8B-B14F-4D97-AF65-F5344CB8AC3E}">
        <p14:creationId xmlns:p14="http://schemas.microsoft.com/office/powerpoint/2010/main" val="3510447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54137A234474A9DA563FA3331163A" ma:contentTypeVersion="15" ma:contentTypeDescription="Crée un document." ma:contentTypeScope="" ma:versionID="8a1ea3c286cdc2176aff5631d13784a6">
  <xsd:schema xmlns:xsd="http://www.w3.org/2001/XMLSchema" xmlns:xs="http://www.w3.org/2001/XMLSchema" xmlns:p="http://schemas.microsoft.com/office/2006/metadata/properties" xmlns:ns2="bd724b11-f43f-450f-b014-34ceac171d31" xmlns:ns3="7bb7693c-da28-47d8-af59-604a0f35d887" targetNamespace="http://schemas.microsoft.com/office/2006/metadata/properties" ma:root="true" ma:fieldsID="e6cf510b980703c107d8707c7cd7c227" ns2:_="" ns3:_="">
    <xsd:import namespace="bd724b11-f43f-450f-b014-34ceac171d31"/>
    <xsd:import namespace="7bb7693c-da28-47d8-af59-604a0f35d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24b11-f43f-450f-b014-34ceac171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d49b6ef3-b2ae-41b4-baa9-7342a8e6a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b7693c-da28-47d8-af59-604a0f35d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b7fd4ec-238d-45df-8ae0-fab9219408e0}" ma:internalName="TaxCatchAll" ma:showField="CatchAllData" ma:web="7bb7693c-da28-47d8-af59-604a0f35d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b7693c-da28-47d8-af59-604a0f35d887" xsi:nil="true"/>
    <lcf76f155ced4ddcb4097134ff3c332f xmlns="bd724b11-f43f-450f-b014-34ceac171d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FD7A1C-2702-4E16-AFE9-AA9CBB0A6F7D}"/>
</file>

<file path=customXml/itemProps2.xml><?xml version="1.0" encoding="utf-8"?>
<ds:datastoreItem xmlns:ds="http://schemas.openxmlformats.org/officeDocument/2006/customXml" ds:itemID="{D36B9A94-296C-481A-BB24-45936795D3B7}"/>
</file>

<file path=customXml/itemProps3.xml><?xml version="1.0" encoding="utf-8"?>
<ds:datastoreItem xmlns:ds="http://schemas.openxmlformats.org/officeDocument/2006/customXml" ds:itemID="{FEA2AA79-9F0A-4384-864C-B3B59822808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27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Circular Std Light</vt:lpstr>
      <vt:lpstr>Rift Demi</vt:lpstr>
      <vt:lpstr>Rift Test Demi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Vinh Hoàng Thanh</dc:creator>
  <cp:lastModifiedBy>Pokeslide AGG</cp:lastModifiedBy>
  <cp:revision>7</cp:revision>
  <dcterms:created xsi:type="dcterms:W3CDTF">2026-03-18T11:42:26Z</dcterms:created>
  <dcterms:modified xsi:type="dcterms:W3CDTF">2026-03-18T13:02:37Z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0x01010007254137A234474A9DA563FA3331163A</vt:lpwstr>
  </property>
</Properties>
</file>