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298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F8D9F5-F9E6-1E3B-1543-227246746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606EF013-5607-A053-D4A7-9F63C7B92C3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54F96D0-C94B-5A88-47C7-5E6598EFD366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86B6C696-CBD8-1FE9-D57D-4300C898E923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14ECBAF9-9AEB-62B9-5620-337167B5C98B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74B546BE-5211-1ECD-B3A5-31052ABB3115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468B75AB-376F-7898-D815-A129EA4D509F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DB5A4E8-F73D-D84E-C4FA-63E6FC0727C1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3D634A4F-51CF-6745-0655-938DC38C1605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441BF80-CD6C-DB75-548E-C9B917C8B06A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D8ACE2B-A99A-2860-4A80-F707D7638FBB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C4862EF3-42F9-0F2F-15D2-4365A2252AA3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4B38636-04BD-9798-96A2-9A97F3F28E19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291D2B7C-6027-FE2C-659C-D8D95A0BDE55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B0EF10B-DD16-6FE3-14C0-463316C7AE66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92B7BBC-4CA7-C69B-2091-EC342DBF4C58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723C918D-E510-F619-7D15-D4C31AD725B4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0A5D996D-B365-8A26-44C4-713DF8EF68AA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4F9C6A52-ECB5-EA4B-85E2-1B549736677D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576DCD11-7EF7-E62D-0784-CD727FDB8A5F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49EA545-731A-E38F-7E39-C88F0950B4DC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607715E8-325A-CB60-529C-DE0B1DAA0844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021AE59A-ED36-2F88-A739-83F8FDB2AF75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8C8EEAD7-A23F-1155-57DE-C3EDE1D875A1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19830EB-8864-F08E-9D6E-A7661F302E52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5B0A26F-615E-5945-8C54-A842B6B74C2B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F7BE6E9-4E66-0B5D-718B-2C5FF92A976A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18AB087-C67F-3EC7-6012-7E81617CC0ED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8173538-F71D-45E4-FA96-61C4189A693B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71FD21C2-21CB-557E-660F-DE16598668FF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A047D2D-40F0-E8AD-C259-A5C20FB603D6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66A9715-B03F-A2C0-8B8D-C315FA05230E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2648C18-F031-180F-1BC6-C3DAFB0209D8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08F90471-EC95-77FE-0D67-28010E302766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9092F7F-364B-8C9D-D5AA-5F706B8B4F53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223D32E-AF27-0371-9684-4E141BB63551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9BAEFC07-9A77-38B6-D5B0-CB9AD0C9F154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2209FB3-2532-3055-76F9-66D603EE9955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9960D510-1369-1829-8EB8-30EE8B174380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21D3DA9-0D9F-2AA6-0498-6E4D862E5720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4014A7A-C9AC-92A2-9E02-86117640AA3D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3539A0C2-18A7-3873-3572-804BB924A3A6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70EB46B8-1B94-CE64-F833-3B9786313CE9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0B8541F3-DE35-F168-1784-EDA859BABDDF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2D05976E-1B82-E2EC-9265-9078E1261D79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2ECBB783-A179-7A25-2838-C55C6C9614B5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CA17A25-EAFF-1F06-F00D-F6225E2B8807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2A71C12F-5E55-B524-63D1-09EBC15B9A17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69B2347-7B26-006B-C0D7-EEBA4450721B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C6238CA4-8C63-BAD0-9D58-D6CC11EBE064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CFA010-C12A-7145-3577-AB0C61735EAA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1CB1D-2846-9FEF-F3C6-0517E996EF0F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65F0216-3289-7E18-3FCF-7EE18563D5AC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0C86D0C4-400E-4004-AD55-6375A0002C0A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DDF61B1-7C2B-3A3C-D7DA-BD3BBD677969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DDDE7F3-2367-B631-D88B-4962267B239D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2649D6B-CB38-9D0C-BBA4-A2A4177BF26B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5298EFC-0CD2-8D9D-A890-95E771972F63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87F6E6C4-E378-5C80-37C9-A9120E41DCA8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B365F8B4-C7BA-1D86-2784-DB6FD0224C1F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2B1C3D89-9562-CEA8-B162-1964CC5859AC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581010F2-C7DF-5DFB-D778-E6C42C5B52C7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6D8C9916-57EC-E09B-CD3B-B5DA83F5ACEC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C92D689-3E27-0C11-6324-6008CC0D43E8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EE92DB4-91B2-187B-FAFC-A53BBF441221}"/>
              </a:ext>
            </a:extLst>
          </p:cNvPr>
          <p:cNvSpPr txBox="1"/>
          <p:nvPr/>
        </p:nvSpPr>
        <p:spPr>
          <a:xfrm>
            <a:off x="2507164" y="3174867"/>
            <a:ext cx="152517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Normandie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675F7CB-A81D-6770-7234-94413E7DA3E4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2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E5A5DD6-A064-493A-AF42-E374891B8D74}"/>
</file>

<file path=customXml/itemProps2.xml><?xml version="1.0" encoding="utf-8"?>
<ds:datastoreItem xmlns:ds="http://schemas.openxmlformats.org/officeDocument/2006/customXml" ds:itemID="{79F1EF55-3CC7-4BB2-B167-A8E8384DB3DC}"/>
</file>

<file path=customXml/itemProps3.xml><?xml version="1.0" encoding="utf-8"?>
<ds:datastoreItem xmlns:ds="http://schemas.openxmlformats.org/officeDocument/2006/customXml" ds:itemID="{F8CFCBDB-E017-4C20-95C8-EED49F3EE95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1</Words>
  <Application>Microsoft Macintosh PowerPoint</Application>
  <PresentationFormat>Affichage à l'écran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