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297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DC93AD-8A2A-2262-AF35-3FF0F27F1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41C54526-E35C-93FA-3CD1-C6F0F523E29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F175555-82FE-21E5-7E61-9E5A424218C0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327157EF-AE67-1078-5A4D-12D0E6197D85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C712486-95C1-1662-6FB5-BD2944D53D36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C3AC010-FAD5-8314-65A7-3F19B6AA86B4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005403D-9B5D-DC62-41A1-33E8A35D3A68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65DB5D07-4BE9-A84F-4A4C-80709D22540C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E7D53969-3727-A0B8-7639-C60B240B561E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9AD4695-968E-3386-E284-60DA4D98D1D4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617170A-32DB-209A-FB61-E8DC897749E2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D29A7221-96C8-A24D-7F88-1AD98FD50083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C53A5BFA-ECD5-8EBA-27DC-7DB4CA73A517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7B3A2F-8E4B-9577-2DE8-CE0D3F9A819E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E5BBE463-CBD6-A745-6486-818FE3E999A9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F1E22A6-19B6-0D5E-21A3-1895E99FF3C9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B2FC072-5B3D-41DF-1FC4-A39E715C5E58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C405E55-3387-CED5-5249-C21356092400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5ACB08A7-16FF-57A0-D286-72880A46DDD6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FC368D14-B057-D441-506D-93A378265D8A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1D333EF-24C6-22FB-2CE6-E1E1128421A9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F215998D-7DF6-9DEA-C189-824041D4AC61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AF45579-54B8-77D4-BECB-E343A90C278C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78CBF96E-1BFA-1253-2051-B36265719CF9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0647B45-8B72-9649-DC37-C62F151A9792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E6C845DF-99BC-FFEB-C337-BCBE90C70CFA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918B29C9-9BED-179B-065E-F1133B46CF26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BC087CC-82BA-3825-E70A-F25B594A58A7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97B78FD-0B95-25DA-3239-D24908A331A9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CD80833-9EFD-D373-3425-39324AB4F8AF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7E65BF2-4EA0-57C8-2273-1D93B3CF33C6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2B5475F-A3C7-7018-1E17-EC3901AFED44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ED99895-E017-F8C7-4495-E2A70484A044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8DCF92D-1E43-047F-AA29-E9A72823E1E5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C6E2E46-E75F-6126-3E28-95315150F59F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47547FD-B481-618E-D075-B42438705547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3FDAE2BA-E1B4-E80D-D045-D746CB0667AF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BE61ECE-DC47-AC45-9CDF-52828A9FD480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38276FE-97C5-292C-6F45-3D46E95CE0C4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92038DE-8E45-7E96-AA99-586D88212DCE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7DF7E1C-6AE8-B89C-DAA5-6F9A1D02C91E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8AD27C06-F86E-21C8-83AF-4738B1F48F95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8F77B6F-7C78-5E6B-F268-649C6873500D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C878FAF-D5B5-FB87-CC8D-9C73A7CC88DE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D316698B-86F9-5D4E-B0E2-7C191C7A74EC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4A987F9E-3121-B62A-015E-1B598DD5FBA0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C9D162D-6979-B802-16DA-4210987872E3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79226405-DB58-F025-49E9-7084345C9546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669E82FA-C230-4F3D-F639-5F3EC771158B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2E4DEC86-134D-7C8F-65BA-916E4BBA1664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A6C6564-73D5-2216-7992-A1B5322E7FC8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7DEEDED-BF6F-AEA9-2FA0-93532420F0DA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A2F98B3-9DC8-9A19-C47D-AA501FD1F9E9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4BC168C1-1CA8-8CF6-59AB-43FE5B94988E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B94F0A4-BA4C-07A1-FFD2-A86CB6FC78A3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0F6D7E2-D2F5-1165-A3E1-87C8F52A03E9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29D83340-1872-3F7E-7363-4FD3E3071AC5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C510D920-98D0-B10C-5C08-B7D361554124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9A0F5FB6-C005-FF82-661A-7AC814EF53C5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F20FB065-4A64-88D5-4DB6-711CA7937F02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C52A860-5DDB-16EF-F7F9-2E955CC3DA48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E9B66E0-65DA-B7CD-8050-D92CCBD3F613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C5D1D7BC-0626-17FF-1DC9-65D66E7EDCCD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351BA6B-E97D-C28E-06DF-F293C57F1E24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DF14B97-E0AD-25D4-0D4C-646367CD7EB0}"/>
              </a:ext>
            </a:extLst>
          </p:cNvPr>
          <p:cNvSpPr txBox="1"/>
          <p:nvPr/>
        </p:nvSpPr>
        <p:spPr>
          <a:xfrm>
            <a:off x="2737462" y="3174867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Occitanie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65FCA1B-1688-3585-2F46-CF3554AEF4D1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723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8D6ADF0-F6E2-48D5-9130-A74CEB398A5B}"/>
</file>

<file path=customXml/itemProps2.xml><?xml version="1.0" encoding="utf-8"?>
<ds:datastoreItem xmlns:ds="http://schemas.openxmlformats.org/officeDocument/2006/customXml" ds:itemID="{C3CB9B9F-2882-4F20-90BC-04473AA12865}"/>
</file>

<file path=customXml/itemProps3.xml><?xml version="1.0" encoding="utf-8"?>
<ds:datastoreItem xmlns:ds="http://schemas.openxmlformats.org/officeDocument/2006/customXml" ds:itemID="{7192B709-FADA-40A6-99A2-ACC8C072E03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1</Words>
  <Application>Microsoft Macintosh PowerPoint</Application>
  <PresentationFormat>Affichage à l'écran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