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03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3472" autoAdjust="0"/>
  </p:normalViewPr>
  <p:slideViewPr>
    <p:cSldViewPr>
      <p:cViewPr varScale="1">
        <p:scale>
          <a:sx n="140" d="100"/>
          <a:sy n="14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EB5070-77F2-1D7E-3AD2-8B533CDD5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 hidden="1">
            <a:extLst>
              <a:ext uri="{FF2B5EF4-FFF2-40B4-BE49-F238E27FC236}">
                <a16:creationId xmlns:a16="http://schemas.microsoft.com/office/drawing/2014/main" id="{FE1624A5-A387-E49B-82A2-5B06E904750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1500"/>
            <a:ext cx="4572000" cy="4572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48B69EC-09AD-DF9F-C330-F7043CCD958D}"/>
              </a:ext>
            </a:extLst>
          </p:cNvPr>
          <p:cNvGrpSpPr/>
          <p:nvPr/>
        </p:nvGrpSpPr>
        <p:grpSpPr>
          <a:xfrm>
            <a:off x="2920673" y="1170744"/>
            <a:ext cx="3556000" cy="243567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EEA402A8-C1BA-ABFD-2DFE-9DB868BA41DB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CDE8973-A530-9032-856E-4337AAAB6FA3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C5D68CA1-4CEF-DF54-50B7-99600330D780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453012F9-E2DB-CFC5-0D8F-C68E84C36941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150E84BD-F20B-FEC3-6DE9-D3AB721E7863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28D5046A-5BF8-6006-4BAF-37938D0078B9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FA42389A-8C1F-3672-84C2-F76676CF198B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8D40CA0-AF51-3B53-2F80-7DD6D9F2F627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1E5AA438-330E-82F4-AC3E-147D883DCFBC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D4951516-E81C-CD83-A8E1-C3A0EFE25B8A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436332C3-1E75-364F-F289-D1075C65B73A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EDD298C-45E1-45C4-5ED3-7B41EAE60E59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1DAF79A-4613-0770-BF04-3EB2F8778B49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38251B3-F5AE-2762-6657-744CD3E6D5DC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51D6D9A7-1CD0-09DE-AAEE-180A44BD5513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054DA3E2-AEE3-0CB0-E81E-D93F4D385CFE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6558A08E-0665-E4AB-F586-F77ADDD3C10D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47DFEF0D-8493-9C8D-CA6E-BAA04CF3B41A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BC027AB8-7295-8EEE-AA1C-C4E7C1FF5057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3232E99-5705-C282-0F4F-A98362EFFAF9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E5476A05-B265-CC33-E753-10A02AD303D6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7E85141-A5CB-7D11-4196-6ABFC031C2AE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4EFDB96-99B6-5F22-EF29-7B81A6EAB3F7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202C327B-222D-7CD2-5E5F-3543A3C7D452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DEE60C5-48B3-9745-343F-6022F52CCE5D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FFE4DBF8-E39B-5FF4-3E46-5CEF1DDC989B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A75991DC-3E1E-CD37-FD6F-A1A900270F36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E707A03-1869-D48A-E680-54F853BF65C4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A691117D-4A15-1737-CC0B-C7885C0A4F35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A5215DC-E714-47DF-A522-F3AF4F4A841B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8F3DEC9-B385-BABF-FB50-4ECF8AB035C7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8CE3EF1-7E05-BCBD-1129-88FDBF6BF0CC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7C9A27B8-3235-8765-3AF2-1AA7C829464F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D7E82DF7-5C2D-962E-7CE4-FFDC506B40A7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58235B2E-26F4-6F5B-B397-3B7B4194D38B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CC237B8-0041-9E16-3A5A-746C3A8F62E7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761AD61-3845-A129-4B6E-0678991FA6E2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3974043-793C-950D-D712-A1211DDFD28F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F891FB06-C52C-64AA-BB4D-8793DA45D633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666A9E44-42B1-509D-E9DD-FEBC6A7D9245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0EA59651-1E12-3AE6-BCBC-94F2462D4981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72E7D6ED-0876-412F-CA05-2C905DE7FB35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20BF7BEC-1951-FF7E-93A0-2011FAA99350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118465F-D1E5-32DA-2EB6-44A3ED15D2B6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8320393E-92E6-3A28-21EE-52162214122E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EDC2069-38DA-A225-A0E6-A1E737B5214C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6F26AF84-AB86-2568-B303-E82400755C09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49345C-5636-F6C1-4F02-B867705BDF3A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11DCF0F-6131-1FAC-19C7-E3D232E8BA96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2BAFE47-A786-3B45-EAEC-5C675E16B514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C7D15533-CC0E-5279-0C43-8D7E92E44CFB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5A1989B-D835-9C44-A6DA-972B832B867A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85E18CA-A0D9-1D84-3963-DD3DD0DD2255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AE5A9145-0BB4-3957-EFA5-062A26F181BB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86B3E2F-98A9-DB10-2506-B32873AA9EA0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7FCC705E-8570-1B77-BE44-2A95486E6EB9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D10642FF-152B-1629-95D2-50AFBFEC528E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7F5337CA-35BA-FBDA-ADAF-B05CED23E62A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C75285BD-6FEA-F5E4-F315-3BDEE282B281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09D01133-8461-3137-85B8-79120917D7A6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31B978E-F48A-63EE-1186-5B94104C52FC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D5FE10-F3A0-9D98-DFD7-8ADCF35274E0}"/>
              </a:ext>
            </a:extLst>
          </p:cNvPr>
          <p:cNvCxnSpPr>
            <a:cxnSpLocks/>
          </p:cNvCxnSpPr>
          <p:nvPr/>
        </p:nvCxnSpPr>
        <p:spPr>
          <a:xfrm flipH="1">
            <a:off x="4102572" y="3225882"/>
            <a:ext cx="51544" cy="377899"/>
          </a:xfrm>
          <a:prstGeom prst="line">
            <a:avLst/>
          </a:prstGeom>
          <a:ln cap="rnd">
            <a:solidFill>
              <a:schemeClr val="accent1">
                <a:lumMod val="20000"/>
                <a:lumOff val="80000"/>
                <a:alpha val="23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2F52045-BD77-31E8-D41E-63B291CC2A97}"/>
              </a:ext>
            </a:extLst>
          </p:cNvPr>
          <p:cNvSpPr txBox="1"/>
          <p:nvPr/>
        </p:nvSpPr>
        <p:spPr>
          <a:xfrm>
            <a:off x="2737462" y="3174867"/>
            <a:ext cx="129487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Bretagne</a:t>
            </a:r>
          </a:p>
        </p:txBody>
      </p:sp>
    </p:spTree>
    <p:extLst>
      <p:ext uri="{BB962C8B-B14F-4D97-AF65-F5344CB8AC3E}">
        <p14:creationId xmlns:p14="http://schemas.microsoft.com/office/powerpoint/2010/main" val="1021107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2680FAC-33A3-4F19-AABA-30308E9EAC76}"/>
</file>

<file path=customXml/itemProps2.xml><?xml version="1.0" encoding="utf-8"?>
<ds:datastoreItem xmlns:ds="http://schemas.openxmlformats.org/officeDocument/2006/customXml" ds:itemID="{0967D341-3962-4502-B240-E9DF555535D1}"/>
</file>

<file path=customXml/itemProps3.xml><?xml version="1.0" encoding="utf-8"?>
<ds:datastoreItem xmlns:ds="http://schemas.openxmlformats.org/officeDocument/2006/customXml" ds:itemID="{256DF615-11CF-4EFF-999D-FCBD61354B7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1</Words>
  <Application>Microsoft Macintosh PowerPoint</Application>
  <PresentationFormat>Affichage à l'écran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Arial</vt:lpstr>
      <vt:lpstr>Rift Demi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2026-03-26T12:00:19Z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