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05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28CB48-7817-7524-CE63-E0B66174F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48DF7188-02FC-F336-7881-63301C4E677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F228A7F-921A-022C-139E-3A46521895C8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0E2FFA2F-1907-5910-892C-2588DF411F21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3D85CDF4-9B68-6AEA-D240-71221EF96A77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0758F58-E49C-83E7-08E8-BE7382AFDF37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417EF124-88E6-B250-61BC-EB79F4D9639C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D56FD9A-BCE9-03D1-96E8-9FC4EFAE5646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26F836C7-1497-BD3F-9D07-822B1ED83770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C046383-F1B4-FCE9-BBD2-2C53D4AB752E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2596087-2C3D-64AF-C3DD-F21D44104240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3A01C025-0964-E1D2-E4D2-AFBB32AEA233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BAF38C99-3A88-D00F-E3FF-420EA34FE130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AF79171A-B8D0-14EC-068E-F78BBA20EBA0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D8F00C3-D451-29BD-E540-3F2A83025BD5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DABD07C-DF0E-702D-C2F6-1DABA538359A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83C8091-95EC-8A26-DB5E-4952BB9CE32A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8803521-45E9-A243-9EAA-B01C85846073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1158058D-7B39-CAAC-5675-2DB983FC3680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F7128AB8-1D3F-D515-253A-C91A376B88B2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D53D5D78-3B9E-5C19-23B0-394091A8C585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F80C9CF-014B-D38B-AD22-D6F6AF7ED5D9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27BB4188-EEBD-281D-21F4-6461F1D438BE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D3550D40-E472-50F9-EE15-84251630DA3D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D29E7E5-1951-1E78-B711-96CABCBEFE1E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58FE9C7-D699-C761-A499-928CE6752957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BC61705-5257-050F-2F99-36B12BAE76BE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A47EAE4-82EC-6D63-11D3-63E26A2603E2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82EC53E-0923-44B3-EED2-461639102589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224DEC4-84B4-DB67-23A6-CD359FC86D25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2A5822E-2AB1-E1B7-EB54-AECC290EFD86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F67DA73-DDCD-7080-A4D9-BA93932994C8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35D33CA-8E0F-F67A-8B51-A6388AE7155D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8841EE0-1D08-247B-666B-A94AB5F0B251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DE909A6-6FF9-EA9B-2C8A-DB7F27CB38E7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1792A8B-CF79-5B3B-1596-11506D390398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234FF643-CB2D-1D05-B3A9-4069164A69A0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CE6A6CE-A61C-1EC0-7B53-33E0A279F568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E363E9A-AE67-CC83-1467-6406C310E25E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44ACAC2-C7E4-E5D3-C259-5299DD5176B1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61A2B6B-4F2B-F400-C99C-4D790E0A2512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A6E4E486-05B5-08D9-A2C1-1B198397B0DF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FCAEB09-7986-DEFB-4FFA-1E29BBA259D3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A90DCC4-4799-31E5-FFC9-86CB5CC2EEB0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1D89FFCF-695D-2E90-5650-E1A0A6B41023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22DBC7FC-1C70-2615-A5A3-3CFB8270E003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62F829B2-811E-F307-7127-4B4BB4EC2CE4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62AB9280-8537-7DAD-3E07-F10D2E233A5E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029F95E-6253-257E-4302-61CCC8F63647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8BD34783-2A83-04BE-BC12-6A36C1A177A2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388D672-BCDD-C0A6-BB1D-06E919CA6E34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A624304-8210-D3F1-46AC-7F592D3B9632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52B5A34-8657-F9A8-CC47-C94B6A8B9622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868713B4-1983-27B6-D8DF-FF90E58A5080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6502287A-38C4-CFA1-2204-EF7D457B9943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6ADC142-B7A5-6731-0732-7EF77F719AEB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6CF797D-5FC5-A02B-50AA-487A21F68514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15A31FA-505E-724B-CD39-BEA3100A4B3A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C12815B2-4029-14CE-DE61-2794916B9E58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F0E4C007-7E77-23B6-4D7B-C658C8945486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FFE7672A-8BE5-0FD1-E45F-20B977F8D202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695587B3-4534-A5C2-C31B-E33B3F24CE82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AD8881C6-C2DF-BE05-6244-32127D6EF6A4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14B4C5B-D9DD-C6BA-D04B-3292BF674B55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668501-97C1-2035-A928-0ECA446D0688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A59685D-0F91-89F9-2435-27B8FB3D1CC9}"/>
              </a:ext>
            </a:extLst>
          </p:cNvPr>
          <p:cNvSpPr txBox="1"/>
          <p:nvPr/>
        </p:nvSpPr>
        <p:spPr>
          <a:xfrm>
            <a:off x="1763688" y="3174867"/>
            <a:ext cx="226864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AURA</a:t>
            </a:r>
          </a:p>
        </p:txBody>
      </p:sp>
    </p:spTree>
    <p:extLst>
      <p:ext uri="{BB962C8B-B14F-4D97-AF65-F5344CB8AC3E}">
        <p14:creationId xmlns:p14="http://schemas.microsoft.com/office/powerpoint/2010/main" val="2889292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51411BE-209A-4CE4-9B55-50E3CD6C0F7E}"/>
</file>

<file path=customXml/itemProps2.xml><?xml version="1.0" encoding="utf-8"?>
<ds:datastoreItem xmlns:ds="http://schemas.openxmlformats.org/officeDocument/2006/customXml" ds:itemID="{E88CF4BC-213B-4ABB-B01D-F663D4DEAF39}"/>
</file>

<file path=customXml/itemProps3.xml><?xml version="1.0" encoding="utf-8"?>
<ds:datastoreItem xmlns:ds="http://schemas.openxmlformats.org/officeDocument/2006/customXml" ds:itemID="{8DFC7030-BBFB-43E4-914E-967E3E7503A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878</TotalTime>
  <Words>1</Words>
  <Application>Microsoft Macintosh PowerPoint</Application>
  <PresentationFormat>Affichage à l'écran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2026-03-26T12:01:49Z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