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</p:sldMasterIdLst>
  <p:notesMasterIdLst>
    <p:notesMasterId r:id="rId6"/>
  </p:notesMasterIdLst>
  <p:sldIdLst>
    <p:sldId id="304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D59987-76E5-74F4-57EC-3CC102495836}" v="1" dt="2026-03-30T13:21:54.7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3472" autoAdjust="0"/>
  </p:normalViewPr>
  <p:slideViewPr>
    <p:cSldViewPr>
      <p:cViewPr varScale="1">
        <p:scale>
          <a:sx n="140" d="100"/>
          <a:sy n="14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SKANE Inès" userId="S::imaskane@opco-atlas.fr::db152099-f535-404c-b859-1fe32b3378e1" providerId="AD" clId="Web-{21D59987-76E5-74F4-57EC-3CC102495836}"/>
    <pc:docChg chg="modSld">
      <pc:chgData name="MASKANE Inès" userId="S::imaskane@opco-atlas.fr::db152099-f535-404c-b859-1fe32b3378e1" providerId="AD" clId="Web-{21D59987-76E5-74F4-57EC-3CC102495836}" dt="2026-03-30T13:21:54.783" v="0" actId="14100"/>
      <pc:docMkLst>
        <pc:docMk/>
      </pc:docMkLst>
      <pc:sldChg chg="modSp">
        <pc:chgData name="MASKANE Inès" userId="S::imaskane@opco-atlas.fr::db152099-f535-404c-b859-1fe32b3378e1" providerId="AD" clId="Web-{21D59987-76E5-74F4-57EC-3CC102495836}" dt="2026-03-30T13:21:54.783" v="0" actId="14100"/>
        <pc:sldMkLst>
          <pc:docMk/>
          <pc:sldMk cId="1916522112" sldId="304"/>
        </pc:sldMkLst>
        <pc:spChg chg="mod">
          <ac:chgData name="MASKANE Inès" userId="S::imaskane@opco-atlas.fr::db152099-f535-404c-b859-1fe32b3378e1" providerId="AD" clId="Web-{21D59987-76E5-74F4-57EC-3CC102495836}" dt="2026-03-30T13:21:54.783" v="0" actId="14100"/>
          <ac:spMkLst>
            <pc:docMk/>
            <pc:sldMk cId="1916522112" sldId="304"/>
            <ac:spMk id="74" creationId="{F6D60198-A1AD-0E81-2275-B2A1240A00C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D16D55-2725-80C6-6AE9-11629BEC9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 hidden="1">
            <a:extLst>
              <a:ext uri="{FF2B5EF4-FFF2-40B4-BE49-F238E27FC236}">
                <a16:creationId xmlns:a16="http://schemas.microsoft.com/office/drawing/2014/main" id="{C589A99A-54D1-B4B6-5FAB-85119A0A06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1500"/>
            <a:ext cx="4572000" cy="4572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4450C56-C35D-F4EF-4F59-E7C5598831AD}"/>
              </a:ext>
            </a:extLst>
          </p:cNvPr>
          <p:cNvGrpSpPr/>
          <p:nvPr/>
        </p:nvGrpSpPr>
        <p:grpSpPr>
          <a:xfrm>
            <a:off x="2920673" y="1170744"/>
            <a:ext cx="3556000" cy="243567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8CA7DCE3-E06D-71FC-9886-CACC7BE490D5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37A85FE-ECE5-7C49-700E-B5F35D528EA1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A16074C-EF95-926B-12A9-5139F88E3007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401EABF2-28C2-701A-4CEA-52322185E059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F08F5DA-3A6C-96EC-A18A-CF757E011F05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7C45FB58-2E79-B0BD-F517-B065761BF6F0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FCD2DB1A-F642-47F0-D315-9B7019E990DB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40BD74D-672C-976F-05EC-8542069D1426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A8FE2EF0-0467-C250-F28F-97C5B594DC37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7BC9B41E-5228-8ACC-1E97-67BB87E4F0AE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01D4E5C5-882D-D73B-43E5-58A3FDCA41B1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141B576-4BAA-A285-74B3-B2A5B59EFA52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1A574F9-B409-6713-C7F6-31AD959AEE20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3D3F71E-BB73-1395-F52E-0E2A34254C32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666693A2-3722-E44C-85F3-28CCBE8F7C24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A9B8892-9066-95AF-11D1-BD589CA68F0D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05B0952E-9D68-C932-2582-0573B53EBD72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B4598E5-64AA-87ED-B8EA-710818BFFF98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52812441-BF4F-BE1F-E765-447B8027C493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3CBCEE35-9B1E-6861-EB81-D09A462BE30C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CBBD5466-8A95-91BF-E710-E48803D67176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25FF174-F72E-D457-110C-6D7A7023C785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C0CD552F-FEF0-2341-53D9-518838EF472D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71609DE-079F-5150-766B-32BD6EB0CDCC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DA84255-A23E-62DC-A884-1AC55B102BC8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C806945-EC8F-2BCD-A58A-2DCE4A7DE464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94B07726-0FBF-6D3B-8BE8-839356315ECE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745E8105-FCD9-678D-EBB4-165562E0ECBF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6454E35-295A-DD0D-68FB-5DC105067F3E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BD29AAC8-2D8C-F45E-A190-364B91DC801E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8B88F9A-BA9F-4718-EEE3-EADEF6B91D2E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E7CA7ED-092B-A2B5-FD18-DD75637B8CE5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05247BA2-9920-4771-0641-9783E72CD246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FCEE6D3B-C20B-08F5-525D-A29E7E728BBC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1596011-6B37-119E-A2FF-8FA7E7F6B6AF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E290D39A-186B-1DCE-8347-130D9A411F31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419FA00-3C38-DC9D-9B67-9B23B1B8B57F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58D9CCD-E66D-90D3-5543-D740BDE6831F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2001B10C-DE84-CB13-A3ED-59ADF1488DB3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341808CF-B793-2A93-6DE8-BBE0424EDC90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06A6BD6C-B25A-5C3A-57AA-306E8A1E1B0E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33FC398-7D7E-5002-3C7A-3B0B3BFA62F2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5B1C93CF-0897-0D05-1A69-13349219FE01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6C6386E-4CF6-95AE-0ABE-01B06F56DA81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FAFDF114-A7A0-DD70-4817-A0438EDA9431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66AB3B2-6F10-8F8A-9FB9-B01268280405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43C8E25-7EC8-64EC-3DA8-26DBA02554EA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FA9B918-55CB-B9CC-47D3-B6E0CB564416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600040D1-3267-DF1C-7C41-62A381D1390F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FDCDA72-588F-81FC-6958-38B1216E28B7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FE3F7304-5A74-A5FE-9579-C54A515F8E5C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682FECB-0D82-9DBD-856C-AD097D0A1FF7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D87BF82-3F93-F9C8-CDA7-C97599089D57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678C5A1-BC16-67D3-905C-35C279D3DE60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49B8763E-8688-ECE9-AA18-8049A61385D1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1C2C16B8-B6EA-D5CC-A347-7FD7BF9EA26E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44301B20-1F54-98B9-59BB-59FB2B8C3830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54FA12C-E1B7-E9B3-FE97-FFD3519EE407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2DA37758-D377-53AB-0663-DE250D2B8C92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0BE1A797-79BA-5064-252F-96FCBB3D9323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77F40B3-8088-0538-2415-A57B2AB48593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2F0191-F406-BE09-64DF-3A93F0A97642}"/>
              </a:ext>
            </a:extLst>
          </p:cNvPr>
          <p:cNvCxnSpPr>
            <a:cxnSpLocks/>
          </p:cNvCxnSpPr>
          <p:nvPr/>
        </p:nvCxnSpPr>
        <p:spPr>
          <a:xfrm flipH="1">
            <a:off x="4102572" y="3225882"/>
            <a:ext cx="51544" cy="377899"/>
          </a:xfrm>
          <a:prstGeom prst="line">
            <a:avLst/>
          </a:prstGeom>
          <a:ln cap="rnd">
            <a:solidFill>
              <a:schemeClr val="accent1">
                <a:lumMod val="20000"/>
                <a:lumOff val="80000"/>
                <a:alpha val="23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A5AED32-36E5-5C56-8149-08828259B6F7}"/>
              </a:ext>
            </a:extLst>
          </p:cNvPr>
          <p:cNvSpPr txBox="1"/>
          <p:nvPr/>
        </p:nvSpPr>
        <p:spPr>
          <a:xfrm>
            <a:off x="1763688" y="3174867"/>
            <a:ext cx="226864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Bourgogne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6D60198-A1AD-0E81-2275-B2A1240A00C0}"/>
              </a:ext>
            </a:extLst>
          </p:cNvPr>
          <p:cNvSpPr txBox="1"/>
          <p:nvPr/>
        </p:nvSpPr>
        <p:spPr>
          <a:xfrm>
            <a:off x="1072039" y="3529236"/>
            <a:ext cx="287316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France-Comté</a:t>
            </a:r>
          </a:p>
        </p:txBody>
      </p:sp>
    </p:spTree>
    <p:extLst>
      <p:ext uri="{BB962C8B-B14F-4D97-AF65-F5344CB8AC3E}">
        <p14:creationId xmlns:p14="http://schemas.microsoft.com/office/powerpoint/2010/main" val="1916522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114F29-DFB8-44E1-A0AA-A942BB8CF652}">
  <ds:schemaRefs>
    <ds:schemaRef ds:uri="http://schemas.microsoft.com/office/2006/metadata/properties"/>
    <ds:schemaRef ds:uri="http://schemas.microsoft.com/office/infopath/2007/PartnerControls"/>
    <ds:schemaRef ds:uri="7bb7693c-da28-47d8-af59-604a0f35d887"/>
    <ds:schemaRef ds:uri="bd724b11-f43f-450f-b014-34ceac171d31"/>
  </ds:schemaRefs>
</ds:datastoreItem>
</file>

<file path=customXml/itemProps2.xml><?xml version="1.0" encoding="utf-8"?>
<ds:datastoreItem xmlns:ds="http://schemas.openxmlformats.org/officeDocument/2006/customXml" ds:itemID="{DC05D066-AD13-4EAD-916A-1C7107EBBE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B49358-FC9F-464C-A9C8-ED31312BF5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724b11-f43f-450f-b014-34ceac171d31"/>
    <ds:schemaRef ds:uri="7bb7693c-da28-47d8-af59-604a0f35d88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2</Words>
  <Application>Microsoft Office PowerPoint</Application>
  <PresentationFormat>Affichage à l'écran (16:9)</PresentationFormat>
  <Paragraphs>2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101</cp:revision>
  <dcterms:created xsi:type="dcterms:W3CDTF">2026-03-13T03:40:26Z</dcterms:created>
  <dcterms:modified xsi:type="dcterms:W3CDTF">2026-03-30T13:21:54Z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  <property fmtid="{D5CDD505-2E9C-101B-9397-08002B2CF9AE}" pid="3" name="MediaServiceImageTags">
    <vt:lpwstr/>
  </property>
</Properties>
</file>