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62FBD8-FD6C-9F6B-B73F-3C0946B6A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7584E08A-313C-AAC1-740B-28BB455F557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159190F-85F5-5AF2-8F34-2678C91E6942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58E281F9-8F44-79C2-5A7F-AB9C1733E9CE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86AE4D3-5187-5169-5314-F50178FC8F01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FF9F1E2-9CFC-B478-1A8D-0C12BF08EA5F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026E554-468B-E534-2EC4-66C543AB2791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0EEAC41-D396-2E23-2537-43DD0CCDC275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0EA8B0A1-B4CB-9CB0-2C89-140107B41A7B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37E1328-4F8E-788A-7227-E2CB6FE5170B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225DE2C-4DD4-7381-B24B-E88FF068AC0F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A6A73696-AE70-A60D-E878-8A29D54E0FB3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14472B12-62C4-4CBD-C382-DD51D21C09B7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D40CB353-0627-9A88-E2B8-18F3EE6F17CE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F6C00A6-D98D-764A-4F83-641A0B5E5D31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D4E0C22-D578-4A7F-B723-07BCA827D248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30BC51B-383F-5133-ADD6-59D313FAD910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AEA73E0-48A3-DA3B-F370-DB701B4C574A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83D13F6-D181-ECF1-2E87-C0FC44180950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61B78350-36C2-21EA-E818-ECA6A5458D54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8ACE972-79A2-757F-AC32-08F769C18849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636A652-9FC6-C250-A2FE-22B9E606CED1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94826BBB-3185-3431-78E6-4F323B2B5066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E779A26F-D840-739D-A4D1-134BB658DE0D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7072B03-FAD0-355B-E055-A53CCCB5BD00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CCFE92D-7972-992D-228E-DF48DF8F485E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47C0D71-9DC4-74B0-938B-6D135C079F18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E0371D2-5D42-4140-1E74-F81CBB6AAEB5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CF3E9AF-8EAE-A71F-4709-06E5D5FC55D2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0719D2D-BFAB-B1EC-FC0E-9E469058EC4B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82F560F-9E1E-4077-4C47-52116C5B9EF6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EC0D219-F262-3207-243F-CAEC5BC17B31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71414BA-7E9A-07AE-B653-1F13CB91746C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56B2B52-97A3-98A9-7E5E-B5504580BC3C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FC337DA-368D-1774-3A56-6310E72FB398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F14FE30-955B-131F-C718-60C82DC15744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9428AD10-BE32-440D-A3BB-EC91C0F0BC8C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89672EC-AC21-1171-900B-F0D94453115D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FA2C8AE-86E6-0D42-F637-78025604749F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621201D-CB52-C564-FD25-170DC3A8812B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EE3F6B3-C48B-A69E-C8DB-4CA5EBF9876B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0F27CF61-D4BC-0AD6-AA34-26F6F34028A6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9560107-B87D-06C9-014E-CC70BA326A96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B89DF66-AD4B-E9E5-474A-229C3DE593B3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5CED0B94-D6BE-3FC9-AE73-9753B4359644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1BC65331-8384-6E4E-3230-E71AB4F6AD8C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E19ADB6-0D94-91C6-A8E6-44A801FE87B0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B3F10564-0B94-BF08-8831-C695FF209A0E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8AC201-7180-48C4-389C-1D093B484EF0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C1761FC9-8598-C0DE-6B19-632DE3E43AD2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8B9EB43-B6D6-7899-B1FE-B714D46FDACF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34BEE6A-8850-B88E-F63C-F7E4C2F0436E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48C17DD-82A0-17FA-29C0-99558982941A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BB1B1B42-B867-565A-3677-6B0F9911C41D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19D3C8B-9E17-B12D-4E9D-E0D9F40A2B51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ACA2F73-7F47-7997-11C2-92CE5775DBE9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296F752-CD41-4EB1-5D61-3C1D4F32E946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A40EC4B-79E4-35CB-FBDE-EC4A874A1222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D1F1802C-1B63-A62C-EB17-07D841807777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8AAB4A0-1A1C-26D1-D576-30783B5D0851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6B0D1C5-22AF-9C03-BA4A-D3ADAFDDAEA8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815F91B9-E87A-E854-83A3-FF2E290A1E4E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E48BD56-AFAE-8D60-0592-0471556E7064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ADC05E0-BF00-957D-2CAF-40B4B7CC653C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35C2B0C-F276-8CB9-0FD3-FAD0F213FA5C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PACA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Rift Demi" panose="00000500000000000000" pitchFamily="50" charset="0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A10870D-F229-9257-A561-ACE5E7266419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552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4AE6744-0C0E-4DC8-9069-96AE235F1C26}"/>
</file>

<file path=customXml/itemProps2.xml><?xml version="1.0" encoding="utf-8"?>
<ds:datastoreItem xmlns:ds="http://schemas.openxmlformats.org/officeDocument/2006/customXml" ds:itemID="{2B480605-FAF2-4F6B-BF43-C431BF00F7E7}"/>
</file>

<file path=customXml/itemProps3.xml><?xml version="1.0" encoding="utf-8"?>
<ds:datastoreItem xmlns:ds="http://schemas.openxmlformats.org/officeDocument/2006/customXml" ds:itemID="{EF3C28F6-5A18-45B8-805A-419BA42AF8E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1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