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433F0-D9A0-6B68-8819-4957CD917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2B131435-3CBF-5B9F-2959-5D6E248BA6B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4DFD1EB-6CEC-F338-D040-DA71F302EF30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9C3CD60C-FACB-C6D5-3DB9-8D74AE4C4300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25ECD24-9492-F0D7-238B-78063872EBFC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7B2D537-E720-1AB2-0D5C-EB1A25A2A555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0DB79D5-0007-EDBE-5848-52068CA0774D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779E590-5008-9A6C-0FF9-BB7925FF5760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153CF2AD-A909-F138-5B90-BAE8BD4A012A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335CBC2-75E9-BF70-95A8-B872B8510CBB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75DE03F-F537-97D5-A02E-0682A6F04468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130E4F31-23D5-EF00-68D3-A1080B391BB1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7DB049CC-31B5-DDA8-9499-516BB2EEC785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50EDC4F8-E0EA-8BA9-D73E-B5D27F5F87B6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C372E22-4145-E1DF-6278-E11C0A343B88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6970F81-636A-21CB-C5F2-05304CB0F777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69F51BA-BDAF-ADED-B70D-3A365D696C48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60F8EAF-921B-8646-F643-14A26070B950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3FD4A3B-5DB0-1FBD-8305-A7280158C982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06E3E091-273A-92C0-E130-8743D4210559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03501832-4C8F-AE3C-F6C6-83269C3902B7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B3004D5F-8AA1-4C95-27E8-A830EEC38F32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5FD3CFA-ED17-F3DE-85C2-26B4F5AD48A2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C1CCAD80-D97F-A8F5-07EB-5A305BED0CB7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05AC873-BE85-9AF4-4214-659E51C101B7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1F1D91D-A83A-EE37-3145-6A4E7949EA2D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3F8F85A-F2E6-02A0-7909-ACE6F0FD3D56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341F493-687E-14D8-973D-FAA2585C6D5F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697BC2F-26FB-D712-F110-43E230B62D54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99385B82-EAD6-3270-A8F2-653FA2FB2628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BD15B43-759D-412B-0C2A-AE3570D44DF4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5F391E6-32DD-D2D6-F7F2-5C72C21D5A7A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918325B-AAB5-2DB5-7CE0-FBB91A3A831F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82635F-BDA8-8401-4E79-18BD203D0A32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E5456D7-0EB3-8B17-8951-86C549231093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844435C-6BB4-D9B1-FDA6-957DDC1A4C93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3C33660B-653B-5344-A534-39099E4F3F03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762E833-8B23-5812-BE0B-99A5CA30EC15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8B47402-3980-871D-F142-2BF31D200921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5655E78-4B4E-8EE5-2BE4-69E284BA72DA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A31733C-2F23-CC57-47F5-824C7C601585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675952FE-FC92-6DE0-7704-DDABCAE69F7E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718FD261-5524-7072-06C2-E039B842DA32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CEB4A12-678F-9E44-CFA7-6A609B6EB08F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DD90567A-6B29-31EC-2D46-E0DD480B0DA7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948795D-C9E7-D5E4-EE19-A071A5665440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6672411-2DC5-8D10-D697-B5FA73D4B194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7134583C-87D7-9B52-FEFC-250C16DC0B64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C2C150B-BB95-CA2F-C888-E90142C2BBD5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6FEDB27-3317-0857-A021-BD896EA90470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9805188-7757-E2AB-AEE0-2A294D5F8F11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B022ADD-93B3-9FE1-84DB-E8979DE93053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DDDBE2B-E33F-6F3C-A78F-107EAA5BA0B7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A1D238E4-6685-C360-CF61-D7B0D4219B83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6797AD1-1C4E-FB90-21BD-5397157D2FE6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D7E6ABD-E9E1-80B9-A72F-B47EDCEBEDEB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60F1648-37AC-4A9B-C7F1-10A8A5017C61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E2FFCBB-F68F-E040-E172-C896FF96EB82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A38BC92B-FA7B-00BB-87E5-9E55DA6FE948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67A6CA26-00EB-FE4B-B1AA-0A705A002D47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2BDB3EF3-1493-9004-5324-76C1F33E096D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BE7C39DE-3DBE-2165-0B3B-1C641C7A6A8A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F0D735B3-6349-2F13-6E9A-4A86169574C8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42F0165-5A5E-2CEC-58B1-3E7FCC22D88E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897F611-1860-C4BE-A26F-7A8D579B6F4F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Pays 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182750-2133-06A1-52DE-735E98831C31}"/>
              </a:ext>
            </a:extLst>
          </p:cNvPr>
          <p:cNvSpPr txBox="1"/>
          <p:nvPr/>
        </p:nvSpPr>
        <p:spPr>
          <a:xfrm>
            <a:off x="2650332" y="3529236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la Loire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111C9D-B3E6-2D85-26FE-AF41AD0E0B6C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085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6D1FF15-16A4-4CAA-AA3F-E0585A2ADA09}"/>
</file>

<file path=customXml/itemProps2.xml><?xml version="1.0" encoding="utf-8"?>
<ds:datastoreItem xmlns:ds="http://schemas.openxmlformats.org/officeDocument/2006/customXml" ds:itemID="{3BFCCF27-6EF3-4435-853B-87C08F3ABACB}"/>
</file>

<file path=customXml/itemProps3.xml><?xml version="1.0" encoding="utf-8"?>
<ds:datastoreItem xmlns:ds="http://schemas.openxmlformats.org/officeDocument/2006/customXml" ds:itemID="{A0499BC5-10AA-4F90-961A-C56616111FA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4</Words>
  <Application>Microsoft Macintosh PowerPoint</Application>
  <PresentationFormat>Affichage à l'écran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