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02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ABD950-F3C5-57C7-3D08-1D1CB1937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624A4F1B-1CDD-8899-2FA2-BB44DC97B6B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1B17106-387A-D257-927F-2CC9B2A4B81D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7DDD8BA4-AA52-1130-A4F8-3B5AB2FC8C2C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BF22DD3F-69BD-FA93-ECC8-FB2416516555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58224C3-181C-0280-C4C1-8850FE8C9BCC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36B0B1AD-EC55-201F-BCD3-937A48C826FC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80832BDB-6689-2471-9C0A-16D60891ACE1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4D18A199-076D-C8E9-8C47-6B1726C197EA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26D56CFA-A66C-7C04-398B-E954C1B568AE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AC845983-B4DF-CFC0-332F-F5967E3E3F64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182E6986-4927-E6BB-4124-85D5EE50A754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05B06C12-8F7B-CA21-E1E7-D852ECF625A6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74C06938-3A48-0B26-BD25-6E98B8125042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53CE1DB-EBD1-178F-ED63-D4846996C807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08C90EF-A31B-EDA1-7E69-A283CFC78EB7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B6F923E-1F01-D3C2-5A26-13CE132A1A70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DBD80E3-CDC0-379C-B1D1-1D30FB5BE8D4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97E3C4E9-C331-9055-49F4-DF6D415B7679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BC312FE6-100E-BE81-6624-3313691DD321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3964276A-F14F-9215-A23B-7E83C41B9230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A063DBE0-F488-6080-FC84-1DF70BC0C151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CD2DB582-AAF7-FCB4-C8C1-AA1367CB91E0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99FC5F0B-367F-BAC8-D7FF-494DA78065FC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08BDDAD-F72A-E877-C375-D03095C04938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E346DD7C-E006-030F-80B3-7F7B22B6C75C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DBD399E-96A4-4B8F-B2E2-27D8EE813540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582AF2C-3353-1E93-4A35-C703805B8578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CD4512A9-DD0D-A8DD-95A3-F38F0F7AEF90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0955AE0-2BB7-A83D-7F74-E8B0054FACE6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966E583-5D9E-269F-8726-44921A96063A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AF7766F8-4961-3485-D0F2-29DBD64A1C43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5E01D6A-BEF5-BCB2-0AE7-B7D526B3BE7B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1D7FE6D-A5B8-F19A-FAF1-41085E1F3A85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C9C2075-AE55-1506-044F-12AE9AB7D354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43DF702-BC96-BBBF-AB91-A5B7FD3988BE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FB004B04-0574-548E-4F6A-0A8E2C206FC7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D8F7F6F-605B-7182-69DD-DA66AD11472E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23802F9-07DC-1B1B-27A3-E4ECB2A443C1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EAC393FC-BEC7-F2AF-82DA-65666C3F25D9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E0E2826-AD23-317E-DA32-9BE989916D12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63E812AA-224B-F455-8F59-025B5E56D436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0B23000-00CC-7473-8C52-CDC5C7253BF8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6F6B6394-13AC-7B59-CBA8-FC69A70AFAF0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F08FD966-E486-624A-10B3-6F6CACF3324D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8DDD9A35-B2DF-1AA8-39CA-B7DC9D785099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23BC5D73-75C3-41C1-D283-A8D1852C8FDC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F18ABDF9-41FF-04A3-7BC7-FA1ED2FFC2DD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990147A0-28FA-B2CA-6B45-7398B0232533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A7AB02-0DCF-7A6D-0131-4EF15B7FA8E4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A9F0E6E-5F0D-8FDF-A6D7-66A87A7C85CE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241A7B6-12A8-4A64-01F4-44DA2D085BAF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C8361DB-CB14-D664-EBC9-ABA2C7EE94BC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DC9BE2A7-80F8-1B34-DD5D-05F2D515E4EF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8CDA60D-F081-5DA6-BDF6-271906C7BA5C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5C9E116-A3C3-FD13-46F5-CCD2A432362B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0E47094-CFB3-7EBF-01BF-66F525D6F3F2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78EDB9A-FEBA-E4D4-A2DE-678744698D61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B6CCAB6B-C9A8-3CF2-790A-8435086A35CB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7FA3B29D-51CA-BB2E-3D1D-CD891B796F24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F84D5D4B-04A0-5C80-6681-07746ABEB860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33AFFDBD-5187-313B-DCF7-287246748513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646F2089-A8DE-5326-9881-9392DE1D9FDD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FA8263C-DFFA-A641-5413-8506D487EE7F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DF2818-EEC1-DE07-D6E1-96AD6F2051C0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8399C99-DC58-4D38-9C55-2D713BE53CAB}"/>
              </a:ext>
            </a:extLst>
          </p:cNvPr>
          <p:cNvSpPr txBox="1"/>
          <p:nvPr/>
        </p:nvSpPr>
        <p:spPr>
          <a:xfrm>
            <a:off x="2737462" y="3174867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Centre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09C3E2B-C018-7162-C16B-C8516EDB454A}"/>
              </a:ext>
            </a:extLst>
          </p:cNvPr>
          <p:cNvSpPr txBox="1"/>
          <p:nvPr/>
        </p:nvSpPr>
        <p:spPr>
          <a:xfrm>
            <a:off x="2050634" y="3529236"/>
            <a:ext cx="189457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Val de Loire</a:t>
            </a:r>
          </a:p>
        </p:txBody>
      </p:sp>
    </p:spTree>
    <p:extLst>
      <p:ext uri="{BB962C8B-B14F-4D97-AF65-F5344CB8AC3E}">
        <p14:creationId xmlns:p14="http://schemas.microsoft.com/office/powerpoint/2010/main" val="3212234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DBF82C0-B72C-4299-9706-9A2DA473367A}"/>
</file>

<file path=customXml/itemProps2.xml><?xml version="1.0" encoding="utf-8"?>
<ds:datastoreItem xmlns:ds="http://schemas.openxmlformats.org/officeDocument/2006/customXml" ds:itemID="{C7E9490D-2D72-4BCA-86B9-EF6786880375}"/>
</file>

<file path=customXml/itemProps3.xml><?xml version="1.0" encoding="utf-8"?>
<ds:datastoreItem xmlns:ds="http://schemas.openxmlformats.org/officeDocument/2006/customXml" ds:itemID="{17ABE046-8B3E-467A-A819-75EA5C5FA04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4</Words>
  <Application>Microsoft Macintosh PowerPoint</Application>
  <PresentationFormat>Affichage à l'écran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