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01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3472" autoAdjust="0"/>
  </p:normalViewPr>
  <p:slideViewPr>
    <p:cSldViewPr>
      <p:cViewPr varScale="1">
        <p:scale>
          <a:sx n="140" d="100"/>
          <a:sy n="140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4C0610-DBA7-4FFB-4B96-975E3183B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 hidden="1">
            <a:extLst>
              <a:ext uri="{FF2B5EF4-FFF2-40B4-BE49-F238E27FC236}">
                <a16:creationId xmlns:a16="http://schemas.microsoft.com/office/drawing/2014/main" id="{E14415B3-D80A-D761-3CEA-7F2D64D168D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1500"/>
            <a:ext cx="4572000" cy="4572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FA185F9-3FB7-BBC6-364A-E6EE9263E902}"/>
              </a:ext>
            </a:extLst>
          </p:cNvPr>
          <p:cNvGrpSpPr/>
          <p:nvPr/>
        </p:nvGrpSpPr>
        <p:grpSpPr>
          <a:xfrm>
            <a:off x="2920673" y="1170744"/>
            <a:ext cx="3556000" cy="243567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1D95E8CD-5EEC-0485-D950-9D96D5D515F4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B0220087-FB50-41A0-02F6-491EEF3D0D57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CBBA9188-9A28-8327-435A-DED0FFFF2D51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59BE7C77-ED4B-05CA-E3EF-D8BC8E4E57C5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59E6E79-F16F-7DC9-80DC-E198B7AC1C2F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ABA680CD-A15F-BBB9-4438-3D5DA70AF424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4616538-D2A1-FA05-FD1C-EB883C6EE527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A5D22686-20D4-B142-F612-87CDFA660878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804C73BB-B7FE-19A7-B6F1-83B1352CDEC5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4544ECC8-3234-7237-79C4-F4B9600A7286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423EAA39-DA21-DEDF-5B8B-96E3B3EDCBFB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E7613BE6-1616-3AF0-015B-5B23878DB068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1A08091-8366-A732-C24F-4461F5152681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78BC5F79-E109-C664-6BC8-A37AD8B34816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3EA9661-9A09-A15C-E292-4102D8196F65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E0330ACF-239B-8D79-4F7B-F0A580C31380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57E04D5E-A0EA-FA60-48EB-6AD6E1283B1A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637CF323-1BD8-6233-469E-FE6D8912DD41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1E41BD2-9196-3493-8628-667D39F7C6B3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AF81A195-67CA-3518-58C0-4F0FCD5EB06D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7FA4B0E9-A684-4D2A-57DE-340BE850BE19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557F2D55-8F06-CBF8-17AD-8AEC76047819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3A1193CC-1A5D-5310-ACDE-C9C8339CB7B5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946C6EB-B0C2-CD27-845E-9EF728758688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F4039C8-45D9-7F12-4F1B-FCC8D71E44B1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39225C98-C8F9-9C4C-3F04-2DDCFC35D0DC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F0AC0F7-3214-E998-EE55-8BDD97644C3B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0A40FC0-0EB2-E31B-41FA-547474F9B577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12DD4E9-4B86-F157-3C85-C073545FB5C6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B436576-ADA3-0477-2FF0-340F5896D344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489E4E1-2BB9-FCC2-3AFF-2F829ECBFD56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D8E5C7F1-8AEB-A9D5-66A7-05AF8F54B6F5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7146E35A-A75E-9EDF-4EE1-03FCA5D759A2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8519CBF9-7841-F269-4979-F9CDB1FB9DB1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307BD0B-611E-1454-4FCD-494108449C81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0F2E96D-9342-16AC-C4D7-AA66FEB28A3D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3E66FDC-B401-EAAF-3645-092F51714A1C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FCBDA68-901F-E007-E4B9-5C7D2A984518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180F7B6B-FF05-3121-DE53-FE89767ACE9E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903F3C3-6F07-8205-FA86-8EA2DACA41AF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61812B3E-CA3A-C2D0-604B-42E0B3B7A159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F4707A91-E4DB-67B9-F822-B5A081FEFD9E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EEEFF06-9662-3D5E-BEDC-710A4B74E0FF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AC99C4E-0D32-B597-41A3-7EA9258F412D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D2158104-3719-32D6-06CA-68D8FE8EF8CF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9F939683-2F18-3559-A6AC-2C56F51A18C7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E8BBC936-1827-4198-37BF-76255DA1638F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9CD87D5-087A-A4E2-F957-9DCFEE9BAFE1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5CCA970-170C-C352-C553-3DAABAFDE0A4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BDEECD6-F369-B0DD-027F-E5322DD1D875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5CF2B65A-01E6-816A-85CB-914C9980A844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6887DF9-B8B9-67A2-2130-6673388B069C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5998FEE-F660-4046-5CFB-0A5F4003CDCD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E97BD67-F342-B85B-0709-6E8AD30E531E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4487E4E-8843-3A78-F3D0-FECCBE7A0248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89968635-9B8B-82C1-4E5E-0D99015C931B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89DD2DA-7BCA-FDC2-1F7B-7BA2232B6262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28724719-F2BB-5D22-64EA-92286864DDA0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944F368D-7A19-48E4-A14A-34602D5626C5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79B344C-E4A3-24C2-6986-CB9D6A8A7822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3BD2F3D-F1DC-C4E3-E469-2E3A679A4F04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C5F0333-AA66-B90C-D8C6-0C17F59D72AC}"/>
              </a:ext>
            </a:extLst>
          </p:cNvPr>
          <p:cNvCxnSpPr>
            <a:cxnSpLocks/>
          </p:cNvCxnSpPr>
          <p:nvPr/>
        </p:nvCxnSpPr>
        <p:spPr>
          <a:xfrm flipH="1">
            <a:off x="4102572" y="3225882"/>
            <a:ext cx="51544" cy="377899"/>
          </a:xfrm>
          <a:prstGeom prst="line">
            <a:avLst/>
          </a:prstGeom>
          <a:ln cap="rnd">
            <a:solidFill>
              <a:schemeClr val="accent1">
                <a:lumMod val="20000"/>
                <a:lumOff val="80000"/>
                <a:alpha val="23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CB22534-4EDF-49E4-B03B-DA7E5BE6FE71}"/>
              </a:ext>
            </a:extLst>
          </p:cNvPr>
          <p:cNvSpPr txBox="1"/>
          <p:nvPr/>
        </p:nvSpPr>
        <p:spPr>
          <a:xfrm>
            <a:off x="2737462" y="3174867"/>
            <a:ext cx="129487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Rift Demi" panose="00000500000000000000" pitchFamily="50" charset="0"/>
                <a:ea typeface="+mn-ea"/>
                <a:cs typeface="+mn-cs"/>
              </a:rPr>
              <a:t>Grand Est</a:t>
            </a:r>
          </a:p>
        </p:txBody>
      </p:sp>
    </p:spTree>
    <p:extLst>
      <p:ext uri="{BB962C8B-B14F-4D97-AF65-F5344CB8AC3E}">
        <p14:creationId xmlns:p14="http://schemas.microsoft.com/office/powerpoint/2010/main" val="1705970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D8BFA4B-B5E9-40D9-A1AA-72E49980BF03}"/>
</file>

<file path=customXml/itemProps2.xml><?xml version="1.0" encoding="utf-8"?>
<ds:datastoreItem xmlns:ds="http://schemas.openxmlformats.org/officeDocument/2006/customXml" ds:itemID="{ECFF2784-8604-4170-92B7-CA4DA40420F4}"/>
</file>

<file path=customXml/itemProps3.xml><?xml version="1.0" encoding="utf-8"?>
<ds:datastoreItem xmlns:ds="http://schemas.openxmlformats.org/officeDocument/2006/customXml" ds:itemID="{8E2CEC19-46F0-4316-BDD7-1176288ABA6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2</Words>
  <Application>Microsoft Macintosh PowerPoint</Application>
  <PresentationFormat>Affichage à l'écran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Arial</vt:lpstr>
      <vt:lpstr>Rift Demi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