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22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0F099A-866F-0524-04CC-3B562BCE2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7DCF0A48-7959-0165-5A37-12CDB9206FC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25DD2E3-1B96-EFE5-40BB-C19178541597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0A2D4162-CE4A-085A-A2DA-EF0E3F00F83C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028471D5-DD19-BB5E-1F3C-291F613A6846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25FCC970-08D0-ED5A-8FFB-441384958644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24124455-59BE-1A0E-5F36-1AA96F0685C8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E8DE5688-9707-4E36-FA5D-4FE6C1F82298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012DB438-9E9F-5A2C-CBC7-CB35A7772F3D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1C36C16D-46B1-951A-7AB7-A87E3C720D93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842097F9-4757-9244-4C0F-FB079C3E2A52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CF39767A-837F-905C-2B8B-FD4EF98D50BF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95D78571-15DA-0448-2E1B-C196F2973CE6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D1916186-2566-8613-ABFC-AC5498BB74AA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195C8B14-991E-EB00-93A2-AEC7F25DE83E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BA7F914-A7BE-09B2-691A-60B10F21D846}"/>
              </a:ext>
            </a:extLst>
          </p:cNvPr>
          <p:cNvSpPr txBox="1"/>
          <p:nvPr/>
        </p:nvSpPr>
        <p:spPr>
          <a:xfrm>
            <a:off x="435148" y="2659041"/>
            <a:ext cx="1458369" cy="333587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32099CB-766E-88EC-C4C1-EF80A9575056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A3105782-2502-B741-519A-92BCD4055AED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1B14A464-F211-21A1-0176-573918F18714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9752C611-118E-9B94-D85A-3817E7519E17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F0B57AA4-56BF-C0B4-36E8-F923145AA2EE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D84A505A-076B-4FAD-7C07-C0791F4931F2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D349C65F-8E6A-8EA6-C21D-98FF67C3278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F01531F4-922E-68A0-5427-358C7E577CE0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3A6F51B-41BE-C394-F028-8BDF66106AB3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DCBCBC2-71F9-F99B-CB74-D9665851B394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213A754-9F52-9351-99E6-F48CE5929BFA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15B62B6F-EA8C-9825-7A4E-951B9A98D151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681214E1-4325-116C-9903-E13A6C77AFFE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8D75519-1DC2-A4D7-8EEF-375B37996892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8CC76ECF-9C74-EDE1-DF41-A3284293F02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916B24C-DFB1-4AB6-40AC-90876836EB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-187831"/>
            <a:ext cx="2769712" cy="276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277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B518249-3D5A-4F15-A943-A7306ED28AF1}"/>
</file>

<file path=customXml/itemProps2.xml><?xml version="1.0" encoding="utf-8"?>
<ds:datastoreItem xmlns:ds="http://schemas.openxmlformats.org/officeDocument/2006/customXml" ds:itemID="{BFB9A829-8016-47F1-9ACC-66336893EC47}"/>
</file>

<file path=customXml/itemProps3.xml><?xml version="1.0" encoding="utf-8"?>
<ds:datastoreItem xmlns:ds="http://schemas.openxmlformats.org/officeDocument/2006/customXml" ds:itemID="{63A3CC44-5060-4D3C-900E-E2CA2A85602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</Words>
  <Application>Microsoft Macintosh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Arial</vt:lpstr>
      <vt:lpstr>Circular Pro Black Italic</vt:lpstr>
      <vt:lpstr>Circular Std Light</vt:lpstr>
      <vt:lpstr>Rift Bold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