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3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BED237-5FE6-BE18-0512-F55F9DAAC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6FE73F51-57AD-486B-7F65-4FC99CF7775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F1AF1D7-C1AD-B336-9E6D-C46D943A1A9D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BDF81066-95B4-7E23-98FB-B175AEEBEB2E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C2C90EA2-E97C-2963-2B1C-7EDF8E3AEFA2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9F51F18E-93A9-BB48-C442-E121073B2C2F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4D752EF9-0D0E-A11E-A2D0-5CC90745044A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448DA275-0834-0652-6097-2504D20CD9E9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BE2CD296-A04B-6EA3-EDFE-2950AE5FD5C4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E36BF7C2-4DFF-E081-8174-C8910F9555CB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3295F030-5B15-02CA-2B21-78BA0ECCD167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31777524-30E2-9C1A-9345-555C6B629853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6DFECDE7-E319-52EF-A040-A1B24E4BB294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D59D712F-C59C-BB5A-48B7-D5599D4AB77F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5492F417-5DEB-C837-B008-30E387952BCD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D1717C4-BE6D-37AB-1257-6305D57C5AE6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D5D6466-C0EB-6AEF-E399-94765463BCC1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7E8724D6-2222-9E87-49CC-20BF1FEAFF68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B2D2DB3-DA18-BFD1-6D31-6242089C1AAE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4DA2B10-1A2F-8C1F-E748-9196DE2D4BA6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DCB12FEB-4310-4025-AA7A-1630574856FB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D9C06B79-88B5-5F97-EC48-CBBA8D984266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3C0E6345-9E7F-8A7A-C085-3426CCA250A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2053D848-4FFE-0205-A93E-46BB9057A3CA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B568389-BE12-E519-0741-41CBC3F6C356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BF752AC-B4D5-BCBD-2B46-16923438D7FE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804D6C6-1ADF-0DE0-75F1-C2A1D6E6A9F3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289A05F1-9D5B-6173-AE05-97104269C847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7213889-D40F-60C1-A436-E81BA5663829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C055A02-6D72-BF48-A7A5-C617F7418799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CEA34072-52C7-AD4E-802F-487A535FEE9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630311F-5159-164F-E73E-72EBBB2B9F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258027"/>
            <a:ext cx="2904967" cy="2904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032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7F2EF4C-C2C7-4FDC-B1F7-5C88F927BBFB}"/>
</file>

<file path=customXml/itemProps2.xml><?xml version="1.0" encoding="utf-8"?>
<ds:datastoreItem xmlns:ds="http://schemas.openxmlformats.org/officeDocument/2006/customXml" ds:itemID="{D26C18E1-E2BA-4502-9884-852A86861561}"/>
</file>

<file path=customXml/itemProps3.xml><?xml version="1.0" encoding="utf-8"?>
<ds:datastoreItem xmlns:ds="http://schemas.openxmlformats.org/officeDocument/2006/customXml" ds:itemID="{B6462DA9-97C0-4CA9-A2E9-289275F06C1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