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4"/>
  </p:sldMasterIdLst>
  <p:notesMasterIdLst>
    <p:notesMasterId r:id="rId6"/>
  </p:notesMasterIdLst>
  <p:sldIdLst>
    <p:sldId id="318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A46E1C-29F8-A6FE-415B-5589E9CAF1A5}" v="3" dt="2026-03-30T13:56:37.0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SKANE Inès" userId="S::imaskane@opco-atlas.fr::db152099-f535-404c-b859-1fe32b3378e1" providerId="AD" clId="Web-{4AA46E1C-29F8-A6FE-415B-5589E9CAF1A5}"/>
    <pc:docChg chg="modSld">
      <pc:chgData name="MASKANE Inès" userId="S::imaskane@opco-atlas.fr::db152099-f535-404c-b859-1fe32b3378e1" providerId="AD" clId="Web-{4AA46E1C-29F8-A6FE-415B-5589E9CAF1A5}" dt="2026-03-30T13:56:37.039" v="2" actId="14100"/>
      <pc:docMkLst>
        <pc:docMk/>
      </pc:docMkLst>
      <pc:sldChg chg="modSp">
        <pc:chgData name="MASKANE Inès" userId="S::imaskane@opco-atlas.fr::db152099-f535-404c-b859-1fe32b3378e1" providerId="AD" clId="Web-{4AA46E1C-29F8-A6FE-415B-5589E9CAF1A5}" dt="2026-03-30T13:56:37.039" v="2" actId="14100"/>
        <pc:sldMkLst>
          <pc:docMk/>
          <pc:sldMk cId="709111415" sldId="318"/>
        </pc:sldMkLst>
        <pc:spChg chg="mod">
          <ac:chgData name="MASKANE Inès" userId="S::imaskane@opco-atlas.fr::db152099-f535-404c-b859-1fe32b3378e1" providerId="AD" clId="Web-{4AA46E1C-29F8-A6FE-415B-5589E9CAF1A5}" dt="2026-03-30T13:56:37.039" v="2" actId="14100"/>
          <ac:spMkLst>
            <pc:docMk/>
            <pc:sldMk cId="709111415" sldId="318"/>
            <ac:spMk id="74" creationId="{51AEC80D-363F-98B1-34DB-BCC60B5616C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F52970-F4D3-97BF-8C63-4C9703946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E07A25BB-0219-04C9-D97C-37509224DB4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95E8503-A47C-F044-EDC5-EED07491598F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11E14221-5342-38DA-4E74-6AF73FA81F25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ECD2EDA9-D94B-A23B-1755-4DBF9CADBC26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3D4923B0-6AF3-9E6B-D4DE-6051BF4B93B2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2A948372-2298-6895-88D3-71C6F35EC5BF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C7F9184D-8621-E86C-CB5A-AAC1EBF309D4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813F2FFB-658F-0B3A-23C7-DB167C9690A0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DE1CF713-D82E-5632-C033-2FCE9E6C18C6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5AA3E6E0-B409-ADA4-ED5B-A72D93BADE1F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36262364-A2DF-72B0-AF98-C2B5B8353657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C12246D6-DF08-8521-ED76-9332C3DA2919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AC78BB27-0947-778F-B3EC-B3F2089C32F2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1BFFE6CE-6273-D0D7-85EE-E1BD8B1A82B7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1AEC80D-363F-98B1-34DB-BCC60B5616C2}"/>
              </a:ext>
            </a:extLst>
          </p:cNvPr>
          <p:cNvSpPr txBox="1"/>
          <p:nvPr/>
        </p:nvSpPr>
        <p:spPr>
          <a:xfrm>
            <a:off x="4567" y="2643383"/>
            <a:ext cx="2131642" cy="388388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5D927B3-04D2-21F4-53D7-B36359BEF6CB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B6EC6A1-E5FF-7DBE-6D48-1AE7B9F36076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8713116A-4905-B2B5-96EF-64478C2C6643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B57F891F-13CF-E619-080F-BE38DD3BB174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FCB9470-CBFC-8635-D877-CF1C807080C4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821C0DF1-C9FD-D347-D5D4-A14E93C28E61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938AEC0C-BBE9-5236-0E13-31BF2288056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A11F531D-B736-1492-34F6-7C26CAA90CBF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1B0EAF1-C718-D672-CF90-29A39D79A21A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835A2451-C605-4B69-3C1B-0E494D805F3F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24CF4BD9-F977-8691-F492-70346A361B00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CC56F640-E7FD-E659-A3D4-CAB786CB26D3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A975B0D-6CA0-7C1C-FAEE-5F0A5D5D2A3A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380CE48-5629-400A-6326-D5CDA6977488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9AF65614-F3D1-E810-56D7-14E761AED19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76" name="Image 75">
            <a:extLst>
              <a:ext uri="{FF2B5EF4-FFF2-40B4-BE49-F238E27FC236}">
                <a16:creationId xmlns:a16="http://schemas.microsoft.com/office/drawing/2014/main" id="{76678983-EF0E-DD08-2133-B569E7D1FE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595" y="-236562"/>
            <a:ext cx="2907815" cy="290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111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34A0C69-0DA4-4C85-9736-D61C35F71D93}">
  <ds:schemaRefs>
    <ds:schemaRef ds:uri="http://schemas.microsoft.com/office/2006/metadata/properties"/>
    <ds:schemaRef ds:uri="http://schemas.microsoft.com/office/infopath/2007/PartnerControls"/>
    <ds:schemaRef ds:uri="7bb7693c-da28-47d8-af59-604a0f35d887"/>
    <ds:schemaRef ds:uri="bd724b11-f43f-450f-b014-34ceac171d31"/>
  </ds:schemaRefs>
</ds:datastoreItem>
</file>

<file path=customXml/itemProps2.xml><?xml version="1.0" encoding="utf-8"?>
<ds:datastoreItem xmlns:ds="http://schemas.openxmlformats.org/officeDocument/2006/customXml" ds:itemID="{C05D3E68-76FC-4496-9E7C-058A9A0D79C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45ED07-296A-470D-8DAA-D301DFD015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724b11-f43f-450f-b014-34ceac171d31"/>
    <ds:schemaRef ds:uri="7bb7693c-da28-47d8-af59-604a0f35d88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920</TotalTime>
  <Words>16</Words>
  <Application>Microsoft Office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102</cp:revision>
  <dcterms:created xsi:type="dcterms:W3CDTF">2026-03-13T03:40:26Z</dcterms:created>
  <dcterms:modified xsi:type="dcterms:W3CDTF">2026-03-30T13:56:39Z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  <property fmtid="{D5CDD505-2E9C-101B-9397-08002B2CF9AE}" pid="3" name="MediaServiceImageTags">
    <vt:lpwstr/>
  </property>
</Properties>
</file>