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19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3472" autoAdjust="0"/>
  </p:normalViewPr>
  <p:slideViewPr>
    <p:cSldViewPr>
      <p:cViewPr varScale="1">
        <p:scale>
          <a:sx n="138" d="100"/>
          <a:sy n="138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4E148B-8C59-50BB-EA73-629FD969D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D4834C34-4DEC-8231-9FB9-76C17779E9A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57645"/>
            <a:ext cx="4572000" cy="457200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4245709-D5FB-D2A6-BFB3-7807A4BA47D6}"/>
              </a:ext>
            </a:extLst>
          </p:cNvPr>
          <p:cNvSpPr/>
          <p:nvPr/>
        </p:nvSpPr>
        <p:spPr>
          <a:xfrm>
            <a:off x="1" y="872946"/>
            <a:ext cx="2129831" cy="4270553"/>
          </a:xfrm>
          <a:custGeom>
            <a:avLst/>
            <a:gdLst>
              <a:gd name="csX0" fmla="*/ 0 w 2038617"/>
              <a:gd name="csY0" fmla="*/ 0 h 5143500"/>
              <a:gd name="csX1" fmla="*/ 2038617 w 2038617"/>
              <a:gd name="csY1" fmla="*/ 0 h 5143500"/>
              <a:gd name="csX2" fmla="*/ 2038617 w 2038617"/>
              <a:gd name="csY2" fmla="*/ 5143500 h 5143500"/>
              <a:gd name="csX3" fmla="*/ 0 w 2038617"/>
              <a:gd name="csY3" fmla="*/ 5143500 h 51435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038617" h="5143500">
                <a:moveTo>
                  <a:pt x="0" y="0"/>
                </a:moveTo>
                <a:lnTo>
                  <a:pt x="2038617" y="0"/>
                </a:lnTo>
                <a:lnTo>
                  <a:pt x="2038617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C3A7AC6E-654E-5400-981B-96A4B8A35DCC}"/>
              </a:ext>
            </a:extLst>
          </p:cNvPr>
          <p:cNvSpPr/>
          <p:nvPr/>
        </p:nvSpPr>
        <p:spPr>
          <a:xfrm>
            <a:off x="189954" y="273860"/>
            <a:ext cx="2522494" cy="1819831"/>
          </a:xfrm>
          <a:custGeom>
            <a:avLst/>
            <a:gdLst>
              <a:gd name="csX0" fmla="*/ 3578775 w 7129354"/>
              <a:gd name="csY0" fmla="*/ 5139247 h 5143408"/>
              <a:gd name="csX1" fmla="*/ 3578799 w 7129354"/>
              <a:gd name="csY1" fmla="*/ 5139249 h 5143408"/>
              <a:gd name="csX2" fmla="*/ 3578755 w 7129354"/>
              <a:gd name="csY2" fmla="*/ 5139249 h 5143408"/>
              <a:gd name="csX3" fmla="*/ 1074598 w 7129354"/>
              <a:gd name="csY3" fmla="*/ 0 h 5143408"/>
              <a:gd name="csX4" fmla="*/ 1084447 w 7129354"/>
              <a:gd name="csY4" fmla="*/ 131 h 5143408"/>
              <a:gd name="csX5" fmla="*/ 1254325 w 7129354"/>
              <a:gd name="csY5" fmla="*/ 42844 h 5143408"/>
              <a:gd name="csX6" fmla="*/ 1281628 w 7129354"/>
              <a:gd name="csY6" fmla="*/ 60661 h 5143408"/>
              <a:gd name="csX7" fmla="*/ 1313869 w 7129354"/>
              <a:gd name="csY7" fmla="*/ 57782 h 5143408"/>
              <a:gd name="csX8" fmla="*/ 1781816 w 7129354"/>
              <a:gd name="csY8" fmla="*/ 57782 h 5143408"/>
              <a:gd name="csX9" fmla="*/ 1834951 w 7129354"/>
              <a:gd name="csY9" fmla="*/ 63397 h 5143408"/>
              <a:gd name="csX10" fmla="*/ 1871336 w 7129354"/>
              <a:gd name="csY10" fmla="*/ 58526 h 5143408"/>
              <a:gd name="csX11" fmla="*/ 2007212 w 7129354"/>
              <a:gd name="csY11" fmla="*/ 58789 h 5143408"/>
              <a:gd name="csX12" fmla="*/ 2213391 w 7129354"/>
              <a:gd name="csY12" fmla="*/ 116790 h 5143408"/>
              <a:gd name="csX13" fmla="*/ 2421627 w 7129354"/>
              <a:gd name="csY13" fmla="*/ 58001 h 5143408"/>
              <a:gd name="csX14" fmla="*/ 2586394 w 7129354"/>
              <a:gd name="csY14" fmla="*/ 58001 h 5143408"/>
              <a:gd name="csX15" fmla="*/ 2738699 w 7129354"/>
              <a:gd name="csY15" fmla="*/ 88173 h 5143408"/>
              <a:gd name="csX16" fmla="*/ 2769748 w 7129354"/>
              <a:gd name="csY16" fmla="*/ 104659 h 5143408"/>
              <a:gd name="csX17" fmla="*/ 2783906 w 7129354"/>
              <a:gd name="csY17" fmla="*/ 97694 h 5143408"/>
              <a:gd name="csX18" fmla="*/ 2865982 w 7129354"/>
              <a:gd name="csY18" fmla="*/ 70695 h 5143408"/>
              <a:gd name="csX19" fmla="*/ 3065981 w 7129354"/>
              <a:gd name="csY19" fmla="*/ 45261 h 5143408"/>
              <a:gd name="csX20" fmla="*/ 3266994 w 7129354"/>
              <a:gd name="csY20" fmla="*/ 72665 h 5143408"/>
              <a:gd name="csX21" fmla="*/ 3354804 w 7129354"/>
              <a:gd name="csY21" fmla="*/ 105392 h 5143408"/>
              <a:gd name="csX22" fmla="*/ 3410743 w 7129354"/>
              <a:gd name="csY22" fmla="*/ 137475 h 5143408"/>
              <a:gd name="csX23" fmla="*/ 3447358 w 7129354"/>
              <a:gd name="csY23" fmla="*/ 111717 h 5143408"/>
              <a:gd name="csX24" fmla="*/ 3647700 w 7129354"/>
              <a:gd name="csY24" fmla="*/ 57694 h 5143408"/>
              <a:gd name="csX25" fmla="*/ 3921510 w 7129354"/>
              <a:gd name="csY25" fmla="*/ 57913 h 5143408"/>
              <a:gd name="csX26" fmla="*/ 4092826 w 7129354"/>
              <a:gd name="csY26" fmla="*/ 85034 h 5143408"/>
              <a:gd name="csX27" fmla="*/ 4110526 w 7129354"/>
              <a:gd name="csY27" fmla="*/ 90869 h 5143408"/>
              <a:gd name="csX28" fmla="*/ 4128356 w 7129354"/>
              <a:gd name="csY28" fmla="*/ 82449 h 5143408"/>
              <a:gd name="csX29" fmla="*/ 4266540 w 7129354"/>
              <a:gd name="csY29" fmla="*/ 57738 h 5143408"/>
              <a:gd name="csX30" fmla="*/ 4676707 w 7129354"/>
              <a:gd name="csY30" fmla="*/ 57738 h 5143408"/>
              <a:gd name="csX31" fmla="*/ 4981289 w 7129354"/>
              <a:gd name="csY31" fmla="*/ 199348 h 5143408"/>
              <a:gd name="csX32" fmla="*/ 5069320 w 7129354"/>
              <a:gd name="csY32" fmla="*/ 523542 h 5143408"/>
              <a:gd name="csX33" fmla="*/ 5049053 w 7129354"/>
              <a:gd name="csY33" fmla="*/ 641558 h 5143408"/>
              <a:gd name="csX34" fmla="*/ 4957826 w 7129354"/>
              <a:gd name="csY34" fmla="*/ 834604 h 5143408"/>
              <a:gd name="csX35" fmla="*/ 4954981 w 7129354"/>
              <a:gd name="csY35" fmla="*/ 928632 h 5143408"/>
              <a:gd name="csX36" fmla="*/ 4936859 w 7129354"/>
              <a:gd name="csY36" fmla="*/ 1049449 h 5143408"/>
              <a:gd name="csX37" fmla="*/ 4903940 w 7129354"/>
              <a:gd name="csY37" fmla="*/ 1158837 h 5143408"/>
              <a:gd name="csX38" fmla="*/ 4929149 w 7129354"/>
              <a:gd name="csY38" fmla="*/ 1265324 h 5143408"/>
              <a:gd name="csX39" fmla="*/ 4928290 w 7129354"/>
              <a:gd name="csY39" fmla="*/ 1284700 h 5143408"/>
              <a:gd name="csX40" fmla="*/ 4931164 w 7129354"/>
              <a:gd name="csY40" fmla="*/ 1283341 h 5143408"/>
              <a:gd name="csX41" fmla="*/ 5069276 w 7129354"/>
              <a:gd name="csY41" fmla="*/ 1258555 h 5143408"/>
              <a:gd name="csX42" fmla="*/ 5202132 w 7129354"/>
              <a:gd name="csY42" fmla="*/ 1258467 h 5143408"/>
              <a:gd name="csX43" fmla="*/ 5320497 w 7129354"/>
              <a:gd name="csY43" fmla="*/ 1276415 h 5143408"/>
              <a:gd name="csX44" fmla="*/ 5440396 w 7129354"/>
              <a:gd name="csY44" fmla="*/ 1257986 h 5143408"/>
              <a:gd name="csX45" fmla="*/ 5568436 w 7129354"/>
              <a:gd name="csY45" fmla="*/ 1258905 h 5143408"/>
              <a:gd name="csX46" fmla="*/ 5654681 w 7129354"/>
              <a:gd name="csY46" fmla="*/ 1268980 h 5143408"/>
              <a:gd name="csX47" fmla="*/ 5700458 w 7129354"/>
              <a:gd name="csY47" fmla="*/ 1284844 h 5143408"/>
              <a:gd name="csX48" fmla="*/ 5771697 w 7129354"/>
              <a:gd name="csY48" fmla="*/ 1263737 h 5143408"/>
              <a:gd name="csX49" fmla="*/ 5942664 w 7129354"/>
              <a:gd name="csY49" fmla="*/ 1245686 h 5143408"/>
              <a:gd name="csX50" fmla="*/ 6158141 w 7129354"/>
              <a:gd name="csY50" fmla="*/ 1276268 h 5143408"/>
              <a:gd name="csX51" fmla="*/ 6178087 w 7129354"/>
              <a:gd name="csY51" fmla="*/ 1283922 h 5143408"/>
              <a:gd name="csX52" fmla="*/ 6180610 w 7129354"/>
              <a:gd name="csY52" fmla="*/ 1282731 h 5143408"/>
              <a:gd name="csX53" fmla="*/ 6318818 w 7129354"/>
              <a:gd name="csY53" fmla="*/ 1258030 h 5143408"/>
              <a:gd name="csX54" fmla="*/ 6730999 w 7129354"/>
              <a:gd name="csY54" fmla="*/ 1257986 h 5143408"/>
              <a:gd name="csX55" fmla="*/ 7036063 w 7129354"/>
              <a:gd name="csY55" fmla="*/ 1400165 h 5143408"/>
              <a:gd name="csX56" fmla="*/ 7123349 w 7129354"/>
              <a:gd name="csY56" fmla="*/ 1725278 h 5143408"/>
              <a:gd name="csX57" fmla="*/ 7102863 w 7129354"/>
              <a:gd name="csY57" fmla="*/ 1841806 h 5143408"/>
              <a:gd name="csX58" fmla="*/ 7010105 w 7129354"/>
              <a:gd name="csY58" fmla="*/ 2035421 h 5143408"/>
              <a:gd name="csX59" fmla="*/ 7007435 w 7129354"/>
              <a:gd name="csY59" fmla="*/ 2127828 h 5143408"/>
              <a:gd name="csX60" fmla="*/ 6989881 w 7129354"/>
              <a:gd name="csY60" fmla="*/ 2248121 h 5143408"/>
              <a:gd name="csX61" fmla="*/ 6956962 w 7129354"/>
              <a:gd name="csY61" fmla="*/ 2358564 h 5143408"/>
              <a:gd name="csX62" fmla="*/ 6977712 w 7129354"/>
              <a:gd name="csY62" fmla="*/ 2576385 h 5143408"/>
              <a:gd name="csX63" fmla="*/ 6955649 w 7129354"/>
              <a:gd name="csY63" fmla="*/ 2695408 h 5143408"/>
              <a:gd name="csX64" fmla="*/ 6914143 w 7129354"/>
              <a:gd name="csY64" fmla="*/ 2806103 h 5143408"/>
              <a:gd name="csX65" fmla="*/ 6941109 w 7129354"/>
              <a:gd name="csY65" fmla="*/ 2855466 h 5143408"/>
              <a:gd name="csX66" fmla="*/ 6969438 w 7129354"/>
              <a:gd name="csY66" fmla="*/ 2969174 h 5143408"/>
              <a:gd name="csX67" fmla="*/ 6952278 w 7129354"/>
              <a:gd name="csY67" fmla="*/ 3191110 h 5143408"/>
              <a:gd name="csX68" fmla="*/ 6951491 w 7129354"/>
              <a:gd name="csY68" fmla="*/ 3248893 h 5143408"/>
              <a:gd name="csX69" fmla="*/ 6920542 w 7129354"/>
              <a:gd name="csY69" fmla="*/ 3426967 h 5143408"/>
              <a:gd name="csX70" fmla="*/ 6880543 w 7129354"/>
              <a:gd name="csY70" fmla="*/ 3525772 h 5143408"/>
              <a:gd name="csX71" fmla="*/ 6854251 w 7129354"/>
              <a:gd name="csY71" fmla="*/ 3563255 h 5143408"/>
              <a:gd name="csX72" fmla="*/ 6873862 w 7129354"/>
              <a:gd name="csY72" fmla="*/ 3639800 h 5143408"/>
              <a:gd name="csX73" fmla="*/ 6879438 w 7129354"/>
              <a:gd name="csY73" fmla="*/ 3753700 h 5143408"/>
              <a:gd name="csX74" fmla="*/ 6859608 w 7129354"/>
              <a:gd name="csY74" fmla="*/ 3895836 h 5143408"/>
              <a:gd name="csX75" fmla="*/ 6856194 w 7129354"/>
              <a:gd name="csY75" fmla="*/ 3913346 h 5143408"/>
              <a:gd name="csX76" fmla="*/ 6843806 w 7129354"/>
              <a:gd name="csY76" fmla="*/ 3975987 h 5143408"/>
              <a:gd name="csX77" fmla="*/ 6775648 w 7129354"/>
              <a:gd name="csY77" fmla="*/ 4213989 h 5143408"/>
              <a:gd name="csX78" fmla="*/ 6389120 w 7129354"/>
              <a:gd name="csY78" fmla="*/ 4455974 h 5143408"/>
              <a:gd name="csX79" fmla="*/ 6315404 w 7129354"/>
              <a:gd name="csY79" fmla="*/ 4458250 h 5143408"/>
              <a:gd name="csX80" fmla="*/ 6315491 w 7129354"/>
              <a:gd name="csY80" fmla="*/ 4458163 h 5143408"/>
              <a:gd name="csX81" fmla="*/ 6246853 w 7129354"/>
              <a:gd name="csY81" fmla="*/ 4456587 h 5143408"/>
              <a:gd name="csX82" fmla="*/ 6174453 w 7129354"/>
              <a:gd name="csY82" fmla="*/ 4445736 h 5143408"/>
              <a:gd name="csX83" fmla="*/ 6170089 w 7129354"/>
              <a:gd name="csY83" fmla="*/ 4446903 h 5143408"/>
              <a:gd name="csX84" fmla="*/ 6094036 w 7129354"/>
              <a:gd name="csY84" fmla="*/ 4453523 h 5143408"/>
              <a:gd name="csX85" fmla="*/ 6090745 w 7129354"/>
              <a:gd name="csY85" fmla="*/ 4453432 h 5143408"/>
              <a:gd name="csX86" fmla="*/ 6089494 w 7129354"/>
              <a:gd name="csY86" fmla="*/ 4487463 h 5143408"/>
              <a:gd name="csX87" fmla="*/ 6074470 w 7129354"/>
              <a:gd name="csY87" fmla="*/ 4576923 h 5143408"/>
              <a:gd name="csX88" fmla="*/ 6070836 w 7129354"/>
              <a:gd name="csY88" fmla="*/ 4595746 h 5143408"/>
              <a:gd name="csX89" fmla="*/ 6058492 w 7129354"/>
              <a:gd name="csY89" fmla="*/ 4656811 h 5143408"/>
              <a:gd name="csX90" fmla="*/ 5942052 w 7129354"/>
              <a:gd name="csY90" fmla="*/ 4966384 h 5143408"/>
              <a:gd name="csX91" fmla="*/ 5583057 w 7129354"/>
              <a:gd name="csY91" fmla="*/ 5137630 h 5143408"/>
              <a:gd name="csX92" fmla="*/ 5581087 w 7129354"/>
              <a:gd name="csY92" fmla="*/ 5137630 h 5143408"/>
              <a:gd name="csX93" fmla="*/ 5558325 w 7129354"/>
              <a:gd name="csY93" fmla="*/ 5138155 h 5143408"/>
              <a:gd name="csX94" fmla="*/ 5511880 w 7129354"/>
              <a:gd name="csY94" fmla="*/ 5139031 h 5143408"/>
              <a:gd name="csX95" fmla="*/ 5410323 w 7129354"/>
              <a:gd name="csY95" fmla="*/ 5132377 h 5143408"/>
              <a:gd name="csX96" fmla="*/ 5380608 w 7129354"/>
              <a:gd name="csY96" fmla="*/ 5125145 h 5143408"/>
              <a:gd name="csX97" fmla="*/ 5312399 w 7129354"/>
              <a:gd name="csY97" fmla="*/ 5136229 h 5143408"/>
              <a:gd name="csX98" fmla="*/ 5229840 w 7129354"/>
              <a:gd name="csY98" fmla="*/ 5138899 h 5143408"/>
              <a:gd name="csX99" fmla="*/ 5145443 w 7129354"/>
              <a:gd name="csY99" fmla="*/ 5135791 h 5143408"/>
              <a:gd name="csX100" fmla="*/ 5106458 w 7129354"/>
              <a:gd name="csY100" fmla="*/ 5128675 h 5143408"/>
              <a:gd name="csX101" fmla="*/ 5073150 w 7129354"/>
              <a:gd name="csY101" fmla="*/ 5135283 h 5143408"/>
              <a:gd name="csX102" fmla="*/ 5014952 w 7129354"/>
              <a:gd name="csY102" fmla="*/ 5139074 h 5143408"/>
              <a:gd name="csX103" fmla="*/ 5014996 w 7129354"/>
              <a:gd name="csY103" fmla="*/ 5139118 h 5143408"/>
              <a:gd name="csX104" fmla="*/ 4917904 w 7129354"/>
              <a:gd name="csY104" fmla="*/ 5128350 h 5143408"/>
              <a:gd name="csX105" fmla="*/ 4913220 w 7129354"/>
              <a:gd name="csY105" fmla="*/ 5129400 h 5143408"/>
              <a:gd name="csX106" fmla="*/ 4822738 w 7129354"/>
              <a:gd name="csY106" fmla="*/ 5138855 h 5143408"/>
              <a:gd name="csX107" fmla="*/ 4759037 w 7129354"/>
              <a:gd name="csY107" fmla="*/ 5132192 h 5143408"/>
              <a:gd name="csX108" fmla="*/ 4733788 w 7129354"/>
              <a:gd name="csY108" fmla="*/ 5137499 h 5143408"/>
              <a:gd name="csX109" fmla="*/ 4697631 w 7129354"/>
              <a:gd name="csY109" fmla="*/ 5138987 h 5143408"/>
              <a:gd name="csX110" fmla="*/ 4697631 w 7129354"/>
              <a:gd name="csY110" fmla="*/ 5139031 h 5143408"/>
              <a:gd name="csX111" fmla="*/ 4653550 w 7129354"/>
              <a:gd name="csY111" fmla="*/ 5136798 h 5143408"/>
              <a:gd name="csX112" fmla="*/ 4650967 w 7129354"/>
              <a:gd name="csY112" fmla="*/ 5136930 h 5143408"/>
              <a:gd name="csX113" fmla="*/ 4579089 w 7129354"/>
              <a:gd name="csY113" fmla="*/ 5138768 h 5143408"/>
              <a:gd name="csX114" fmla="*/ 4510495 w 7129354"/>
              <a:gd name="csY114" fmla="*/ 5136536 h 5143408"/>
              <a:gd name="csX115" fmla="*/ 4474702 w 7129354"/>
              <a:gd name="csY115" fmla="*/ 5130507 h 5143408"/>
              <a:gd name="csX116" fmla="*/ 4466615 w 7129354"/>
              <a:gd name="csY116" fmla="*/ 5132683 h 5143408"/>
              <a:gd name="csX117" fmla="*/ 4390640 w 7129354"/>
              <a:gd name="csY117" fmla="*/ 5139338 h 5143408"/>
              <a:gd name="csX118" fmla="*/ 4390640 w 7129354"/>
              <a:gd name="csY118" fmla="*/ 5139381 h 5143408"/>
              <a:gd name="csX119" fmla="*/ 4292585 w 7129354"/>
              <a:gd name="csY119" fmla="*/ 5128481 h 5143408"/>
              <a:gd name="csX120" fmla="*/ 4195844 w 7129354"/>
              <a:gd name="csY120" fmla="*/ 5139075 h 5143408"/>
              <a:gd name="csX121" fmla="*/ 4103568 w 7129354"/>
              <a:gd name="csY121" fmla="*/ 5129404 h 5143408"/>
              <a:gd name="csX122" fmla="*/ 4097519 w 7129354"/>
              <a:gd name="csY122" fmla="*/ 5127430 h 5143408"/>
              <a:gd name="csX123" fmla="*/ 4078618 w 7129354"/>
              <a:gd name="csY123" fmla="*/ 5132448 h 5143408"/>
              <a:gd name="csX124" fmla="*/ 4002142 w 7129354"/>
              <a:gd name="csY124" fmla="*/ 5139074 h 5143408"/>
              <a:gd name="csX125" fmla="*/ 4002142 w 7129354"/>
              <a:gd name="csY125" fmla="*/ 5138987 h 5143408"/>
              <a:gd name="csX126" fmla="*/ 3914220 w 7129354"/>
              <a:gd name="csY126" fmla="*/ 5129783 h 5143408"/>
              <a:gd name="csX127" fmla="*/ 3849763 w 7129354"/>
              <a:gd name="csY127" fmla="*/ 5137498 h 5143408"/>
              <a:gd name="csX128" fmla="*/ 3834223 w 7129354"/>
              <a:gd name="csY128" fmla="*/ 5137848 h 5143408"/>
              <a:gd name="csX129" fmla="*/ 3776747 w 7129354"/>
              <a:gd name="csY129" fmla="*/ 5138768 h 5143408"/>
              <a:gd name="csX130" fmla="*/ 3776835 w 7129354"/>
              <a:gd name="csY130" fmla="*/ 5138812 h 5143408"/>
              <a:gd name="csX131" fmla="*/ 3698479 w 7129354"/>
              <a:gd name="csY131" fmla="*/ 5136054 h 5143408"/>
              <a:gd name="csX132" fmla="*/ 3665410 w 7129354"/>
              <a:gd name="csY132" fmla="*/ 5130034 h 5143408"/>
              <a:gd name="csX133" fmla="*/ 3578775 w 7129354"/>
              <a:gd name="csY133" fmla="*/ 5139247 h 5143408"/>
              <a:gd name="csX134" fmla="*/ 3495124 w 7129354"/>
              <a:gd name="csY134" fmla="*/ 5132169 h 5143408"/>
              <a:gd name="csX135" fmla="*/ 3469482 w 7129354"/>
              <a:gd name="csY135" fmla="*/ 5126747 h 5143408"/>
              <a:gd name="csX136" fmla="*/ 3447001 w 7129354"/>
              <a:gd name="csY136" fmla="*/ 5132830 h 5143408"/>
              <a:gd name="csX137" fmla="*/ 3370652 w 7129354"/>
              <a:gd name="csY137" fmla="*/ 5139556 h 5143408"/>
              <a:gd name="csX138" fmla="*/ 3370696 w 7129354"/>
              <a:gd name="csY138" fmla="*/ 5139512 h 5143408"/>
              <a:gd name="csX139" fmla="*/ 3304181 w 7129354"/>
              <a:gd name="csY139" fmla="*/ 5131323 h 5143408"/>
              <a:gd name="csX140" fmla="*/ 3272377 w 7129354"/>
              <a:gd name="csY140" fmla="*/ 5137805 h 5143408"/>
              <a:gd name="csX141" fmla="*/ 3240904 w 7129354"/>
              <a:gd name="csY141" fmla="*/ 5138943 h 5143408"/>
              <a:gd name="csX142" fmla="*/ 3199405 w 7129354"/>
              <a:gd name="csY142" fmla="*/ 5136930 h 5143408"/>
              <a:gd name="csX143" fmla="*/ 3141229 w 7129354"/>
              <a:gd name="csY143" fmla="*/ 5139687 h 5143408"/>
              <a:gd name="csX144" fmla="*/ 3141142 w 7129354"/>
              <a:gd name="csY144" fmla="*/ 5139731 h 5143408"/>
              <a:gd name="csX145" fmla="*/ 3091151 w 7129354"/>
              <a:gd name="csY145" fmla="*/ 5138418 h 5143408"/>
              <a:gd name="csX146" fmla="*/ 3074167 w 7129354"/>
              <a:gd name="csY146" fmla="*/ 5137761 h 5143408"/>
              <a:gd name="csX147" fmla="*/ 2975426 w 7129354"/>
              <a:gd name="csY147" fmla="*/ 5124350 h 5143408"/>
              <a:gd name="csX148" fmla="*/ 2950676 w 7129354"/>
              <a:gd name="csY148" fmla="*/ 5115248 h 5143408"/>
              <a:gd name="csX149" fmla="*/ 2944059 w 7129354"/>
              <a:gd name="csY149" fmla="*/ 5118395 h 5143408"/>
              <a:gd name="csX150" fmla="*/ 2805699 w 7129354"/>
              <a:gd name="csY150" fmla="*/ 5143364 h 5143408"/>
              <a:gd name="csX151" fmla="*/ 2805742 w 7129354"/>
              <a:gd name="csY151" fmla="*/ 5143408 h 5143408"/>
              <a:gd name="csX152" fmla="*/ 2743407 w 7129354"/>
              <a:gd name="csY152" fmla="*/ 5138505 h 5143408"/>
              <a:gd name="csX153" fmla="*/ 2693635 w 7129354"/>
              <a:gd name="csY153" fmla="*/ 5130670 h 5143408"/>
              <a:gd name="csX154" fmla="*/ 2433483 w 7129354"/>
              <a:gd name="csY154" fmla="*/ 4971681 h 5143408"/>
              <a:gd name="csX155" fmla="*/ 2361956 w 7129354"/>
              <a:gd name="csY155" fmla="*/ 4675284 h 5143408"/>
              <a:gd name="csX156" fmla="*/ 2431042 w 7129354"/>
              <a:gd name="csY156" fmla="*/ 4235785 h 5143408"/>
              <a:gd name="csX157" fmla="*/ 2413565 w 7129354"/>
              <a:gd name="csY157" fmla="*/ 4209070 h 5143408"/>
              <a:gd name="csX158" fmla="*/ 2408919 w 7129354"/>
              <a:gd name="csY158" fmla="*/ 4196980 h 5143408"/>
              <a:gd name="csX159" fmla="*/ 2351674 w 7129354"/>
              <a:gd name="csY159" fmla="*/ 4209961 h 5143408"/>
              <a:gd name="csX160" fmla="*/ 2219387 w 7129354"/>
              <a:gd name="csY160" fmla="*/ 4220117 h 5143408"/>
              <a:gd name="csX161" fmla="*/ 2219387 w 7129354"/>
              <a:gd name="csY161" fmla="*/ 4220029 h 5143408"/>
              <a:gd name="csX162" fmla="*/ 2117782 w 7129354"/>
              <a:gd name="csY162" fmla="*/ 4213170 h 5143408"/>
              <a:gd name="csX163" fmla="*/ 2038944 w 7129354"/>
              <a:gd name="csY163" fmla="*/ 4196344 h 5143408"/>
              <a:gd name="csX164" fmla="*/ 2031411 w 7129354"/>
              <a:gd name="csY164" fmla="*/ 4199650 h 5143408"/>
              <a:gd name="csX165" fmla="*/ 1901541 w 7129354"/>
              <a:gd name="csY165" fmla="*/ 4221387 h 5143408"/>
              <a:gd name="csX166" fmla="*/ 1489229 w 7129354"/>
              <a:gd name="csY166" fmla="*/ 4221387 h 5143408"/>
              <a:gd name="csX167" fmla="*/ 1489229 w 7129354"/>
              <a:gd name="csY167" fmla="*/ 4221431 h 5143408"/>
              <a:gd name="csX168" fmla="*/ 1402702 w 7129354"/>
              <a:gd name="csY168" fmla="*/ 4211922 h 5143408"/>
              <a:gd name="csX169" fmla="*/ 1372815 w 7129354"/>
              <a:gd name="csY169" fmla="*/ 4201777 h 5143408"/>
              <a:gd name="csX170" fmla="*/ 1301787 w 7129354"/>
              <a:gd name="csY170" fmla="*/ 4219066 h 5143408"/>
              <a:gd name="csX171" fmla="*/ 1163854 w 7129354"/>
              <a:gd name="csY171" fmla="*/ 4230973 h 5143408"/>
              <a:gd name="csX172" fmla="*/ 1163898 w 7129354"/>
              <a:gd name="csY172" fmla="*/ 4231017 h 5143408"/>
              <a:gd name="csX173" fmla="*/ 1016597 w 7129354"/>
              <a:gd name="csY173" fmla="*/ 4216396 h 5143408"/>
              <a:gd name="csX174" fmla="*/ 963285 w 7129354"/>
              <a:gd name="csY174" fmla="*/ 4200694 h 5143408"/>
              <a:gd name="csX175" fmla="*/ 957845 w 7129354"/>
              <a:gd name="csY175" fmla="*/ 4202901 h 5143408"/>
              <a:gd name="csX176" fmla="*/ 836596 w 7129354"/>
              <a:gd name="csY176" fmla="*/ 4221781 h 5143408"/>
              <a:gd name="csX177" fmla="*/ 424372 w 7129354"/>
              <a:gd name="csY177" fmla="*/ 4221387 h 5143408"/>
              <a:gd name="csX178" fmla="*/ 424416 w 7129354"/>
              <a:gd name="csY178" fmla="*/ 4221299 h 5143408"/>
              <a:gd name="csX179" fmla="*/ 119702 w 7129354"/>
              <a:gd name="csY179" fmla="*/ 4079076 h 5143408"/>
              <a:gd name="csX180" fmla="*/ 32417 w 7129354"/>
              <a:gd name="csY180" fmla="*/ 3754357 h 5143408"/>
              <a:gd name="csX181" fmla="*/ 69011 w 7129354"/>
              <a:gd name="csY181" fmla="*/ 3544940 h 5143408"/>
              <a:gd name="csX182" fmla="*/ 163302 w 7129354"/>
              <a:gd name="csY182" fmla="*/ 3308645 h 5143408"/>
              <a:gd name="csX183" fmla="*/ 148987 w 7129354"/>
              <a:gd name="csY183" fmla="*/ 3114899 h 5143408"/>
              <a:gd name="csX184" fmla="*/ 154590 w 7129354"/>
              <a:gd name="csY184" fmla="*/ 3077166 h 5143408"/>
              <a:gd name="csX185" fmla="*/ 171444 w 7129354"/>
              <a:gd name="csY185" fmla="*/ 2973908 h 5143408"/>
              <a:gd name="csX186" fmla="*/ 188813 w 7129354"/>
              <a:gd name="csY186" fmla="*/ 2911351 h 5143408"/>
              <a:gd name="csX187" fmla="*/ 153625 w 7129354"/>
              <a:gd name="csY187" fmla="*/ 2877597 h 5143408"/>
              <a:gd name="csX188" fmla="*/ 66864 w 7129354"/>
              <a:gd name="csY188" fmla="*/ 2552878 h 5143408"/>
              <a:gd name="csX189" fmla="*/ 231397 w 7129354"/>
              <a:gd name="csY189" fmla="*/ 1619380 h 5143408"/>
              <a:gd name="csX190" fmla="*/ 200905 w 7129354"/>
              <a:gd name="csY190" fmla="*/ 1587433 h 5143408"/>
              <a:gd name="csX191" fmla="*/ 79956 w 7129354"/>
              <a:gd name="csY191" fmla="*/ 1426518 h 5143408"/>
              <a:gd name="csX192" fmla="*/ 95933 w 7129354"/>
              <a:gd name="csY192" fmla="*/ 927887 h 5143408"/>
              <a:gd name="csX193" fmla="*/ 772205 w 7129354"/>
              <a:gd name="csY193" fmla="*/ 139071 h 5143408"/>
              <a:gd name="csX194" fmla="*/ 1074598 w 7129354"/>
              <a:gd name="csY194" fmla="*/ 0 h 51434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</a:cxnLst>
            <a:rect l="l" t="t" r="r" b="b"/>
            <a:pathLst>
              <a:path w="7129354" h="5143408">
                <a:moveTo>
                  <a:pt x="3578775" y="5139247"/>
                </a:moveTo>
                <a:lnTo>
                  <a:pt x="3578799" y="5139249"/>
                </a:lnTo>
                <a:lnTo>
                  <a:pt x="3578755" y="5139249"/>
                </a:lnTo>
                <a:close/>
                <a:moveTo>
                  <a:pt x="1074598" y="0"/>
                </a:moveTo>
                <a:cubicBezTo>
                  <a:pt x="1077882" y="0"/>
                  <a:pt x="1081165" y="0"/>
                  <a:pt x="1084447" y="131"/>
                </a:cubicBezTo>
                <a:cubicBezTo>
                  <a:pt x="1144287" y="1597"/>
                  <a:pt x="1202200" y="16491"/>
                  <a:pt x="1254325" y="42844"/>
                </a:cubicBezTo>
                <a:lnTo>
                  <a:pt x="1281628" y="60661"/>
                </a:lnTo>
                <a:lnTo>
                  <a:pt x="1313869" y="57782"/>
                </a:lnTo>
                <a:lnTo>
                  <a:pt x="1781816" y="57782"/>
                </a:lnTo>
                <a:lnTo>
                  <a:pt x="1834951" y="63397"/>
                </a:lnTo>
                <a:lnTo>
                  <a:pt x="1871336" y="58526"/>
                </a:lnTo>
                <a:cubicBezTo>
                  <a:pt x="1871598" y="58526"/>
                  <a:pt x="2007212" y="58789"/>
                  <a:pt x="2007212" y="58789"/>
                </a:cubicBezTo>
                <a:cubicBezTo>
                  <a:pt x="2080755" y="58920"/>
                  <a:pt x="2151931" y="79407"/>
                  <a:pt x="2213391" y="116790"/>
                </a:cubicBezTo>
                <a:cubicBezTo>
                  <a:pt x="2274719" y="79188"/>
                  <a:pt x="2346376" y="58001"/>
                  <a:pt x="2421627" y="58001"/>
                </a:cubicBezTo>
                <a:cubicBezTo>
                  <a:pt x="2421627" y="58001"/>
                  <a:pt x="2586394" y="58001"/>
                  <a:pt x="2586394" y="58001"/>
                </a:cubicBezTo>
                <a:cubicBezTo>
                  <a:pt x="2640293" y="58001"/>
                  <a:pt x="2691743" y="68723"/>
                  <a:pt x="2738699" y="88173"/>
                </a:cubicBezTo>
                <a:lnTo>
                  <a:pt x="2769748" y="104659"/>
                </a:lnTo>
                <a:lnTo>
                  <a:pt x="2783906" y="97694"/>
                </a:lnTo>
                <a:cubicBezTo>
                  <a:pt x="2810318" y="86908"/>
                  <a:pt x="2837721" y="77863"/>
                  <a:pt x="2865982" y="70695"/>
                </a:cubicBezTo>
                <a:cubicBezTo>
                  <a:pt x="2932425" y="53841"/>
                  <a:pt x="2999750" y="45261"/>
                  <a:pt x="3065981" y="45261"/>
                </a:cubicBezTo>
                <a:cubicBezTo>
                  <a:pt x="3132212" y="45261"/>
                  <a:pt x="3202339" y="54497"/>
                  <a:pt x="3266994" y="72665"/>
                </a:cubicBezTo>
                <a:cubicBezTo>
                  <a:pt x="3297253" y="81178"/>
                  <a:pt x="3326626" y="92158"/>
                  <a:pt x="3354804" y="105392"/>
                </a:cubicBezTo>
                <a:lnTo>
                  <a:pt x="3410743" y="137475"/>
                </a:lnTo>
                <a:lnTo>
                  <a:pt x="3447358" y="111717"/>
                </a:lnTo>
                <a:cubicBezTo>
                  <a:pt x="3506548" y="77239"/>
                  <a:pt x="3575161" y="57694"/>
                  <a:pt x="3647700" y="57694"/>
                </a:cubicBezTo>
                <a:cubicBezTo>
                  <a:pt x="3647832" y="57694"/>
                  <a:pt x="3921510" y="57913"/>
                  <a:pt x="3921510" y="57913"/>
                </a:cubicBezTo>
                <a:cubicBezTo>
                  <a:pt x="3992097" y="57978"/>
                  <a:pt x="4051085" y="72202"/>
                  <a:pt x="4092826" y="85034"/>
                </a:cubicBezTo>
                <a:lnTo>
                  <a:pt x="4110526" y="90869"/>
                </a:lnTo>
                <a:lnTo>
                  <a:pt x="4128356" y="82449"/>
                </a:lnTo>
                <a:cubicBezTo>
                  <a:pt x="4171588" y="66441"/>
                  <a:pt x="4218191" y="57749"/>
                  <a:pt x="4266540" y="57738"/>
                </a:cubicBezTo>
                <a:cubicBezTo>
                  <a:pt x="4266540" y="57738"/>
                  <a:pt x="4676707" y="57738"/>
                  <a:pt x="4676707" y="57738"/>
                </a:cubicBezTo>
                <a:cubicBezTo>
                  <a:pt x="4794153" y="57738"/>
                  <a:pt x="4905604" y="109567"/>
                  <a:pt x="4981289" y="199348"/>
                </a:cubicBezTo>
                <a:cubicBezTo>
                  <a:pt x="5056975" y="289174"/>
                  <a:pt x="5089193" y="407802"/>
                  <a:pt x="5069320" y="523542"/>
                </a:cubicBezTo>
                <a:lnTo>
                  <a:pt x="5049053" y="641558"/>
                </a:lnTo>
                <a:cubicBezTo>
                  <a:pt x="5036402" y="715231"/>
                  <a:pt x="5004008" y="781286"/>
                  <a:pt x="4957826" y="834604"/>
                </a:cubicBezTo>
                <a:cubicBezTo>
                  <a:pt x="4960584" y="865683"/>
                  <a:pt x="4959665" y="897245"/>
                  <a:pt x="4954981" y="928632"/>
                </a:cubicBezTo>
                <a:lnTo>
                  <a:pt x="4936859" y="1049449"/>
                </a:lnTo>
                <a:cubicBezTo>
                  <a:pt x="4931036" y="1088145"/>
                  <a:pt x="4919786" y="1124868"/>
                  <a:pt x="4903940" y="1158837"/>
                </a:cubicBezTo>
                <a:cubicBezTo>
                  <a:pt x="4917182" y="1192981"/>
                  <a:pt x="4925674" y="1228821"/>
                  <a:pt x="4929149" y="1265324"/>
                </a:cubicBezTo>
                <a:lnTo>
                  <a:pt x="4928290" y="1284700"/>
                </a:lnTo>
                <a:lnTo>
                  <a:pt x="4931164" y="1283341"/>
                </a:lnTo>
                <a:cubicBezTo>
                  <a:pt x="4974370" y="1267316"/>
                  <a:pt x="5020949" y="1258599"/>
                  <a:pt x="5069276" y="1258555"/>
                </a:cubicBezTo>
                <a:cubicBezTo>
                  <a:pt x="5069276" y="1258555"/>
                  <a:pt x="5202044" y="1258467"/>
                  <a:pt x="5202132" y="1258467"/>
                </a:cubicBezTo>
                <a:cubicBezTo>
                  <a:pt x="5243148" y="1258467"/>
                  <a:pt x="5282939" y="1264727"/>
                  <a:pt x="5320497" y="1276415"/>
                </a:cubicBezTo>
                <a:cubicBezTo>
                  <a:pt x="5358494" y="1264421"/>
                  <a:pt x="5398810" y="1257986"/>
                  <a:pt x="5440396" y="1257986"/>
                </a:cubicBezTo>
                <a:cubicBezTo>
                  <a:pt x="5441359" y="1257986"/>
                  <a:pt x="5568436" y="1258905"/>
                  <a:pt x="5568436" y="1258905"/>
                </a:cubicBezTo>
                <a:cubicBezTo>
                  <a:pt x="5597732" y="1259113"/>
                  <a:pt x="5626634" y="1262544"/>
                  <a:pt x="5654681" y="1268980"/>
                </a:cubicBezTo>
                <a:lnTo>
                  <a:pt x="5700458" y="1284844"/>
                </a:lnTo>
                <a:lnTo>
                  <a:pt x="5771697" y="1263737"/>
                </a:lnTo>
                <a:cubicBezTo>
                  <a:pt x="5839969" y="1249057"/>
                  <a:pt x="5901013" y="1245686"/>
                  <a:pt x="5942664" y="1245686"/>
                </a:cubicBezTo>
                <a:cubicBezTo>
                  <a:pt x="5999495" y="1245686"/>
                  <a:pt x="6077254" y="1251719"/>
                  <a:pt x="6158141" y="1276268"/>
                </a:cubicBezTo>
                <a:lnTo>
                  <a:pt x="6178087" y="1283922"/>
                </a:lnTo>
                <a:lnTo>
                  <a:pt x="6180610" y="1282731"/>
                </a:lnTo>
                <a:cubicBezTo>
                  <a:pt x="6223847" y="1266719"/>
                  <a:pt x="6270459" y="1258030"/>
                  <a:pt x="6318818" y="1258030"/>
                </a:cubicBezTo>
                <a:cubicBezTo>
                  <a:pt x="6318818" y="1258030"/>
                  <a:pt x="6730999" y="1257986"/>
                  <a:pt x="6730999" y="1257986"/>
                </a:cubicBezTo>
                <a:cubicBezTo>
                  <a:pt x="6848708" y="1257986"/>
                  <a:pt x="6960377" y="1310034"/>
                  <a:pt x="7036063" y="1400165"/>
                </a:cubicBezTo>
                <a:cubicBezTo>
                  <a:pt x="7111749" y="1490297"/>
                  <a:pt x="7143704" y="1609320"/>
                  <a:pt x="7123349" y="1725278"/>
                </a:cubicBezTo>
                <a:lnTo>
                  <a:pt x="7102863" y="1841806"/>
                </a:lnTo>
                <a:cubicBezTo>
                  <a:pt x="7089862" y="1915829"/>
                  <a:pt x="7056899" y="1982103"/>
                  <a:pt x="7010105" y="2035421"/>
                </a:cubicBezTo>
                <a:cubicBezTo>
                  <a:pt x="7012775" y="2065931"/>
                  <a:pt x="7011943" y="2096968"/>
                  <a:pt x="7007435" y="2127828"/>
                </a:cubicBezTo>
                <a:lnTo>
                  <a:pt x="6989881" y="2248121"/>
                </a:lnTo>
                <a:cubicBezTo>
                  <a:pt x="6984190" y="2287211"/>
                  <a:pt x="6972896" y="2324288"/>
                  <a:pt x="6956962" y="2358564"/>
                </a:cubicBezTo>
                <a:cubicBezTo>
                  <a:pt x="6983752" y="2427071"/>
                  <a:pt x="6991413" y="2502450"/>
                  <a:pt x="6977712" y="2576385"/>
                </a:cubicBezTo>
                <a:lnTo>
                  <a:pt x="6955649" y="2695408"/>
                </a:lnTo>
                <a:lnTo>
                  <a:pt x="6914143" y="2806103"/>
                </a:lnTo>
                <a:lnTo>
                  <a:pt x="6941109" y="2855466"/>
                </a:lnTo>
                <a:cubicBezTo>
                  <a:pt x="6955146" y="2891395"/>
                  <a:pt x="6964754" y="2929525"/>
                  <a:pt x="6969438" y="2969174"/>
                </a:cubicBezTo>
                <a:cubicBezTo>
                  <a:pt x="6973378" y="3002617"/>
                  <a:pt x="6983709" y="3090035"/>
                  <a:pt x="6952278" y="3191110"/>
                </a:cubicBezTo>
                <a:cubicBezTo>
                  <a:pt x="6953154" y="3210284"/>
                  <a:pt x="6952935" y="3229544"/>
                  <a:pt x="6951491" y="3248893"/>
                </a:cubicBezTo>
                <a:cubicBezTo>
                  <a:pt x="6946982" y="3310045"/>
                  <a:pt x="6936870" y="3368309"/>
                  <a:pt x="6920542" y="3426967"/>
                </a:cubicBezTo>
                <a:cubicBezTo>
                  <a:pt x="6910879" y="3461713"/>
                  <a:pt x="6897413" y="3494799"/>
                  <a:pt x="6880543" y="3525772"/>
                </a:cubicBezTo>
                <a:lnTo>
                  <a:pt x="6854251" y="3563255"/>
                </a:lnTo>
                <a:lnTo>
                  <a:pt x="6873862" y="3639800"/>
                </a:lnTo>
                <a:cubicBezTo>
                  <a:pt x="6879214" y="3674438"/>
                  <a:pt x="6881474" y="3712366"/>
                  <a:pt x="6879438" y="3753700"/>
                </a:cubicBezTo>
                <a:cubicBezTo>
                  <a:pt x="6876636" y="3810301"/>
                  <a:pt x="6866830" y="3859722"/>
                  <a:pt x="6859608" y="3895836"/>
                </a:cubicBezTo>
                <a:cubicBezTo>
                  <a:pt x="6858470" y="3901570"/>
                  <a:pt x="6856981" y="3909056"/>
                  <a:pt x="6856194" y="3913346"/>
                </a:cubicBezTo>
                <a:cubicBezTo>
                  <a:pt x="6853698" y="3934839"/>
                  <a:pt x="6849540" y="3955719"/>
                  <a:pt x="6843806" y="3975987"/>
                </a:cubicBezTo>
                <a:cubicBezTo>
                  <a:pt x="6839121" y="4061610"/>
                  <a:pt x="6815834" y="4143162"/>
                  <a:pt x="6775648" y="4213989"/>
                </a:cubicBezTo>
                <a:cubicBezTo>
                  <a:pt x="6695498" y="4355293"/>
                  <a:pt x="6550998" y="4445775"/>
                  <a:pt x="6389120" y="4455974"/>
                </a:cubicBezTo>
                <a:cubicBezTo>
                  <a:pt x="6364913" y="4457506"/>
                  <a:pt x="6340837" y="4458250"/>
                  <a:pt x="6315404" y="4458250"/>
                </a:cubicBezTo>
                <a:lnTo>
                  <a:pt x="6315491" y="4458163"/>
                </a:lnTo>
                <a:cubicBezTo>
                  <a:pt x="6294305" y="4458163"/>
                  <a:pt x="6272505" y="4457638"/>
                  <a:pt x="6246853" y="4456587"/>
                </a:cubicBezTo>
                <a:lnTo>
                  <a:pt x="6174453" y="4445736"/>
                </a:lnTo>
                <a:lnTo>
                  <a:pt x="6170089" y="4446903"/>
                </a:lnTo>
                <a:cubicBezTo>
                  <a:pt x="6145405" y="4451258"/>
                  <a:pt x="6119984" y="4453523"/>
                  <a:pt x="6094036" y="4453523"/>
                </a:cubicBezTo>
                <a:lnTo>
                  <a:pt x="6090745" y="4453432"/>
                </a:lnTo>
                <a:lnTo>
                  <a:pt x="6089494" y="4487463"/>
                </a:lnTo>
                <a:cubicBezTo>
                  <a:pt x="6085252" y="4522440"/>
                  <a:pt x="6079219" y="4552924"/>
                  <a:pt x="6074470" y="4576923"/>
                </a:cubicBezTo>
                <a:cubicBezTo>
                  <a:pt x="6073244" y="4583183"/>
                  <a:pt x="6071580" y="4591544"/>
                  <a:pt x="6070836" y="4595746"/>
                </a:cubicBezTo>
                <a:cubicBezTo>
                  <a:pt x="6068297" y="4616670"/>
                  <a:pt x="6064138" y="4637069"/>
                  <a:pt x="6058492" y="4656811"/>
                </a:cubicBezTo>
                <a:cubicBezTo>
                  <a:pt x="6053983" y="4768305"/>
                  <a:pt x="6012922" y="4880236"/>
                  <a:pt x="5942052" y="4966384"/>
                </a:cubicBezTo>
                <a:cubicBezTo>
                  <a:pt x="5852489" y="5075208"/>
                  <a:pt x="5721647" y="5137630"/>
                  <a:pt x="5583057" y="5137630"/>
                </a:cubicBezTo>
                <a:cubicBezTo>
                  <a:pt x="5582663" y="5137630"/>
                  <a:pt x="5581087" y="5137630"/>
                  <a:pt x="5581087" y="5137630"/>
                </a:cubicBezTo>
                <a:cubicBezTo>
                  <a:pt x="5575441" y="5137630"/>
                  <a:pt x="5567123" y="5137892"/>
                  <a:pt x="5558325" y="5138155"/>
                </a:cubicBezTo>
                <a:cubicBezTo>
                  <a:pt x="5544755" y="5138593"/>
                  <a:pt x="5529346" y="5139031"/>
                  <a:pt x="5511880" y="5139031"/>
                </a:cubicBezTo>
                <a:cubicBezTo>
                  <a:pt x="5475547" y="5139031"/>
                  <a:pt x="5442322" y="5136842"/>
                  <a:pt x="5410323" y="5132377"/>
                </a:cubicBezTo>
                <a:lnTo>
                  <a:pt x="5380608" y="5125145"/>
                </a:lnTo>
                <a:lnTo>
                  <a:pt x="5312399" y="5136229"/>
                </a:lnTo>
                <a:cubicBezTo>
                  <a:pt x="5283289" y="5138024"/>
                  <a:pt x="5256280" y="5138899"/>
                  <a:pt x="5229840" y="5138899"/>
                </a:cubicBezTo>
                <a:cubicBezTo>
                  <a:pt x="5201124" y="5138899"/>
                  <a:pt x="5173502" y="5137893"/>
                  <a:pt x="5145443" y="5135791"/>
                </a:cubicBezTo>
                <a:lnTo>
                  <a:pt x="5106458" y="5128675"/>
                </a:lnTo>
                <a:lnTo>
                  <a:pt x="5073150" y="5135283"/>
                </a:lnTo>
                <a:cubicBezTo>
                  <a:pt x="5054117" y="5137785"/>
                  <a:pt x="5034688" y="5139074"/>
                  <a:pt x="5014952" y="5139074"/>
                </a:cubicBezTo>
                <a:lnTo>
                  <a:pt x="5014996" y="5139118"/>
                </a:lnTo>
                <a:cubicBezTo>
                  <a:pt x="4981902" y="5139118"/>
                  <a:pt x="4949334" y="5135441"/>
                  <a:pt x="4917904" y="5128350"/>
                </a:cubicBezTo>
                <a:cubicBezTo>
                  <a:pt x="4916372" y="5128700"/>
                  <a:pt x="4914796" y="5129050"/>
                  <a:pt x="4913220" y="5129400"/>
                </a:cubicBezTo>
                <a:cubicBezTo>
                  <a:pt x="4884110" y="5135660"/>
                  <a:pt x="4853643" y="5138855"/>
                  <a:pt x="4822738" y="5138855"/>
                </a:cubicBezTo>
                <a:lnTo>
                  <a:pt x="4759037" y="5132192"/>
                </a:lnTo>
                <a:lnTo>
                  <a:pt x="4733788" y="5137499"/>
                </a:lnTo>
                <a:cubicBezTo>
                  <a:pt x="4721707" y="5138506"/>
                  <a:pt x="4709581" y="5138987"/>
                  <a:pt x="4697631" y="5138987"/>
                </a:cubicBezTo>
                <a:lnTo>
                  <a:pt x="4697631" y="5139031"/>
                </a:lnTo>
                <a:cubicBezTo>
                  <a:pt x="4682703" y="5139031"/>
                  <a:pt x="4667995" y="5138287"/>
                  <a:pt x="4653550" y="5136798"/>
                </a:cubicBezTo>
                <a:cubicBezTo>
                  <a:pt x="4652674" y="5136798"/>
                  <a:pt x="4651842" y="5136886"/>
                  <a:pt x="4650967" y="5136930"/>
                </a:cubicBezTo>
                <a:cubicBezTo>
                  <a:pt x="4631925" y="5137805"/>
                  <a:pt x="4606405" y="5138768"/>
                  <a:pt x="4579089" y="5138768"/>
                </a:cubicBezTo>
                <a:cubicBezTo>
                  <a:pt x="4555013" y="5138768"/>
                  <a:pt x="4532601" y="5138024"/>
                  <a:pt x="4510495" y="5136536"/>
                </a:cubicBezTo>
                <a:lnTo>
                  <a:pt x="4474702" y="5130507"/>
                </a:lnTo>
                <a:lnTo>
                  <a:pt x="4466615" y="5132683"/>
                </a:lnTo>
                <a:cubicBezTo>
                  <a:pt x="4441950" y="5137061"/>
                  <a:pt x="4416555" y="5139338"/>
                  <a:pt x="4390640" y="5139338"/>
                </a:cubicBezTo>
                <a:lnTo>
                  <a:pt x="4390640" y="5139381"/>
                </a:lnTo>
                <a:cubicBezTo>
                  <a:pt x="4357153" y="5139381"/>
                  <a:pt x="4324278" y="5135660"/>
                  <a:pt x="4292585" y="5128481"/>
                </a:cubicBezTo>
                <a:cubicBezTo>
                  <a:pt x="4261462" y="5135442"/>
                  <a:pt x="4229069" y="5139075"/>
                  <a:pt x="4195844" y="5139075"/>
                </a:cubicBezTo>
                <a:cubicBezTo>
                  <a:pt x="4164403" y="5139075"/>
                  <a:pt x="4133488" y="5135781"/>
                  <a:pt x="4103568" y="5129404"/>
                </a:cubicBezTo>
                <a:lnTo>
                  <a:pt x="4097519" y="5127430"/>
                </a:lnTo>
                <a:lnTo>
                  <a:pt x="4078618" y="5132448"/>
                </a:lnTo>
                <a:cubicBezTo>
                  <a:pt x="4053784" y="5136801"/>
                  <a:pt x="4028221" y="5139069"/>
                  <a:pt x="4002142" y="5139074"/>
                </a:cubicBezTo>
                <a:lnTo>
                  <a:pt x="4002142" y="5138987"/>
                </a:lnTo>
                <a:lnTo>
                  <a:pt x="3914220" y="5129783"/>
                </a:lnTo>
                <a:lnTo>
                  <a:pt x="3849763" y="5137498"/>
                </a:lnTo>
                <a:cubicBezTo>
                  <a:pt x="3844598" y="5137630"/>
                  <a:pt x="3839389" y="5137761"/>
                  <a:pt x="3834223" y="5137848"/>
                </a:cubicBezTo>
                <a:cubicBezTo>
                  <a:pt x="3817020" y="5138287"/>
                  <a:pt x="3797540" y="5138768"/>
                  <a:pt x="3776747" y="5138768"/>
                </a:cubicBezTo>
                <a:lnTo>
                  <a:pt x="3776835" y="5138812"/>
                </a:lnTo>
                <a:cubicBezTo>
                  <a:pt x="3748775" y="5138812"/>
                  <a:pt x="3723167" y="5137892"/>
                  <a:pt x="3698479" y="5136054"/>
                </a:cubicBezTo>
                <a:lnTo>
                  <a:pt x="3665410" y="5130034"/>
                </a:lnTo>
                <a:lnTo>
                  <a:pt x="3578775" y="5139247"/>
                </a:lnTo>
                <a:lnTo>
                  <a:pt x="3495124" y="5132169"/>
                </a:lnTo>
                <a:lnTo>
                  <a:pt x="3469482" y="5126747"/>
                </a:lnTo>
                <a:lnTo>
                  <a:pt x="3447001" y="5132830"/>
                </a:lnTo>
                <a:cubicBezTo>
                  <a:pt x="3422219" y="5137255"/>
                  <a:pt x="3396698" y="5139556"/>
                  <a:pt x="3370652" y="5139556"/>
                </a:cubicBezTo>
                <a:lnTo>
                  <a:pt x="3370696" y="5139512"/>
                </a:lnTo>
                <a:lnTo>
                  <a:pt x="3304181" y="5131323"/>
                </a:lnTo>
                <a:lnTo>
                  <a:pt x="3272377" y="5137805"/>
                </a:lnTo>
                <a:cubicBezTo>
                  <a:pt x="3261871" y="5138593"/>
                  <a:pt x="3251322" y="5138943"/>
                  <a:pt x="3240904" y="5138943"/>
                </a:cubicBezTo>
                <a:cubicBezTo>
                  <a:pt x="3226940" y="5138943"/>
                  <a:pt x="3213063" y="5138243"/>
                  <a:pt x="3199405" y="5136930"/>
                </a:cubicBezTo>
                <a:cubicBezTo>
                  <a:pt x="3180801" y="5138725"/>
                  <a:pt x="3161453" y="5139687"/>
                  <a:pt x="3141229" y="5139687"/>
                </a:cubicBezTo>
                <a:lnTo>
                  <a:pt x="3141142" y="5139731"/>
                </a:lnTo>
                <a:cubicBezTo>
                  <a:pt x="3122187" y="5139731"/>
                  <a:pt x="3104984" y="5138987"/>
                  <a:pt x="3091151" y="5138418"/>
                </a:cubicBezTo>
                <a:cubicBezTo>
                  <a:pt x="3085636" y="5138199"/>
                  <a:pt x="3079989" y="5137936"/>
                  <a:pt x="3074167" y="5137761"/>
                </a:cubicBezTo>
                <a:cubicBezTo>
                  <a:pt x="3040417" y="5136842"/>
                  <a:pt x="3007337" y="5132289"/>
                  <a:pt x="2975426" y="5124350"/>
                </a:cubicBezTo>
                <a:lnTo>
                  <a:pt x="2950676" y="5115248"/>
                </a:lnTo>
                <a:lnTo>
                  <a:pt x="2944059" y="5118395"/>
                </a:lnTo>
                <a:cubicBezTo>
                  <a:pt x="2900593" y="5134604"/>
                  <a:pt x="2853872" y="5143364"/>
                  <a:pt x="2805699" y="5143364"/>
                </a:cubicBezTo>
                <a:lnTo>
                  <a:pt x="2805742" y="5143408"/>
                </a:lnTo>
                <a:cubicBezTo>
                  <a:pt x="2785168" y="5143408"/>
                  <a:pt x="2764375" y="5141832"/>
                  <a:pt x="2743407" y="5138505"/>
                </a:cubicBezTo>
                <a:lnTo>
                  <a:pt x="2693635" y="5130670"/>
                </a:lnTo>
                <a:cubicBezTo>
                  <a:pt x="2589277" y="5114254"/>
                  <a:pt x="2495688" y="5057085"/>
                  <a:pt x="2433483" y="4971681"/>
                </a:cubicBezTo>
                <a:cubicBezTo>
                  <a:pt x="2371280" y="4886277"/>
                  <a:pt x="2345541" y="4779686"/>
                  <a:pt x="2361956" y="4675284"/>
                </a:cubicBezTo>
                <a:lnTo>
                  <a:pt x="2431042" y="4235785"/>
                </a:lnTo>
                <a:lnTo>
                  <a:pt x="2413565" y="4209070"/>
                </a:lnTo>
                <a:lnTo>
                  <a:pt x="2408919" y="4196980"/>
                </a:lnTo>
                <a:lnTo>
                  <a:pt x="2351674" y="4209961"/>
                </a:lnTo>
                <a:cubicBezTo>
                  <a:pt x="2306017" y="4216702"/>
                  <a:pt x="2261499" y="4220117"/>
                  <a:pt x="2219387" y="4220117"/>
                </a:cubicBezTo>
                <a:lnTo>
                  <a:pt x="2219387" y="4220029"/>
                </a:lnTo>
                <a:cubicBezTo>
                  <a:pt x="2183268" y="4220029"/>
                  <a:pt x="2149443" y="4217604"/>
                  <a:pt x="2117782" y="4213170"/>
                </a:cubicBezTo>
                <a:lnTo>
                  <a:pt x="2038944" y="4196344"/>
                </a:lnTo>
                <a:lnTo>
                  <a:pt x="2031411" y="4199650"/>
                </a:lnTo>
                <a:cubicBezTo>
                  <a:pt x="1990459" y="4213784"/>
                  <a:pt x="1946705" y="4221387"/>
                  <a:pt x="1901541" y="4221387"/>
                </a:cubicBezTo>
                <a:cubicBezTo>
                  <a:pt x="1901541" y="4221387"/>
                  <a:pt x="1489229" y="4221387"/>
                  <a:pt x="1489229" y="4221387"/>
                </a:cubicBezTo>
                <a:lnTo>
                  <a:pt x="1489229" y="4221431"/>
                </a:lnTo>
                <a:cubicBezTo>
                  <a:pt x="1459857" y="4221431"/>
                  <a:pt x="1430858" y="4218189"/>
                  <a:pt x="1402702" y="4211922"/>
                </a:cubicBezTo>
                <a:lnTo>
                  <a:pt x="1372815" y="4201777"/>
                </a:lnTo>
                <a:lnTo>
                  <a:pt x="1301787" y="4219066"/>
                </a:lnTo>
                <a:cubicBezTo>
                  <a:pt x="1253460" y="4227077"/>
                  <a:pt x="1208329" y="4230973"/>
                  <a:pt x="1163854" y="4230973"/>
                </a:cubicBezTo>
                <a:lnTo>
                  <a:pt x="1163898" y="4231017"/>
                </a:lnTo>
                <a:cubicBezTo>
                  <a:pt x="1114345" y="4231017"/>
                  <a:pt x="1066149" y="4226245"/>
                  <a:pt x="1016597" y="4216396"/>
                </a:cubicBezTo>
                <a:lnTo>
                  <a:pt x="963285" y="4200694"/>
                </a:lnTo>
                <a:lnTo>
                  <a:pt x="957845" y="4202901"/>
                </a:lnTo>
                <a:cubicBezTo>
                  <a:pt x="919327" y="4215215"/>
                  <a:pt x="878521" y="4221781"/>
                  <a:pt x="836596" y="4221781"/>
                </a:cubicBezTo>
                <a:cubicBezTo>
                  <a:pt x="836464" y="4221781"/>
                  <a:pt x="424372" y="4221387"/>
                  <a:pt x="424372" y="4221387"/>
                </a:cubicBezTo>
                <a:lnTo>
                  <a:pt x="424416" y="4221299"/>
                </a:lnTo>
                <a:cubicBezTo>
                  <a:pt x="306838" y="4221168"/>
                  <a:pt x="195301" y="4169120"/>
                  <a:pt x="119702" y="4079076"/>
                </a:cubicBezTo>
                <a:cubicBezTo>
                  <a:pt x="44103" y="3989032"/>
                  <a:pt x="12148" y="3870184"/>
                  <a:pt x="32417" y="3754357"/>
                </a:cubicBezTo>
                <a:lnTo>
                  <a:pt x="69011" y="3544940"/>
                </a:lnTo>
                <a:cubicBezTo>
                  <a:pt x="85646" y="3449730"/>
                  <a:pt x="122373" y="3371111"/>
                  <a:pt x="163302" y="3308645"/>
                </a:cubicBezTo>
                <a:cubicBezTo>
                  <a:pt x="142815" y="3246792"/>
                  <a:pt x="137606" y="3180299"/>
                  <a:pt x="148987" y="3114899"/>
                </a:cubicBezTo>
                <a:cubicBezTo>
                  <a:pt x="150607" y="3105488"/>
                  <a:pt x="152534" y="3091743"/>
                  <a:pt x="154590" y="3077166"/>
                </a:cubicBezTo>
                <a:cubicBezTo>
                  <a:pt x="158749" y="3047487"/>
                  <a:pt x="163663" y="3012314"/>
                  <a:pt x="171444" y="2973908"/>
                </a:cubicBezTo>
                <a:lnTo>
                  <a:pt x="188813" y="2911351"/>
                </a:lnTo>
                <a:lnTo>
                  <a:pt x="153625" y="2877597"/>
                </a:lnTo>
                <a:cubicBezTo>
                  <a:pt x="78201" y="2787466"/>
                  <a:pt x="46465" y="2668618"/>
                  <a:pt x="66864" y="2552878"/>
                </a:cubicBezTo>
                <a:lnTo>
                  <a:pt x="231397" y="1619380"/>
                </a:lnTo>
                <a:lnTo>
                  <a:pt x="200905" y="1587433"/>
                </a:lnTo>
                <a:lnTo>
                  <a:pt x="79956" y="1426518"/>
                </a:lnTo>
                <a:cubicBezTo>
                  <a:pt x="-32369" y="1277116"/>
                  <a:pt x="-25716" y="1069761"/>
                  <a:pt x="95933" y="927887"/>
                </a:cubicBezTo>
                <a:lnTo>
                  <a:pt x="772205" y="139071"/>
                </a:lnTo>
                <a:cubicBezTo>
                  <a:pt x="847978" y="50690"/>
                  <a:pt x="958508" y="0"/>
                  <a:pt x="1074598" y="0"/>
                </a:cubicBez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A6A2BF68-B78E-6A2E-438C-F83215DB3A2B}"/>
              </a:ext>
            </a:extLst>
          </p:cNvPr>
          <p:cNvSpPr/>
          <p:nvPr/>
        </p:nvSpPr>
        <p:spPr>
          <a:xfrm>
            <a:off x="3866438" y="758636"/>
            <a:ext cx="3734512" cy="3734510"/>
          </a:xfrm>
          <a:prstGeom prst="arc">
            <a:avLst>
              <a:gd name="adj1" fmla="val 12692666"/>
              <a:gd name="adj2" fmla="val 8007676"/>
            </a:avLst>
          </a:prstGeom>
          <a:ln w="127000" cap="rnd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97EB5489-EE33-F860-C84F-6ED203B366EF}"/>
              </a:ext>
            </a:extLst>
          </p:cNvPr>
          <p:cNvSpPr/>
          <p:nvPr/>
        </p:nvSpPr>
        <p:spPr>
          <a:xfrm>
            <a:off x="4585133" y="1477331"/>
            <a:ext cx="2297120" cy="2297120"/>
          </a:xfrm>
          <a:prstGeom prst="arc">
            <a:avLst>
              <a:gd name="adj1" fmla="val 1169342"/>
              <a:gd name="adj2" fmla="val 17320147"/>
            </a:avLst>
          </a:prstGeom>
          <a:ln w="120650" cap="rnd">
            <a:solidFill>
              <a:schemeClr val="accent2">
                <a:alpha val="19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DC98032F-7056-EEA0-B23C-9C994FFB9703}"/>
              </a:ext>
            </a:extLst>
          </p:cNvPr>
          <p:cNvSpPr/>
          <p:nvPr/>
        </p:nvSpPr>
        <p:spPr>
          <a:xfrm>
            <a:off x="3097111" y="-10691"/>
            <a:ext cx="5273166" cy="5273164"/>
          </a:xfrm>
          <a:prstGeom prst="arc">
            <a:avLst>
              <a:gd name="adj1" fmla="val 6468595"/>
              <a:gd name="adj2" fmla="val 6715"/>
            </a:avLst>
          </a:prstGeom>
          <a:ln w="127000" cap="rnd">
            <a:solidFill>
              <a:schemeClr val="accent2">
                <a:alpha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61DFA212-5341-0CCB-E056-63695D0A49DB}"/>
              </a:ext>
            </a:extLst>
          </p:cNvPr>
          <p:cNvSpPr/>
          <p:nvPr/>
        </p:nvSpPr>
        <p:spPr>
          <a:xfrm rot="5400000" flipH="1">
            <a:off x="2923110" y="180548"/>
            <a:ext cx="2003944" cy="1642849"/>
          </a:xfrm>
          <a:custGeom>
            <a:avLst/>
            <a:gdLst>
              <a:gd name="csX0" fmla="*/ 2003944 w 2003944"/>
              <a:gd name="csY0" fmla="*/ 1642849 h 1642849"/>
              <a:gd name="csX1" fmla="*/ 2003944 w 2003944"/>
              <a:gd name="csY1" fmla="*/ 1299265 h 1642849"/>
              <a:gd name="csX2" fmla="*/ 324596 w 2003944"/>
              <a:gd name="csY2" fmla="*/ 6395 h 1642849"/>
              <a:gd name="csX3" fmla="*/ 243951 w 2003944"/>
              <a:gd name="csY3" fmla="*/ 13915 h 1642849"/>
              <a:gd name="csX4" fmla="*/ 8928 w 2003944"/>
              <a:gd name="csY4" fmla="*/ 443189 h 1642849"/>
              <a:gd name="csX5" fmla="*/ 0 w 2003944"/>
              <a:gd name="csY5" fmla="*/ 497817 h 1642849"/>
              <a:gd name="csX6" fmla="*/ 214339 w 2003944"/>
              <a:gd name="csY6" fmla="*/ 1642849 h 16428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003944" h="1642849">
                <a:moveTo>
                  <a:pt x="2003944" y="1642849"/>
                </a:moveTo>
                <a:lnTo>
                  <a:pt x="2003944" y="1299265"/>
                </a:lnTo>
                <a:lnTo>
                  <a:pt x="324596" y="6395"/>
                </a:lnTo>
                <a:cubicBezTo>
                  <a:pt x="304531" y="-4359"/>
                  <a:pt x="259760" y="-1350"/>
                  <a:pt x="243951" y="13915"/>
                </a:cubicBezTo>
                <a:lnTo>
                  <a:pt x="8928" y="443189"/>
                </a:lnTo>
                <a:lnTo>
                  <a:pt x="0" y="497817"/>
                </a:lnTo>
                <a:lnTo>
                  <a:pt x="214339" y="1642849"/>
                </a:lnTo>
                <a:close/>
              </a:path>
            </a:pathLst>
          </a:custGeom>
          <a:solidFill>
            <a:schemeClr val="accent1"/>
          </a:solidFill>
          <a:ln w="6486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DBC73FFB-9328-5456-099A-7CDC421EC50C}"/>
              </a:ext>
            </a:extLst>
          </p:cNvPr>
          <p:cNvSpPr/>
          <p:nvPr/>
        </p:nvSpPr>
        <p:spPr>
          <a:xfrm rot="5400000" flipH="1">
            <a:off x="3194654" y="473509"/>
            <a:ext cx="1364370" cy="1449373"/>
          </a:xfrm>
          <a:custGeom>
            <a:avLst/>
            <a:gdLst>
              <a:gd name="csX0" fmla="*/ 351761 w 1364370"/>
              <a:gd name="csY0" fmla="*/ 1189096 h 1449373"/>
              <a:gd name="csX1" fmla="*/ 251459 w 1364370"/>
              <a:gd name="csY1" fmla="*/ 1382310 h 1449373"/>
              <a:gd name="csX2" fmla="*/ 239788 w 1364370"/>
              <a:gd name="csY2" fmla="*/ 1373255 h 1449373"/>
              <a:gd name="csX3" fmla="*/ 36184 w 1364370"/>
              <a:gd name="csY3" fmla="*/ 284384 h 1449373"/>
              <a:gd name="csX4" fmla="*/ 140968 w 1364370"/>
              <a:gd name="csY4" fmla="*/ 84219 h 1449373"/>
              <a:gd name="csX5" fmla="*/ 729827 w 1364370"/>
              <a:gd name="csY5" fmla="*/ 999504 h 1449373"/>
              <a:gd name="csX6" fmla="*/ 633623 w 1364370"/>
              <a:gd name="csY6" fmla="*/ 1175376 h 1449373"/>
              <a:gd name="csX7" fmla="*/ 287460 w 1364370"/>
              <a:gd name="csY7" fmla="*/ 1388273 h 1449373"/>
              <a:gd name="csX8" fmla="*/ 380317 w 1364370"/>
              <a:gd name="csY8" fmla="*/ 1209073 h 1449373"/>
              <a:gd name="csX9" fmla="*/ 698180 w 1364370"/>
              <a:gd name="csY9" fmla="*/ 1012639 h 1449373"/>
              <a:gd name="csX10" fmla="*/ 729827 w 1364370"/>
              <a:gd name="csY10" fmla="*/ 999504 h 1449373"/>
              <a:gd name="csX11" fmla="*/ 1309797 w 1364370"/>
              <a:gd name="csY11" fmla="*/ 957595 h 1449373"/>
              <a:gd name="csX12" fmla="*/ 1201500 w 1364370"/>
              <a:gd name="csY12" fmla="*/ 1163302 h 1449373"/>
              <a:gd name="csX13" fmla="*/ 1181597 w 1364370"/>
              <a:gd name="csY13" fmla="*/ 1173291 h 1449373"/>
              <a:gd name="csX14" fmla="*/ 682027 w 1364370"/>
              <a:gd name="csY14" fmla="*/ 1166907 h 1449373"/>
              <a:gd name="csX15" fmla="*/ 789646 w 1364370"/>
              <a:gd name="csY15" fmla="*/ 957595 h 1449373"/>
              <a:gd name="csX16" fmla="*/ 1321742 w 1364370"/>
              <a:gd name="csY16" fmla="*/ 927612 h 1449373"/>
              <a:gd name="csX17" fmla="*/ 781927 w 1364370"/>
              <a:gd name="csY17" fmla="*/ 922947 h 1449373"/>
              <a:gd name="csX18" fmla="*/ 386207 w 1364370"/>
              <a:gd name="csY18" fmla="*/ 1166979 h 1449373"/>
              <a:gd name="csX19" fmla="*/ 173859 w 1364370"/>
              <a:gd name="csY19" fmla="*/ 48327 h 1449373"/>
              <a:gd name="csX20" fmla="*/ 1364354 w 1364370"/>
              <a:gd name="csY20" fmla="*/ 927813 h 1449373"/>
              <a:gd name="csX21" fmla="*/ 1358017 w 1364370"/>
              <a:gd name="csY21" fmla="*/ 906300 h 1449373"/>
              <a:gd name="csX22" fmla="*/ 185548 w 1364370"/>
              <a:gd name="csY22" fmla="*/ 3655 h 1449373"/>
              <a:gd name="csX23" fmla="*/ 139449 w 1364370"/>
              <a:gd name="csY23" fmla="*/ 7954 h 1449373"/>
              <a:gd name="csX24" fmla="*/ 5104 w 1364370"/>
              <a:gd name="csY24" fmla="*/ 253340 h 1449373"/>
              <a:gd name="csX25" fmla="*/ 0 w 1364370"/>
              <a:gd name="csY25" fmla="*/ 284567 h 1449373"/>
              <a:gd name="csX26" fmla="*/ 211342 w 1364370"/>
              <a:gd name="csY26" fmla="*/ 1413591 h 1449373"/>
              <a:gd name="csX27" fmla="*/ 269258 w 1364370"/>
              <a:gd name="csY27" fmla="*/ 1444855 h 1449373"/>
              <a:gd name="csX28" fmla="*/ 656362 w 1364370"/>
              <a:gd name="csY28" fmla="*/ 1204115 h 1449373"/>
              <a:gd name="csX29" fmla="*/ 1220068 w 1364370"/>
              <a:gd name="csY29" fmla="*/ 1199835 h 1449373"/>
              <a:gd name="csX30" fmla="*/ 1358987 w 1364370"/>
              <a:gd name="csY30" fmla="*/ 950040 h 1449373"/>
              <a:gd name="csX31" fmla="*/ 1364354 w 1364370"/>
              <a:gd name="csY31" fmla="*/ 927813 h 1449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364370" h="1449373">
                <a:moveTo>
                  <a:pt x="351761" y="1189096"/>
                </a:moveTo>
                <a:lnTo>
                  <a:pt x="251459" y="1382310"/>
                </a:lnTo>
                <a:cubicBezTo>
                  <a:pt x="241489" y="1392023"/>
                  <a:pt x="241178" y="1380847"/>
                  <a:pt x="239788" y="1373255"/>
                </a:cubicBezTo>
                <a:cubicBezTo>
                  <a:pt x="173530" y="1009950"/>
                  <a:pt x="104784" y="647231"/>
                  <a:pt x="36184" y="284384"/>
                </a:cubicBezTo>
                <a:cubicBezTo>
                  <a:pt x="61923" y="213717"/>
                  <a:pt x="104546" y="149654"/>
                  <a:pt x="140968" y="84219"/>
                </a:cubicBezTo>
                <a:close/>
                <a:moveTo>
                  <a:pt x="729827" y="999504"/>
                </a:moveTo>
                <a:lnTo>
                  <a:pt x="633623" y="1175376"/>
                </a:lnTo>
                <a:lnTo>
                  <a:pt x="287460" y="1388273"/>
                </a:lnTo>
                <a:lnTo>
                  <a:pt x="380317" y="1209073"/>
                </a:lnTo>
                <a:cubicBezTo>
                  <a:pt x="489125" y="1150241"/>
                  <a:pt x="590817" y="1072989"/>
                  <a:pt x="698180" y="1012639"/>
                </a:cubicBezTo>
                <a:cubicBezTo>
                  <a:pt x="703924" y="1009419"/>
                  <a:pt x="725656" y="995462"/>
                  <a:pt x="729827" y="999504"/>
                </a:cubicBezTo>
                <a:close/>
                <a:moveTo>
                  <a:pt x="1309797" y="957595"/>
                </a:moveTo>
                <a:lnTo>
                  <a:pt x="1201500" y="1163302"/>
                </a:lnTo>
                <a:lnTo>
                  <a:pt x="1181597" y="1173291"/>
                </a:lnTo>
                <a:lnTo>
                  <a:pt x="682027" y="1166907"/>
                </a:lnTo>
                <a:lnTo>
                  <a:pt x="789646" y="957595"/>
                </a:lnTo>
                <a:close/>
                <a:moveTo>
                  <a:pt x="1321742" y="927612"/>
                </a:moveTo>
                <a:lnTo>
                  <a:pt x="781927" y="922947"/>
                </a:lnTo>
                <a:lnTo>
                  <a:pt x="386207" y="1166979"/>
                </a:lnTo>
                <a:lnTo>
                  <a:pt x="173859" y="48327"/>
                </a:lnTo>
                <a:close/>
                <a:moveTo>
                  <a:pt x="1364354" y="927813"/>
                </a:moveTo>
                <a:cubicBezTo>
                  <a:pt x="1364562" y="920199"/>
                  <a:pt x="1362819" y="912703"/>
                  <a:pt x="1358017" y="906300"/>
                </a:cubicBezTo>
                <a:lnTo>
                  <a:pt x="185548" y="3655"/>
                </a:lnTo>
                <a:cubicBezTo>
                  <a:pt x="174079" y="-2492"/>
                  <a:pt x="148486" y="-772"/>
                  <a:pt x="139449" y="7954"/>
                </a:cubicBezTo>
                <a:lnTo>
                  <a:pt x="5104" y="253340"/>
                </a:lnTo>
                <a:lnTo>
                  <a:pt x="0" y="284567"/>
                </a:lnTo>
                <a:lnTo>
                  <a:pt x="211342" y="1413591"/>
                </a:lnTo>
                <a:cubicBezTo>
                  <a:pt x="216135" y="1447434"/>
                  <a:pt x="237904" y="1455794"/>
                  <a:pt x="269258" y="1444855"/>
                </a:cubicBezTo>
                <a:lnTo>
                  <a:pt x="656362" y="1204115"/>
                </a:lnTo>
                <a:lnTo>
                  <a:pt x="1220068" y="1199835"/>
                </a:lnTo>
                <a:lnTo>
                  <a:pt x="1358987" y="950040"/>
                </a:lnTo>
                <a:cubicBezTo>
                  <a:pt x="1361987" y="943162"/>
                  <a:pt x="1364146" y="935428"/>
                  <a:pt x="1364354" y="927813"/>
                </a:cubicBezTo>
                <a:close/>
              </a:path>
            </a:pathLst>
          </a:custGeom>
          <a:solidFill>
            <a:schemeClr val="accent3"/>
          </a:solidFill>
          <a:ln w="6486" cap="flat">
            <a:noFill/>
            <a:prstDash val="solid"/>
            <a:miter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8B31DBA8-527E-0769-4B9D-19FBB9A5D462}"/>
              </a:ext>
            </a:extLst>
          </p:cNvPr>
          <p:cNvGrpSpPr/>
          <p:nvPr/>
        </p:nvGrpSpPr>
        <p:grpSpPr>
          <a:xfrm rot="4264900" flipH="1">
            <a:off x="7343225" y="2554656"/>
            <a:ext cx="2415319" cy="2921645"/>
            <a:chOff x="-1928588" y="-359312"/>
            <a:chExt cx="2314399" cy="279957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D10C2A55-BED4-8F45-A2CB-ECB5BECB033B}"/>
                </a:ext>
              </a:extLst>
            </p:cNvPr>
            <p:cNvSpPr/>
            <p:nvPr/>
          </p:nvSpPr>
          <p:spPr>
            <a:xfrm rot="5400000" flipH="1">
              <a:off x="-2047007" y="7442"/>
              <a:ext cx="2799572" cy="2066064"/>
            </a:xfrm>
            <a:custGeom>
              <a:avLst/>
              <a:gdLst>
                <a:gd name="csX0" fmla="*/ 3055268 w 3055268"/>
                <a:gd name="csY0" fmla="*/ 2254766 h 2254766"/>
                <a:gd name="csX1" fmla="*/ 3055268 w 3055268"/>
                <a:gd name="csY1" fmla="*/ 2017944 h 2254766"/>
                <a:gd name="csX2" fmla="*/ 445500 w 3055268"/>
                <a:gd name="csY2" fmla="*/ 8776 h 2254766"/>
                <a:gd name="csX3" fmla="*/ 334817 w 3055268"/>
                <a:gd name="csY3" fmla="*/ 19098 h 2254766"/>
                <a:gd name="csX4" fmla="*/ 12254 w 3055268"/>
                <a:gd name="csY4" fmla="*/ 608265 h 2254766"/>
                <a:gd name="csX5" fmla="*/ 0 w 3055268"/>
                <a:gd name="csY5" fmla="*/ 683240 h 2254766"/>
                <a:gd name="csX6" fmla="*/ 294175 w 3055268"/>
                <a:gd name="csY6" fmla="*/ 2254766 h 22547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055268" h="2254766">
                  <a:moveTo>
                    <a:pt x="3055268" y="2254766"/>
                  </a:moveTo>
                  <a:lnTo>
                    <a:pt x="3055268" y="2017944"/>
                  </a:lnTo>
                  <a:lnTo>
                    <a:pt x="445500" y="8776"/>
                  </a:lnTo>
                  <a:cubicBezTo>
                    <a:pt x="417961" y="-5982"/>
                    <a:pt x="356514" y="-1853"/>
                    <a:pt x="334817" y="19098"/>
                  </a:cubicBezTo>
                  <a:lnTo>
                    <a:pt x="12254" y="608265"/>
                  </a:lnTo>
                  <a:lnTo>
                    <a:pt x="0" y="683240"/>
                  </a:lnTo>
                  <a:lnTo>
                    <a:pt x="294175" y="2254766"/>
                  </a:lnTo>
                  <a:close/>
                </a:path>
              </a:pathLst>
            </a:custGeom>
            <a:solidFill>
              <a:schemeClr val="accent1"/>
            </a:solidFill>
            <a:ln w="648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4" name="Graphic 125">
              <a:extLst>
                <a:ext uri="{FF2B5EF4-FFF2-40B4-BE49-F238E27FC236}">
                  <a16:creationId xmlns:a16="http://schemas.microsoft.com/office/drawing/2014/main" id="{9212B5DD-92A0-267F-82B3-977F6168FC5C}"/>
                </a:ext>
              </a:extLst>
            </p:cNvPr>
            <p:cNvSpPr/>
            <p:nvPr/>
          </p:nvSpPr>
          <p:spPr>
            <a:xfrm rot="5400000" flipH="1">
              <a:off x="-1866269" y="242746"/>
              <a:ext cx="2000602" cy="2125240"/>
            </a:xfrm>
            <a:custGeom>
              <a:avLst/>
              <a:gdLst>
                <a:gd name="csX0" fmla="*/ 4821122 w 4843674"/>
                <a:gd name="csY0" fmla="*/ 3217468 h 5145436"/>
                <a:gd name="csX1" fmla="*/ 658719 w 4843674"/>
                <a:gd name="csY1" fmla="*/ 12976 h 5145436"/>
                <a:gd name="csX2" fmla="*/ 495062 w 4843674"/>
                <a:gd name="csY2" fmla="*/ 28238 h 5145436"/>
                <a:gd name="csX3" fmla="*/ 18119 w 4843674"/>
                <a:gd name="csY3" fmla="*/ 899386 h 5145436"/>
                <a:gd name="csX4" fmla="*/ 0 w 4843674"/>
                <a:gd name="csY4" fmla="*/ 1010244 h 5145436"/>
                <a:gd name="csX5" fmla="*/ 750289 w 4843674"/>
                <a:gd name="csY5" fmla="*/ 5018407 h 5145436"/>
                <a:gd name="csX6" fmla="*/ 955899 w 4843674"/>
                <a:gd name="csY6" fmla="*/ 5129395 h 5145436"/>
                <a:gd name="csX7" fmla="*/ 2330161 w 4843674"/>
                <a:gd name="csY7" fmla="*/ 4274743 h 5145436"/>
                <a:gd name="csX8" fmla="*/ 4331386 w 4843674"/>
                <a:gd name="csY8" fmla="*/ 4259546 h 5145436"/>
                <a:gd name="csX9" fmla="*/ 4824564 w 4843674"/>
                <a:gd name="csY9" fmla="*/ 3372747 h 5145436"/>
                <a:gd name="csX10" fmla="*/ 4821122 w 4843674"/>
                <a:gd name="csY10" fmla="*/ 3217468 h 5145436"/>
                <a:gd name="csX11" fmla="*/ 892709 w 4843674"/>
                <a:gd name="csY11" fmla="*/ 4907354 h 5145436"/>
                <a:gd name="csX12" fmla="*/ 851275 w 4843674"/>
                <a:gd name="csY12" fmla="*/ 4875208 h 5145436"/>
                <a:gd name="csX13" fmla="*/ 128458 w 4843674"/>
                <a:gd name="csY13" fmla="*/ 1009594 h 5145436"/>
                <a:gd name="csX14" fmla="*/ 500452 w 4843674"/>
                <a:gd name="csY14" fmla="*/ 298986 h 5145436"/>
                <a:gd name="csX15" fmla="*/ 1248792 w 4843674"/>
                <a:gd name="csY15" fmla="*/ 4221425 h 5145436"/>
                <a:gd name="csX16" fmla="*/ 892709 w 4843674"/>
                <a:gd name="csY16" fmla="*/ 4907354 h 5145436"/>
                <a:gd name="csX17" fmla="*/ 2249437 w 4843674"/>
                <a:gd name="csY17" fmla="*/ 4172717 h 5145436"/>
                <a:gd name="csX18" fmla="*/ 1020517 w 4843674"/>
                <a:gd name="csY18" fmla="*/ 4928526 h 5145436"/>
                <a:gd name="csX19" fmla="*/ 1350169 w 4843674"/>
                <a:gd name="csY19" fmla="*/ 4292342 h 5145436"/>
                <a:gd name="csX20" fmla="*/ 2478621 w 4843674"/>
                <a:gd name="csY20" fmla="*/ 3594982 h 5145436"/>
                <a:gd name="csX21" fmla="*/ 2590973 w 4843674"/>
                <a:gd name="csY21" fmla="*/ 3548353 h 5145436"/>
                <a:gd name="csX22" fmla="*/ 2249437 w 4843674"/>
                <a:gd name="csY22" fmla="*/ 4172717 h 5145436"/>
                <a:gd name="csX23" fmla="*/ 4265468 w 4843674"/>
                <a:gd name="csY23" fmla="*/ 4129854 h 5145436"/>
                <a:gd name="csX24" fmla="*/ 4194810 w 4843674"/>
                <a:gd name="csY24" fmla="*/ 4165314 h 5145436"/>
                <a:gd name="csX25" fmla="*/ 2421277 w 4843674"/>
                <a:gd name="csY25" fmla="*/ 4142648 h 5145436"/>
                <a:gd name="csX26" fmla="*/ 2803337 w 4843674"/>
                <a:gd name="csY26" fmla="*/ 3399568 h 5145436"/>
                <a:gd name="csX27" fmla="*/ 4649932 w 4843674"/>
                <a:gd name="csY27" fmla="*/ 3399568 h 5145436"/>
                <a:gd name="csX28" fmla="*/ 4265468 w 4843674"/>
                <a:gd name="csY28" fmla="*/ 4129854 h 5145436"/>
                <a:gd name="csX29" fmla="*/ 2775931 w 4843674"/>
                <a:gd name="csY29" fmla="*/ 3276566 h 5145436"/>
                <a:gd name="csX30" fmla="*/ 1371080 w 4843674"/>
                <a:gd name="csY30" fmla="*/ 4142908 h 5145436"/>
                <a:gd name="csX31" fmla="*/ 617220 w 4843674"/>
                <a:gd name="csY31" fmla="*/ 171567 h 5145436"/>
                <a:gd name="csX32" fmla="*/ 4692340 w 4843674"/>
                <a:gd name="csY32" fmla="*/ 3293126 h 5145436"/>
                <a:gd name="csX33" fmla="*/ 2775931 w 4843674"/>
                <a:gd name="csY33" fmla="*/ 3276566 h 51454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4843674" h="5145436">
                  <a:moveTo>
                    <a:pt x="4821122" y="3217468"/>
                  </a:moveTo>
                  <a:lnTo>
                    <a:pt x="658719" y="12976"/>
                  </a:lnTo>
                  <a:cubicBezTo>
                    <a:pt x="617999" y="-8845"/>
                    <a:pt x="527144" y="-2740"/>
                    <a:pt x="495062" y="28238"/>
                  </a:cubicBezTo>
                  <a:lnTo>
                    <a:pt x="18119" y="899386"/>
                  </a:lnTo>
                  <a:lnTo>
                    <a:pt x="0" y="1010244"/>
                  </a:lnTo>
                  <a:lnTo>
                    <a:pt x="750289" y="5018407"/>
                  </a:lnTo>
                  <a:cubicBezTo>
                    <a:pt x="767304" y="5138552"/>
                    <a:pt x="844586" y="5168231"/>
                    <a:pt x="955899" y="5129395"/>
                  </a:cubicBezTo>
                  <a:lnTo>
                    <a:pt x="2330161" y="4274743"/>
                  </a:lnTo>
                  <a:lnTo>
                    <a:pt x="4331386" y="4259546"/>
                  </a:lnTo>
                  <a:lnTo>
                    <a:pt x="4824564" y="3372747"/>
                  </a:lnTo>
                  <a:cubicBezTo>
                    <a:pt x="4845865" y="3323910"/>
                    <a:pt x="4855217" y="3262928"/>
                    <a:pt x="4821122" y="3217468"/>
                  </a:cubicBezTo>
                  <a:close/>
                  <a:moveTo>
                    <a:pt x="892709" y="4907354"/>
                  </a:moveTo>
                  <a:cubicBezTo>
                    <a:pt x="857315" y="4941839"/>
                    <a:pt x="856211" y="4902159"/>
                    <a:pt x="851275" y="4875208"/>
                  </a:cubicBezTo>
                  <a:cubicBezTo>
                    <a:pt x="616051" y="3585436"/>
                    <a:pt x="371995" y="2297742"/>
                    <a:pt x="128458" y="1009594"/>
                  </a:cubicBezTo>
                  <a:cubicBezTo>
                    <a:pt x="219833" y="758719"/>
                    <a:pt x="371150" y="531288"/>
                    <a:pt x="500452" y="298986"/>
                  </a:cubicBezTo>
                  <a:lnTo>
                    <a:pt x="1248792" y="4221425"/>
                  </a:lnTo>
                  <a:lnTo>
                    <a:pt x="892709" y="4907354"/>
                  </a:lnTo>
                  <a:close/>
                  <a:moveTo>
                    <a:pt x="2249437" y="4172717"/>
                  </a:moveTo>
                  <a:lnTo>
                    <a:pt x="1020517" y="4928526"/>
                  </a:lnTo>
                  <a:lnTo>
                    <a:pt x="1350169" y="4292342"/>
                  </a:lnTo>
                  <a:cubicBezTo>
                    <a:pt x="1736451" y="4083485"/>
                    <a:pt x="2097470" y="3809230"/>
                    <a:pt x="2478621" y="3594982"/>
                  </a:cubicBezTo>
                  <a:cubicBezTo>
                    <a:pt x="2499013" y="3583552"/>
                    <a:pt x="2576166" y="3534001"/>
                    <a:pt x="2590973" y="3548353"/>
                  </a:cubicBezTo>
                  <a:lnTo>
                    <a:pt x="2249437" y="4172717"/>
                  </a:lnTo>
                  <a:close/>
                  <a:moveTo>
                    <a:pt x="4265468" y="4129854"/>
                  </a:moveTo>
                  <a:lnTo>
                    <a:pt x="4194810" y="4165314"/>
                  </a:lnTo>
                  <a:lnTo>
                    <a:pt x="2421277" y="4142648"/>
                  </a:lnTo>
                  <a:lnTo>
                    <a:pt x="2803337" y="3399568"/>
                  </a:lnTo>
                  <a:lnTo>
                    <a:pt x="4649932" y="3399568"/>
                  </a:lnTo>
                  <a:lnTo>
                    <a:pt x="4265468" y="4129854"/>
                  </a:lnTo>
                  <a:close/>
                  <a:moveTo>
                    <a:pt x="2775931" y="3276566"/>
                  </a:moveTo>
                  <a:lnTo>
                    <a:pt x="1371080" y="4142908"/>
                  </a:lnTo>
                  <a:lnTo>
                    <a:pt x="617220" y="171567"/>
                  </a:lnTo>
                  <a:lnTo>
                    <a:pt x="4692340" y="3293126"/>
                  </a:lnTo>
                  <a:lnTo>
                    <a:pt x="2775931" y="3276566"/>
                  </a:lnTo>
                  <a:close/>
                </a:path>
              </a:pathLst>
            </a:custGeom>
            <a:solidFill>
              <a:schemeClr val="accent3"/>
            </a:solidFill>
            <a:ln w="6486" cap="flat">
              <a:noFill/>
              <a:prstDash val="solid"/>
              <a:miter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0E4E1F0B-7469-2ADA-12A3-D77ED79453A8}"/>
              </a:ext>
            </a:extLst>
          </p:cNvPr>
          <p:cNvSpPr/>
          <p:nvPr/>
        </p:nvSpPr>
        <p:spPr>
          <a:xfrm flipH="1" flipV="1">
            <a:off x="7898758" y="0"/>
            <a:ext cx="1245242" cy="387993"/>
          </a:xfrm>
          <a:custGeom>
            <a:avLst/>
            <a:gdLst>
              <a:gd name="csX0" fmla="*/ 1245242 w 1245242"/>
              <a:gd name="csY0" fmla="*/ 387993 h 387993"/>
              <a:gd name="csX1" fmla="*/ 1067442 w 1245242"/>
              <a:gd name="csY1" fmla="*/ 387993 h 387993"/>
              <a:gd name="csX2" fmla="*/ 871385 w 1245242"/>
              <a:gd name="csY2" fmla="*/ 387993 h 387993"/>
              <a:gd name="csX3" fmla="*/ 693585 w 1245242"/>
              <a:gd name="csY3" fmla="*/ 387993 h 387993"/>
              <a:gd name="csX4" fmla="*/ 373859 w 1245242"/>
              <a:gd name="csY4" fmla="*/ 387993 h 387993"/>
              <a:gd name="csX5" fmla="*/ 196059 w 1245242"/>
              <a:gd name="csY5" fmla="*/ 387993 h 387993"/>
              <a:gd name="csX6" fmla="*/ 2 w 1245242"/>
              <a:gd name="csY6" fmla="*/ 387993 h 387993"/>
              <a:gd name="csX7" fmla="*/ 0 w 1245242"/>
              <a:gd name="csY7" fmla="*/ 387993 h 387993"/>
              <a:gd name="csX8" fmla="*/ 0 w 1245242"/>
              <a:gd name="csY8" fmla="*/ 0 h 387993"/>
              <a:gd name="csX9" fmla="*/ 2 w 1245242"/>
              <a:gd name="csY9" fmla="*/ 0 h 387993"/>
              <a:gd name="csX10" fmla="*/ 4579 w 1245242"/>
              <a:gd name="csY10" fmla="*/ 0 h 387993"/>
              <a:gd name="csX11" fmla="*/ 162369 w 1245242"/>
              <a:gd name="csY11" fmla="*/ 0 h 387993"/>
              <a:gd name="csX12" fmla="*/ 196059 w 1245242"/>
              <a:gd name="csY12" fmla="*/ 0 h 387993"/>
              <a:gd name="csX13" fmla="*/ 200636 w 1245242"/>
              <a:gd name="csY13" fmla="*/ 0 h 387993"/>
              <a:gd name="csX14" fmla="*/ 340169 w 1245242"/>
              <a:gd name="csY14" fmla="*/ 0 h 387993"/>
              <a:gd name="csX15" fmla="*/ 373859 w 1245242"/>
              <a:gd name="csY15" fmla="*/ 0 h 387993"/>
              <a:gd name="csX16" fmla="*/ 378436 w 1245242"/>
              <a:gd name="csY16" fmla="*/ 0 h 387993"/>
              <a:gd name="csX17" fmla="*/ 536226 w 1245242"/>
              <a:gd name="csY17" fmla="*/ 0 h 387993"/>
              <a:gd name="csX18" fmla="*/ 714026 w 1245242"/>
              <a:gd name="csY18" fmla="*/ 0 h 387993"/>
              <a:gd name="csX19" fmla="*/ 914568 w 1245242"/>
              <a:gd name="csY19" fmla="*/ 102817 h 387993"/>
              <a:gd name="csX20" fmla="*/ 1045756 w 1245242"/>
              <a:gd name="csY20" fmla="*/ 285300 h 387993"/>
              <a:gd name="csX21" fmla="*/ 1187944 w 1245242"/>
              <a:gd name="csY21" fmla="*/ 381131 h 3879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245242" h="387993">
                <a:moveTo>
                  <a:pt x="1245242" y="387993"/>
                </a:moveTo>
                <a:lnTo>
                  <a:pt x="1067442" y="387993"/>
                </a:lnTo>
                <a:lnTo>
                  <a:pt x="871385" y="387993"/>
                </a:lnTo>
                <a:lnTo>
                  <a:pt x="693585" y="387993"/>
                </a:lnTo>
                <a:lnTo>
                  <a:pt x="373859" y="387993"/>
                </a:lnTo>
                <a:lnTo>
                  <a:pt x="196059" y="387993"/>
                </a:lnTo>
                <a:lnTo>
                  <a:pt x="2" y="387993"/>
                </a:lnTo>
                <a:lnTo>
                  <a:pt x="0" y="387993"/>
                </a:lnTo>
                <a:lnTo>
                  <a:pt x="0" y="0"/>
                </a:lnTo>
                <a:lnTo>
                  <a:pt x="2" y="0"/>
                </a:lnTo>
                <a:lnTo>
                  <a:pt x="4579" y="0"/>
                </a:lnTo>
                <a:lnTo>
                  <a:pt x="162369" y="0"/>
                </a:lnTo>
                <a:lnTo>
                  <a:pt x="196059" y="0"/>
                </a:lnTo>
                <a:lnTo>
                  <a:pt x="200636" y="0"/>
                </a:lnTo>
                <a:lnTo>
                  <a:pt x="340169" y="0"/>
                </a:lnTo>
                <a:lnTo>
                  <a:pt x="373859" y="0"/>
                </a:lnTo>
                <a:lnTo>
                  <a:pt x="378436" y="0"/>
                </a:lnTo>
                <a:lnTo>
                  <a:pt x="536226" y="0"/>
                </a:lnTo>
                <a:lnTo>
                  <a:pt x="714026" y="0"/>
                </a:lnTo>
                <a:cubicBezTo>
                  <a:pt x="793524" y="0"/>
                  <a:pt x="868162" y="38268"/>
                  <a:pt x="914568" y="102817"/>
                </a:cubicBezTo>
                <a:lnTo>
                  <a:pt x="1045756" y="285300"/>
                </a:lnTo>
                <a:cubicBezTo>
                  <a:pt x="1080553" y="333714"/>
                  <a:pt x="1131239" y="367342"/>
                  <a:pt x="1187944" y="3811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6800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74" name="Graphic 173">
            <a:extLst>
              <a:ext uri="{FF2B5EF4-FFF2-40B4-BE49-F238E27FC236}">
                <a16:creationId xmlns:a16="http://schemas.microsoft.com/office/drawing/2014/main" id="{5EEFC030-809F-FDFC-5249-F2A7369B7BB7}"/>
              </a:ext>
            </a:extLst>
          </p:cNvPr>
          <p:cNvPicPr>
            <a:picLocks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6180" y="110274"/>
            <a:ext cx="514930" cy="167446"/>
          </a:xfrm>
          <a:prstGeom prst="rect">
            <a:avLst/>
          </a:prstGeom>
        </p:spPr>
      </p:pic>
      <p:sp>
        <p:nvSpPr>
          <p:cNvPr id="15" name="Graphic 125">
            <a:extLst>
              <a:ext uri="{FF2B5EF4-FFF2-40B4-BE49-F238E27FC236}">
                <a16:creationId xmlns:a16="http://schemas.microsoft.com/office/drawing/2014/main" id="{3E5AFC7B-C84C-13B1-9693-7D71AC10677E}"/>
              </a:ext>
            </a:extLst>
          </p:cNvPr>
          <p:cNvSpPr/>
          <p:nvPr/>
        </p:nvSpPr>
        <p:spPr>
          <a:xfrm>
            <a:off x="353194" y="2544388"/>
            <a:ext cx="736454" cy="782335"/>
          </a:xfrm>
          <a:custGeom>
            <a:avLst/>
            <a:gdLst>
              <a:gd name="csX0" fmla="*/ 4821122 w 4843674"/>
              <a:gd name="csY0" fmla="*/ 3217468 h 5145436"/>
              <a:gd name="csX1" fmla="*/ 658719 w 4843674"/>
              <a:gd name="csY1" fmla="*/ 12976 h 5145436"/>
              <a:gd name="csX2" fmla="*/ 495062 w 4843674"/>
              <a:gd name="csY2" fmla="*/ 28238 h 5145436"/>
              <a:gd name="csX3" fmla="*/ 18119 w 4843674"/>
              <a:gd name="csY3" fmla="*/ 899386 h 5145436"/>
              <a:gd name="csX4" fmla="*/ 0 w 4843674"/>
              <a:gd name="csY4" fmla="*/ 1010244 h 5145436"/>
              <a:gd name="csX5" fmla="*/ 750289 w 4843674"/>
              <a:gd name="csY5" fmla="*/ 5018407 h 5145436"/>
              <a:gd name="csX6" fmla="*/ 955899 w 4843674"/>
              <a:gd name="csY6" fmla="*/ 5129395 h 5145436"/>
              <a:gd name="csX7" fmla="*/ 2330161 w 4843674"/>
              <a:gd name="csY7" fmla="*/ 4274743 h 5145436"/>
              <a:gd name="csX8" fmla="*/ 4331386 w 4843674"/>
              <a:gd name="csY8" fmla="*/ 4259546 h 5145436"/>
              <a:gd name="csX9" fmla="*/ 4824564 w 4843674"/>
              <a:gd name="csY9" fmla="*/ 3372747 h 5145436"/>
              <a:gd name="csX10" fmla="*/ 4821122 w 4843674"/>
              <a:gd name="csY10" fmla="*/ 3217468 h 5145436"/>
              <a:gd name="csX11" fmla="*/ 892709 w 4843674"/>
              <a:gd name="csY11" fmla="*/ 4907354 h 5145436"/>
              <a:gd name="csX12" fmla="*/ 851275 w 4843674"/>
              <a:gd name="csY12" fmla="*/ 4875208 h 5145436"/>
              <a:gd name="csX13" fmla="*/ 128458 w 4843674"/>
              <a:gd name="csY13" fmla="*/ 1009594 h 5145436"/>
              <a:gd name="csX14" fmla="*/ 500452 w 4843674"/>
              <a:gd name="csY14" fmla="*/ 298986 h 5145436"/>
              <a:gd name="csX15" fmla="*/ 1248792 w 4843674"/>
              <a:gd name="csY15" fmla="*/ 4221425 h 5145436"/>
              <a:gd name="csX16" fmla="*/ 892709 w 4843674"/>
              <a:gd name="csY16" fmla="*/ 4907354 h 5145436"/>
              <a:gd name="csX17" fmla="*/ 2249437 w 4843674"/>
              <a:gd name="csY17" fmla="*/ 4172717 h 5145436"/>
              <a:gd name="csX18" fmla="*/ 1020517 w 4843674"/>
              <a:gd name="csY18" fmla="*/ 4928526 h 5145436"/>
              <a:gd name="csX19" fmla="*/ 1350169 w 4843674"/>
              <a:gd name="csY19" fmla="*/ 4292342 h 5145436"/>
              <a:gd name="csX20" fmla="*/ 2478621 w 4843674"/>
              <a:gd name="csY20" fmla="*/ 3594982 h 5145436"/>
              <a:gd name="csX21" fmla="*/ 2590973 w 4843674"/>
              <a:gd name="csY21" fmla="*/ 3548353 h 5145436"/>
              <a:gd name="csX22" fmla="*/ 2249437 w 4843674"/>
              <a:gd name="csY22" fmla="*/ 4172717 h 5145436"/>
              <a:gd name="csX23" fmla="*/ 4265468 w 4843674"/>
              <a:gd name="csY23" fmla="*/ 4129854 h 5145436"/>
              <a:gd name="csX24" fmla="*/ 4194810 w 4843674"/>
              <a:gd name="csY24" fmla="*/ 4165314 h 5145436"/>
              <a:gd name="csX25" fmla="*/ 2421277 w 4843674"/>
              <a:gd name="csY25" fmla="*/ 4142648 h 5145436"/>
              <a:gd name="csX26" fmla="*/ 2803337 w 4843674"/>
              <a:gd name="csY26" fmla="*/ 3399568 h 5145436"/>
              <a:gd name="csX27" fmla="*/ 4649932 w 4843674"/>
              <a:gd name="csY27" fmla="*/ 3399568 h 5145436"/>
              <a:gd name="csX28" fmla="*/ 4265468 w 4843674"/>
              <a:gd name="csY28" fmla="*/ 4129854 h 5145436"/>
              <a:gd name="csX29" fmla="*/ 2775931 w 4843674"/>
              <a:gd name="csY29" fmla="*/ 3276566 h 5145436"/>
              <a:gd name="csX30" fmla="*/ 1371080 w 4843674"/>
              <a:gd name="csY30" fmla="*/ 4142908 h 5145436"/>
              <a:gd name="csX31" fmla="*/ 617220 w 4843674"/>
              <a:gd name="csY31" fmla="*/ 171567 h 5145436"/>
              <a:gd name="csX32" fmla="*/ 4692340 w 4843674"/>
              <a:gd name="csY32" fmla="*/ 3293126 h 5145436"/>
              <a:gd name="csX33" fmla="*/ 2775931 w 4843674"/>
              <a:gd name="csY33" fmla="*/ 3276566 h 5145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4843674" h="5145436">
                <a:moveTo>
                  <a:pt x="4821122" y="3217468"/>
                </a:moveTo>
                <a:lnTo>
                  <a:pt x="658719" y="12976"/>
                </a:lnTo>
                <a:cubicBezTo>
                  <a:pt x="617999" y="-8845"/>
                  <a:pt x="527144" y="-2740"/>
                  <a:pt x="495062" y="28238"/>
                </a:cubicBezTo>
                <a:lnTo>
                  <a:pt x="18119" y="899386"/>
                </a:lnTo>
                <a:lnTo>
                  <a:pt x="0" y="1010244"/>
                </a:lnTo>
                <a:lnTo>
                  <a:pt x="750289" y="5018407"/>
                </a:lnTo>
                <a:cubicBezTo>
                  <a:pt x="767304" y="5138552"/>
                  <a:pt x="844586" y="5168231"/>
                  <a:pt x="955899" y="5129395"/>
                </a:cubicBezTo>
                <a:lnTo>
                  <a:pt x="2330161" y="4274743"/>
                </a:lnTo>
                <a:lnTo>
                  <a:pt x="4331386" y="4259546"/>
                </a:lnTo>
                <a:lnTo>
                  <a:pt x="4824564" y="3372747"/>
                </a:lnTo>
                <a:cubicBezTo>
                  <a:pt x="4845865" y="3323910"/>
                  <a:pt x="4855217" y="3262928"/>
                  <a:pt x="4821122" y="3217468"/>
                </a:cubicBezTo>
                <a:close/>
                <a:moveTo>
                  <a:pt x="892709" y="4907354"/>
                </a:moveTo>
                <a:cubicBezTo>
                  <a:pt x="857315" y="4941839"/>
                  <a:pt x="856211" y="4902159"/>
                  <a:pt x="851275" y="4875208"/>
                </a:cubicBezTo>
                <a:cubicBezTo>
                  <a:pt x="616051" y="3585436"/>
                  <a:pt x="371995" y="2297742"/>
                  <a:pt x="128458" y="1009594"/>
                </a:cubicBezTo>
                <a:cubicBezTo>
                  <a:pt x="219833" y="758719"/>
                  <a:pt x="371150" y="531288"/>
                  <a:pt x="500452" y="298986"/>
                </a:cubicBezTo>
                <a:lnTo>
                  <a:pt x="1248792" y="4221425"/>
                </a:lnTo>
                <a:lnTo>
                  <a:pt x="892709" y="4907354"/>
                </a:lnTo>
                <a:close/>
                <a:moveTo>
                  <a:pt x="2249437" y="4172717"/>
                </a:moveTo>
                <a:lnTo>
                  <a:pt x="1020517" y="4928526"/>
                </a:lnTo>
                <a:lnTo>
                  <a:pt x="1350169" y="4292342"/>
                </a:lnTo>
                <a:cubicBezTo>
                  <a:pt x="1736451" y="4083485"/>
                  <a:pt x="2097470" y="3809230"/>
                  <a:pt x="2478621" y="3594982"/>
                </a:cubicBezTo>
                <a:cubicBezTo>
                  <a:pt x="2499013" y="3583552"/>
                  <a:pt x="2576166" y="3534001"/>
                  <a:pt x="2590973" y="3548353"/>
                </a:cubicBezTo>
                <a:lnTo>
                  <a:pt x="2249437" y="4172717"/>
                </a:lnTo>
                <a:close/>
                <a:moveTo>
                  <a:pt x="4265468" y="4129854"/>
                </a:moveTo>
                <a:lnTo>
                  <a:pt x="4194810" y="4165314"/>
                </a:lnTo>
                <a:lnTo>
                  <a:pt x="2421277" y="4142648"/>
                </a:lnTo>
                <a:lnTo>
                  <a:pt x="2803337" y="3399568"/>
                </a:lnTo>
                <a:lnTo>
                  <a:pt x="4649932" y="3399568"/>
                </a:lnTo>
                <a:lnTo>
                  <a:pt x="4265468" y="4129854"/>
                </a:lnTo>
                <a:close/>
                <a:moveTo>
                  <a:pt x="2775931" y="3276566"/>
                </a:moveTo>
                <a:lnTo>
                  <a:pt x="1371080" y="4142908"/>
                </a:lnTo>
                <a:lnTo>
                  <a:pt x="617220" y="171567"/>
                </a:lnTo>
                <a:lnTo>
                  <a:pt x="4692340" y="3293126"/>
                </a:lnTo>
                <a:lnTo>
                  <a:pt x="2775931" y="3276566"/>
                </a:lnTo>
                <a:close/>
              </a:path>
            </a:pathLst>
          </a:custGeom>
          <a:solidFill>
            <a:schemeClr val="accent2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4B28CCC2-A2C0-EA45-3B3C-0A941448DCD1}"/>
              </a:ext>
            </a:extLst>
          </p:cNvPr>
          <p:cNvSpPr txBox="1"/>
          <p:nvPr/>
        </p:nvSpPr>
        <p:spPr>
          <a:xfrm>
            <a:off x="435148" y="2659041"/>
            <a:ext cx="1458369" cy="333587"/>
          </a:xfrm>
          <a:custGeom>
            <a:avLst/>
            <a:gdLst>
              <a:gd name="csX0" fmla="*/ 0 w 1855235"/>
              <a:gd name="csY0" fmla="*/ 0 h 369332"/>
              <a:gd name="csX1" fmla="*/ 1855235 w 1855235"/>
              <a:gd name="csY1" fmla="*/ 0 h 369332"/>
              <a:gd name="csX2" fmla="*/ 1855235 w 1855235"/>
              <a:gd name="csY2" fmla="*/ 369332 h 369332"/>
              <a:gd name="csX3" fmla="*/ 0 w 1855235"/>
              <a:gd name="csY3" fmla="*/ 369332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55235" h="369332">
                <a:moveTo>
                  <a:pt x="0" y="0"/>
                </a:moveTo>
                <a:lnTo>
                  <a:pt x="1855235" y="0"/>
                </a:lnTo>
                <a:lnTo>
                  <a:pt x="185523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3A137F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ift Bold" panose="00000800000000000000" pitchFamily="50" charset="0"/>
              </a:rPr>
              <a:t>09h15 à 12h30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70CC070-B8DD-AD03-4E88-34949C43E8C0}"/>
              </a:ext>
            </a:extLst>
          </p:cNvPr>
          <p:cNvSpPr txBox="1">
            <a:spLocks/>
          </p:cNvSpPr>
          <p:nvPr/>
        </p:nvSpPr>
        <p:spPr>
          <a:xfrm>
            <a:off x="695574" y="2529275"/>
            <a:ext cx="1273069" cy="112567"/>
          </a:xfrm>
          <a:custGeom>
            <a:avLst/>
            <a:gdLst/>
            <a:ahLst/>
            <a:cxnLst/>
            <a:rect l="l" t="t" r="r" b="b"/>
            <a:pathLst>
              <a:path w="1619510" h="143200">
                <a:moveTo>
                  <a:pt x="592820" y="78589"/>
                </a:moveTo>
                <a:cubicBezTo>
                  <a:pt x="590420" y="78534"/>
                  <a:pt x="588070" y="79493"/>
                  <a:pt x="585770" y="81466"/>
                </a:cubicBezTo>
                <a:cubicBezTo>
                  <a:pt x="583469" y="83438"/>
                  <a:pt x="581819" y="86748"/>
                  <a:pt x="580819" y="91397"/>
                </a:cubicBezTo>
                <a:lnTo>
                  <a:pt x="577419" y="111211"/>
                </a:lnTo>
                <a:cubicBezTo>
                  <a:pt x="576739" y="115860"/>
                  <a:pt x="577198" y="119170"/>
                  <a:pt x="578794" y="121142"/>
                </a:cubicBezTo>
                <a:cubicBezTo>
                  <a:pt x="580390" y="123115"/>
                  <a:pt x="582398" y="124074"/>
                  <a:pt x="584819" y="124019"/>
                </a:cubicBezTo>
                <a:lnTo>
                  <a:pt x="588620" y="124019"/>
                </a:lnTo>
                <a:cubicBezTo>
                  <a:pt x="591024" y="124074"/>
                  <a:pt x="593366" y="123115"/>
                  <a:pt x="595646" y="121142"/>
                </a:cubicBezTo>
                <a:cubicBezTo>
                  <a:pt x="597925" y="119170"/>
                  <a:pt x="599517" y="115860"/>
                  <a:pt x="600421" y="111211"/>
                </a:cubicBezTo>
                <a:lnTo>
                  <a:pt x="603822" y="91397"/>
                </a:lnTo>
                <a:cubicBezTo>
                  <a:pt x="604597" y="86748"/>
                  <a:pt x="604197" y="83438"/>
                  <a:pt x="602622" y="81466"/>
                </a:cubicBezTo>
                <a:cubicBezTo>
                  <a:pt x="601046" y="79493"/>
                  <a:pt x="599046" y="78534"/>
                  <a:pt x="596621" y="78589"/>
                </a:cubicBezTo>
                <a:close/>
                <a:moveTo>
                  <a:pt x="728501" y="28982"/>
                </a:moveTo>
                <a:lnTo>
                  <a:pt x="707698" y="91215"/>
                </a:lnTo>
                <a:lnTo>
                  <a:pt x="727300" y="91215"/>
                </a:lnTo>
                <a:close/>
                <a:moveTo>
                  <a:pt x="166526" y="28982"/>
                </a:moveTo>
                <a:lnTo>
                  <a:pt x="145723" y="91215"/>
                </a:lnTo>
                <a:lnTo>
                  <a:pt x="165325" y="91215"/>
                </a:lnTo>
                <a:close/>
                <a:moveTo>
                  <a:pt x="1491999" y="21982"/>
                </a:moveTo>
                <a:lnTo>
                  <a:pt x="1474599" y="121219"/>
                </a:lnTo>
                <a:lnTo>
                  <a:pt x="1486399" y="121219"/>
                </a:lnTo>
                <a:cubicBezTo>
                  <a:pt x="1490237" y="121311"/>
                  <a:pt x="1493462" y="120427"/>
                  <a:pt x="1496074" y="118568"/>
                </a:cubicBezTo>
                <a:cubicBezTo>
                  <a:pt x="1498686" y="116709"/>
                  <a:pt x="1500462" y="113324"/>
                  <a:pt x="1501399" y="108414"/>
                </a:cubicBezTo>
                <a:lnTo>
                  <a:pt x="1514399" y="34786"/>
                </a:lnTo>
                <a:cubicBezTo>
                  <a:pt x="1515220" y="29876"/>
                  <a:pt x="1514628" y="26491"/>
                  <a:pt x="1512624" y="24632"/>
                </a:cubicBezTo>
                <a:cubicBezTo>
                  <a:pt x="1510620" y="22773"/>
                  <a:pt x="1507678" y="21890"/>
                  <a:pt x="1503799" y="21982"/>
                </a:cubicBezTo>
                <a:close/>
                <a:moveTo>
                  <a:pt x="891924" y="21982"/>
                </a:moveTo>
                <a:lnTo>
                  <a:pt x="884324" y="65812"/>
                </a:lnTo>
                <a:lnTo>
                  <a:pt x="896524" y="65812"/>
                </a:lnTo>
                <a:cubicBezTo>
                  <a:pt x="900362" y="65904"/>
                  <a:pt x="903587" y="65020"/>
                  <a:pt x="906199" y="63160"/>
                </a:cubicBezTo>
                <a:cubicBezTo>
                  <a:pt x="908812" y="61301"/>
                  <a:pt x="910587" y="57915"/>
                  <a:pt x="911524" y="53003"/>
                </a:cubicBezTo>
                <a:lnTo>
                  <a:pt x="914724" y="34791"/>
                </a:lnTo>
                <a:cubicBezTo>
                  <a:pt x="915545" y="29879"/>
                  <a:pt x="914953" y="26493"/>
                  <a:pt x="912949" y="24634"/>
                </a:cubicBezTo>
                <a:cubicBezTo>
                  <a:pt x="910945" y="22774"/>
                  <a:pt x="908003" y="21890"/>
                  <a:pt x="904124" y="21982"/>
                </a:cubicBezTo>
                <a:close/>
                <a:moveTo>
                  <a:pt x="329949" y="21982"/>
                </a:moveTo>
                <a:lnTo>
                  <a:pt x="312550" y="121219"/>
                </a:lnTo>
                <a:lnTo>
                  <a:pt x="324349" y="121219"/>
                </a:lnTo>
                <a:cubicBezTo>
                  <a:pt x="328187" y="121311"/>
                  <a:pt x="331412" y="120427"/>
                  <a:pt x="334024" y="118568"/>
                </a:cubicBezTo>
                <a:cubicBezTo>
                  <a:pt x="336637" y="116709"/>
                  <a:pt x="338412" y="113324"/>
                  <a:pt x="339349" y="108414"/>
                </a:cubicBezTo>
                <a:lnTo>
                  <a:pt x="352349" y="34786"/>
                </a:lnTo>
                <a:cubicBezTo>
                  <a:pt x="353170" y="29876"/>
                  <a:pt x="352578" y="26491"/>
                  <a:pt x="350574" y="24632"/>
                </a:cubicBezTo>
                <a:cubicBezTo>
                  <a:pt x="348570" y="22773"/>
                  <a:pt x="345628" y="21890"/>
                  <a:pt x="341749" y="21982"/>
                </a:cubicBezTo>
                <a:close/>
                <a:moveTo>
                  <a:pt x="244224" y="21982"/>
                </a:moveTo>
                <a:lnTo>
                  <a:pt x="236624" y="65812"/>
                </a:lnTo>
                <a:lnTo>
                  <a:pt x="248824" y="65812"/>
                </a:lnTo>
                <a:cubicBezTo>
                  <a:pt x="252662" y="65904"/>
                  <a:pt x="255887" y="65020"/>
                  <a:pt x="258499" y="63160"/>
                </a:cubicBezTo>
                <a:cubicBezTo>
                  <a:pt x="261112" y="61301"/>
                  <a:pt x="262887" y="57915"/>
                  <a:pt x="263824" y="53003"/>
                </a:cubicBezTo>
                <a:lnTo>
                  <a:pt x="267024" y="34791"/>
                </a:lnTo>
                <a:cubicBezTo>
                  <a:pt x="267845" y="29879"/>
                  <a:pt x="267253" y="26493"/>
                  <a:pt x="265249" y="24634"/>
                </a:cubicBezTo>
                <a:cubicBezTo>
                  <a:pt x="263245" y="22774"/>
                  <a:pt x="260303" y="21890"/>
                  <a:pt x="256424" y="21982"/>
                </a:cubicBezTo>
                <a:close/>
                <a:moveTo>
                  <a:pt x="1217034" y="20381"/>
                </a:moveTo>
                <a:cubicBezTo>
                  <a:pt x="1213304" y="20290"/>
                  <a:pt x="1210212" y="21173"/>
                  <a:pt x="1207757" y="23032"/>
                </a:cubicBezTo>
                <a:cubicBezTo>
                  <a:pt x="1205303" y="24891"/>
                  <a:pt x="1203661" y="28276"/>
                  <a:pt x="1202832" y="33186"/>
                </a:cubicBezTo>
                <a:lnTo>
                  <a:pt x="1189230" y="110014"/>
                </a:lnTo>
                <a:cubicBezTo>
                  <a:pt x="1188390" y="114925"/>
                  <a:pt x="1188874" y="118309"/>
                  <a:pt x="1190682" y="120168"/>
                </a:cubicBezTo>
                <a:cubicBezTo>
                  <a:pt x="1192490" y="122027"/>
                  <a:pt x="1195273" y="122911"/>
                  <a:pt x="1199031" y="122819"/>
                </a:cubicBezTo>
                <a:cubicBezTo>
                  <a:pt x="1202748" y="122911"/>
                  <a:pt x="1205815" y="122027"/>
                  <a:pt x="1208232" y="120168"/>
                </a:cubicBezTo>
                <a:cubicBezTo>
                  <a:pt x="1210649" y="118309"/>
                  <a:pt x="1212316" y="114925"/>
                  <a:pt x="1213233" y="110014"/>
                </a:cubicBezTo>
                <a:lnTo>
                  <a:pt x="1226835" y="33186"/>
                </a:lnTo>
                <a:cubicBezTo>
                  <a:pt x="1227589" y="28276"/>
                  <a:pt x="1227080" y="24891"/>
                  <a:pt x="1225310" y="23032"/>
                </a:cubicBezTo>
                <a:cubicBezTo>
                  <a:pt x="1223538" y="21173"/>
                  <a:pt x="1220780" y="20290"/>
                  <a:pt x="1217034" y="20381"/>
                </a:cubicBezTo>
                <a:close/>
                <a:moveTo>
                  <a:pt x="521709" y="20381"/>
                </a:moveTo>
                <a:cubicBezTo>
                  <a:pt x="517979" y="20290"/>
                  <a:pt x="514887" y="21173"/>
                  <a:pt x="512433" y="23032"/>
                </a:cubicBezTo>
                <a:cubicBezTo>
                  <a:pt x="509978" y="24891"/>
                  <a:pt x="508336" y="28276"/>
                  <a:pt x="507507" y="33186"/>
                </a:cubicBezTo>
                <a:lnTo>
                  <a:pt x="493905" y="110014"/>
                </a:lnTo>
                <a:cubicBezTo>
                  <a:pt x="493066" y="114925"/>
                  <a:pt x="493550" y="118309"/>
                  <a:pt x="495357" y="120168"/>
                </a:cubicBezTo>
                <a:cubicBezTo>
                  <a:pt x="497165" y="122027"/>
                  <a:pt x="499948" y="122911"/>
                  <a:pt x="503706" y="122819"/>
                </a:cubicBezTo>
                <a:cubicBezTo>
                  <a:pt x="507424" y="122911"/>
                  <a:pt x="510491" y="122027"/>
                  <a:pt x="512908" y="120168"/>
                </a:cubicBezTo>
                <a:cubicBezTo>
                  <a:pt x="515325" y="118309"/>
                  <a:pt x="516992" y="114925"/>
                  <a:pt x="517908" y="110014"/>
                </a:cubicBezTo>
                <a:lnTo>
                  <a:pt x="531510" y="33186"/>
                </a:lnTo>
                <a:cubicBezTo>
                  <a:pt x="532264" y="28276"/>
                  <a:pt x="531756" y="24891"/>
                  <a:pt x="529985" y="23032"/>
                </a:cubicBezTo>
                <a:cubicBezTo>
                  <a:pt x="528214" y="21173"/>
                  <a:pt x="525455" y="20290"/>
                  <a:pt x="521709" y="20381"/>
                </a:cubicBezTo>
                <a:close/>
                <a:moveTo>
                  <a:pt x="603222" y="19181"/>
                </a:moveTo>
                <a:cubicBezTo>
                  <a:pt x="600817" y="19127"/>
                  <a:pt x="598475" y="20086"/>
                  <a:pt x="596196" y="22058"/>
                </a:cubicBezTo>
                <a:cubicBezTo>
                  <a:pt x="593916" y="24031"/>
                  <a:pt x="592325" y="27342"/>
                  <a:pt x="591420" y="31991"/>
                </a:cubicBezTo>
                <a:lnTo>
                  <a:pt x="588620" y="47002"/>
                </a:lnTo>
                <a:cubicBezTo>
                  <a:pt x="587941" y="51651"/>
                  <a:pt x="588399" y="54962"/>
                  <a:pt x="589995" y="56934"/>
                </a:cubicBezTo>
                <a:cubicBezTo>
                  <a:pt x="591591" y="58906"/>
                  <a:pt x="593600" y="59866"/>
                  <a:pt x="596021" y="59811"/>
                </a:cubicBezTo>
                <a:lnTo>
                  <a:pt x="599821" y="59811"/>
                </a:lnTo>
                <a:cubicBezTo>
                  <a:pt x="602227" y="59866"/>
                  <a:pt x="604567" y="58906"/>
                  <a:pt x="606842" y="56934"/>
                </a:cubicBezTo>
                <a:cubicBezTo>
                  <a:pt x="609117" y="54962"/>
                  <a:pt x="610696" y="51651"/>
                  <a:pt x="611579" y="47002"/>
                </a:cubicBezTo>
                <a:lnTo>
                  <a:pt x="614423" y="31991"/>
                </a:lnTo>
                <a:cubicBezTo>
                  <a:pt x="615102" y="27342"/>
                  <a:pt x="614644" y="24031"/>
                  <a:pt x="613048" y="22058"/>
                </a:cubicBezTo>
                <a:cubicBezTo>
                  <a:pt x="611452" y="20086"/>
                  <a:pt x="609443" y="19127"/>
                  <a:pt x="607022" y="19181"/>
                </a:cubicBezTo>
                <a:close/>
                <a:moveTo>
                  <a:pt x="1558121" y="1604"/>
                </a:moveTo>
                <a:lnTo>
                  <a:pt x="1619510" y="1604"/>
                </a:lnTo>
                <a:lnTo>
                  <a:pt x="1615911" y="21982"/>
                </a:lnTo>
                <a:lnTo>
                  <a:pt x="1577717" y="21982"/>
                </a:lnTo>
                <a:lnTo>
                  <a:pt x="1571118" y="60411"/>
                </a:lnTo>
                <a:lnTo>
                  <a:pt x="1603113" y="60411"/>
                </a:lnTo>
                <a:lnTo>
                  <a:pt x="1599514" y="80789"/>
                </a:lnTo>
                <a:lnTo>
                  <a:pt x="1567519" y="80789"/>
                </a:lnTo>
                <a:lnTo>
                  <a:pt x="1560320" y="121219"/>
                </a:lnTo>
                <a:lnTo>
                  <a:pt x="1599114" y="121219"/>
                </a:lnTo>
                <a:lnTo>
                  <a:pt x="1595514" y="141597"/>
                </a:lnTo>
                <a:lnTo>
                  <a:pt x="1533525" y="141597"/>
                </a:lnTo>
                <a:close/>
                <a:moveTo>
                  <a:pt x="1472399" y="1604"/>
                </a:moveTo>
                <a:lnTo>
                  <a:pt x="1508199" y="1604"/>
                </a:lnTo>
                <a:cubicBezTo>
                  <a:pt x="1518086" y="1512"/>
                  <a:pt x="1525961" y="3794"/>
                  <a:pt x="1531824" y="8448"/>
                </a:cubicBezTo>
                <a:cubicBezTo>
                  <a:pt x="1537686" y="13103"/>
                  <a:pt x="1539811" y="20681"/>
                  <a:pt x="1538198" y="31184"/>
                </a:cubicBezTo>
                <a:lnTo>
                  <a:pt x="1523999" y="112015"/>
                </a:lnTo>
                <a:cubicBezTo>
                  <a:pt x="1522103" y="122519"/>
                  <a:pt x="1517795" y="130098"/>
                  <a:pt x="1511074" y="134752"/>
                </a:cubicBezTo>
                <a:cubicBezTo>
                  <a:pt x="1504353" y="139407"/>
                  <a:pt x="1495195" y="141688"/>
                  <a:pt x="1483599" y="141597"/>
                </a:cubicBezTo>
                <a:lnTo>
                  <a:pt x="1447800" y="141597"/>
                </a:lnTo>
                <a:close/>
                <a:moveTo>
                  <a:pt x="1347780" y="1604"/>
                </a:moveTo>
                <a:lnTo>
                  <a:pt x="1412161" y="1604"/>
                </a:lnTo>
                <a:lnTo>
                  <a:pt x="1408762" y="21181"/>
                </a:lnTo>
                <a:lnTo>
                  <a:pt x="1366775" y="21181"/>
                </a:lnTo>
                <a:lnTo>
                  <a:pt x="1360976" y="54003"/>
                </a:lnTo>
                <a:cubicBezTo>
                  <a:pt x="1362651" y="52259"/>
                  <a:pt x="1364750" y="50802"/>
                  <a:pt x="1367275" y="49633"/>
                </a:cubicBezTo>
                <a:cubicBezTo>
                  <a:pt x="1369799" y="48463"/>
                  <a:pt x="1373498" y="47856"/>
                  <a:pt x="1378371" y="47810"/>
                </a:cubicBezTo>
                <a:cubicBezTo>
                  <a:pt x="1385569" y="47710"/>
                  <a:pt x="1391467" y="49908"/>
                  <a:pt x="1396066" y="54404"/>
                </a:cubicBezTo>
                <a:cubicBezTo>
                  <a:pt x="1400664" y="58901"/>
                  <a:pt x="1402164" y="66297"/>
                  <a:pt x="1400565" y="76592"/>
                </a:cubicBezTo>
                <a:lnTo>
                  <a:pt x="1393966" y="114414"/>
                </a:lnTo>
                <a:cubicBezTo>
                  <a:pt x="1392250" y="124710"/>
                  <a:pt x="1388335" y="132106"/>
                  <a:pt x="1382220" y="136602"/>
                </a:cubicBezTo>
                <a:cubicBezTo>
                  <a:pt x="1376105" y="141099"/>
                  <a:pt x="1367291" y="143297"/>
                  <a:pt x="1355778" y="143197"/>
                </a:cubicBezTo>
                <a:lnTo>
                  <a:pt x="1355378" y="143197"/>
                </a:lnTo>
                <a:cubicBezTo>
                  <a:pt x="1345581" y="143297"/>
                  <a:pt x="1338033" y="141099"/>
                  <a:pt x="1332735" y="136602"/>
                </a:cubicBezTo>
                <a:cubicBezTo>
                  <a:pt x="1327436" y="132106"/>
                  <a:pt x="1325587" y="124710"/>
                  <a:pt x="1327187" y="114414"/>
                </a:cubicBezTo>
                <a:lnTo>
                  <a:pt x="1331186" y="91601"/>
                </a:lnTo>
                <a:lnTo>
                  <a:pt x="1353179" y="91601"/>
                </a:lnTo>
                <a:lnTo>
                  <a:pt x="1349580" y="112013"/>
                </a:lnTo>
                <a:cubicBezTo>
                  <a:pt x="1348839" y="116715"/>
                  <a:pt x="1349322" y="119917"/>
                  <a:pt x="1351030" y="121618"/>
                </a:cubicBezTo>
                <a:cubicBezTo>
                  <a:pt x="1352737" y="123319"/>
                  <a:pt x="1355320" y="124119"/>
                  <a:pt x="1358777" y="124019"/>
                </a:cubicBezTo>
                <a:cubicBezTo>
                  <a:pt x="1362201" y="124119"/>
                  <a:pt x="1365050" y="123319"/>
                  <a:pt x="1367325" y="121618"/>
                </a:cubicBezTo>
                <a:cubicBezTo>
                  <a:pt x="1369599" y="119917"/>
                  <a:pt x="1371148" y="116715"/>
                  <a:pt x="1371973" y="112013"/>
                </a:cubicBezTo>
                <a:lnTo>
                  <a:pt x="1377771" y="79194"/>
                </a:lnTo>
                <a:cubicBezTo>
                  <a:pt x="1378504" y="74491"/>
                  <a:pt x="1378138" y="71289"/>
                  <a:pt x="1376672" y="69589"/>
                </a:cubicBezTo>
                <a:cubicBezTo>
                  <a:pt x="1375206" y="67888"/>
                  <a:pt x="1373040" y="67087"/>
                  <a:pt x="1370174" y="67187"/>
                </a:cubicBezTo>
                <a:cubicBezTo>
                  <a:pt x="1367496" y="67162"/>
                  <a:pt x="1365104" y="67813"/>
                  <a:pt x="1363001" y="69138"/>
                </a:cubicBezTo>
                <a:cubicBezTo>
                  <a:pt x="1360898" y="70464"/>
                  <a:pt x="1358956" y="72615"/>
                  <a:pt x="1357178" y="75592"/>
                </a:cubicBezTo>
                <a:lnTo>
                  <a:pt x="1335784" y="69588"/>
                </a:lnTo>
                <a:close/>
                <a:moveTo>
                  <a:pt x="1005668" y="1604"/>
                </a:moveTo>
                <a:lnTo>
                  <a:pt x="1028862" y="1604"/>
                </a:lnTo>
                <a:lnTo>
                  <a:pt x="1007868" y="120819"/>
                </a:lnTo>
                <a:lnTo>
                  <a:pt x="1043657" y="120819"/>
                </a:lnTo>
                <a:lnTo>
                  <a:pt x="1040059" y="141597"/>
                </a:lnTo>
                <a:lnTo>
                  <a:pt x="981075" y="141597"/>
                </a:lnTo>
                <a:close/>
                <a:moveTo>
                  <a:pt x="958840" y="1604"/>
                </a:moveTo>
                <a:lnTo>
                  <a:pt x="982031" y="1604"/>
                </a:lnTo>
                <a:lnTo>
                  <a:pt x="957441" y="141597"/>
                </a:lnTo>
                <a:lnTo>
                  <a:pt x="934250" y="141597"/>
                </a:lnTo>
                <a:close/>
                <a:moveTo>
                  <a:pt x="872325" y="1604"/>
                </a:moveTo>
                <a:lnTo>
                  <a:pt x="908524" y="1604"/>
                </a:lnTo>
                <a:cubicBezTo>
                  <a:pt x="918412" y="1512"/>
                  <a:pt x="926286" y="3794"/>
                  <a:pt x="932149" y="8449"/>
                </a:cubicBezTo>
                <a:cubicBezTo>
                  <a:pt x="938011" y="13104"/>
                  <a:pt x="940136" y="20683"/>
                  <a:pt x="938524" y="31188"/>
                </a:cubicBezTo>
                <a:lnTo>
                  <a:pt x="934124" y="56205"/>
                </a:lnTo>
                <a:cubicBezTo>
                  <a:pt x="932920" y="63081"/>
                  <a:pt x="930678" y="68680"/>
                  <a:pt x="927399" y="73002"/>
                </a:cubicBezTo>
                <a:cubicBezTo>
                  <a:pt x="924120" y="77324"/>
                  <a:pt x="919828" y="80521"/>
                  <a:pt x="914524" y="82593"/>
                </a:cubicBezTo>
                <a:lnTo>
                  <a:pt x="923924" y="141597"/>
                </a:lnTo>
                <a:lnTo>
                  <a:pt x="900924" y="141597"/>
                </a:lnTo>
                <a:lnTo>
                  <a:pt x="893124" y="85790"/>
                </a:lnTo>
                <a:lnTo>
                  <a:pt x="880725" y="85790"/>
                </a:lnTo>
                <a:lnTo>
                  <a:pt x="870925" y="141597"/>
                </a:lnTo>
                <a:lnTo>
                  <a:pt x="847725" y="141597"/>
                </a:lnTo>
                <a:close/>
                <a:moveTo>
                  <a:pt x="778121" y="1604"/>
                </a:moveTo>
                <a:lnTo>
                  <a:pt x="801161" y="1604"/>
                </a:lnTo>
                <a:lnTo>
                  <a:pt x="799159" y="105399"/>
                </a:lnTo>
                <a:lnTo>
                  <a:pt x="833565" y="1604"/>
                </a:lnTo>
                <a:lnTo>
                  <a:pt x="856568" y="1604"/>
                </a:lnTo>
                <a:lnTo>
                  <a:pt x="805562" y="141597"/>
                </a:lnTo>
                <a:lnTo>
                  <a:pt x="779922" y="141597"/>
                </a:lnTo>
                <a:close/>
                <a:moveTo>
                  <a:pt x="718499" y="1604"/>
                </a:moveTo>
                <a:lnTo>
                  <a:pt x="747739" y="1604"/>
                </a:lnTo>
                <a:lnTo>
                  <a:pt x="749540" y="141597"/>
                </a:lnTo>
                <a:lnTo>
                  <a:pt x="726500" y="141597"/>
                </a:lnTo>
                <a:lnTo>
                  <a:pt x="727100" y="110393"/>
                </a:lnTo>
                <a:lnTo>
                  <a:pt x="701297" y="110393"/>
                </a:lnTo>
                <a:lnTo>
                  <a:pt x="690895" y="141597"/>
                </a:lnTo>
                <a:lnTo>
                  <a:pt x="667893" y="141597"/>
                </a:lnTo>
                <a:close/>
                <a:moveTo>
                  <a:pt x="396865" y="1604"/>
                </a:moveTo>
                <a:lnTo>
                  <a:pt x="420056" y="1604"/>
                </a:lnTo>
                <a:lnTo>
                  <a:pt x="395466" y="141597"/>
                </a:lnTo>
                <a:lnTo>
                  <a:pt x="372275" y="141597"/>
                </a:lnTo>
                <a:close/>
                <a:moveTo>
                  <a:pt x="310350" y="1604"/>
                </a:moveTo>
                <a:lnTo>
                  <a:pt x="346149" y="1604"/>
                </a:lnTo>
                <a:cubicBezTo>
                  <a:pt x="356037" y="1512"/>
                  <a:pt x="363911" y="3794"/>
                  <a:pt x="369774" y="8448"/>
                </a:cubicBezTo>
                <a:cubicBezTo>
                  <a:pt x="375636" y="13103"/>
                  <a:pt x="377761" y="20681"/>
                  <a:pt x="376149" y="31184"/>
                </a:cubicBezTo>
                <a:lnTo>
                  <a:pt x="361949" y="112015"/>
                </a:lnTo>
                <a:cubicBezTo>
                  <a:pt x="360053" y="122519"/>
                  <a:pt x="355745" y="130098"/>
                  <a:pt x="349024" y="134752"/>
                </a:cubicBezTo>
                <a:cubicBezTo>
                  <a:pt x="342303" y="139407"/>
                  <a:pt x="333145" y="141688"/>
                  <a:pt x="321549" y="141597"/>
                </a:cubicBezTo>
                <a:lnTo>
                  <a:pt x="285750" y="141597"/>
                </a:lnTo>
                <a:close/>
                <a:moveTo>
                  <a:pt x="224625" y="1604"/>
                </a:moveTo>
                <a:lnTo>
                  <a:pt x="260824" y="1604"/>
                </a:lnTo>
                <a:cubicBezTo>
                  <a:pt x="270712" y="1512"/>
                  <a:pt x="278586" y="3794"/>
                  <a:pt x="284449" y="8449"/>
                </a:cubicBezTo>
                <a:cubicBezTo>
                  <a:pt x="290311" y="13104"/>
                  <a:pt x="292436" y="20683"/>
                  <a:pt x="290824" y="31188"/>
                </a:cubicBezTo>
                <a:lnTo>
                  <a:pt x="286424" y="56205"/>
                </a:lnTo>
                <a:cubicBezTo>
                  <a:pt x="285220" y="63081"/>
                  <a:pt x="282978" y="68680"/>
                  <a:pt x="279699" y="73002"/>
                </a:cubicBezTo>
                <a:cubicBezTo>
                  <a:pt x="276420" y="77324"/>
                  <a:pt x="272128" y="80521"/>
                  <a:pt x="266824" y="82593"/>
                </a:cubicBezTo>
                <a:lnTo>
                  <a:pt x="276224" y="141597"/>
                </a:lnTo>
                <a:lnTo>
                  <a:pt x="253224" y="141597"/>
                </a:lnTo>
                <a:lnTo>
                  <a:pt x="245424" y="85790"/>
                </a:lnTo>
                <a:lnTo>
                  <a:pt x="233025" y="85790"/>
                </a:lnTo>
                <a:lnTo>
                  <a:pt x="223225" y="141597"/>
                </a:lnTo>
                <a:lnTo>
                  <a:pt x="200025" y="141597"/>
                </a:lnTo>
                <a:close/>
                <a:moveTo>
                  <a:pt x="156524" y="1604"/>
                </a:moveTo>
                <a:lnTo>
                  <a:pt x="185764" y="1604"/>
                </a:lnTo>
                <a:lnTo>
                  <a:pt x="187565" y="141597"/>
                </a:lnTo>
                <a:lnTo>
                  <a:pt x="164525" y="141597"/>
                </a:lnTo>
                <a:lnTo>
                  <a:pt x="165125" y="110393"/>
                </a:lnTo>
                <a:lnTo>
                  <a:pt x="139322" y="110393"/>
                </a:lnTo>
                <a:lnTo>
                  <a:pt x="128921" y="141597"/>
                </a:lnTo>
                <a:lnTo>
                  <a:pt x="105918" y="141597"/>
                </a:lnTo>
                <a:close/>
                <a:moveTo>
                  <a:pt x="24598" y="1604"/>
                </a:moveTo>
                <a:lnTo>
                  <a:pt x="46197" y="1604"/>
                </a:lnTo>
                <a:lnTo>
                  <a:pt x="58996" y="83000"/>
                </a:lnTo>
                <a:lnTo>
                  <a:pt x="100393" y="1604"/>
                </a:lnTo>
                <a:lnTo>
                  <a:pt x="123590" y="1604"/>
                </a:lnTo>
                <a:lnTo>
                  <a:pt x="98993" y="141597"/>
                </a:lnTo>
                <a:lnTo>
                  <a:pt x="76594" y="141597"/>
                </a:lnTo>
                <a:lnTo>
                  <a:pt x="91593" y="56002"/>
                </a:lnTo>
                <a:lnTo>
                  <a:pt x="59196" y="121198"/>
                </a:lnTo>
                <a:lnTo>
                  <a:pt x="46197" y="121198"/>
                </a:lnTo>
                <a:lnTo>
                  <a:pt x="36597" y="56002"/>
                </a:lnTo>
                <a:lnTo>
                  <a:pt x="21598" y="141597"/>
                </a:lnTo>
                <a:lnTo>
                  <a:pt x="0" y="141597"/>
                </a:lnTo>
                <a:close/>
                <a:moveTo>
                  <a:pt x="1302704" y="4"/>
                </a:moveTo>
                <a:lnTo>
                  <a:pt x="1303104" y="4"/>
                </a:lnTo>
                <a:cubicBezTo>
                  <a:pt x="1312880" y="-96"/>
                  <a:pt x="1320346" y="2102"/>
                  <a:pt x="1325504" y="6598"/>
                </a:cubicBezTo>
                <a:cubicBezTo>
                  <a:pt x="1330661" y="11094"/>
                  <a:pt x="1332383" y="18490"/>
                  <a:pt x="1330670" y="28785"/>
                </a:cubicBezTo>
                <a:lnTo>
                  <a:pt x="1327874" y="45191"/>
                </a:lnTo>
                <a:cubicBezTo>
                  <a:pt x="1326807" y="50935"/>
                  <a:pt x="1324923" y="55786"/>
                  <a:pt x="1322222" y="59744"/>
                </a:cubicBezTo>
                <a:cubicBezTo>
                  <a:pt x="1319520" y="63702"/>
                  <a:pt x="1316008" y="67516"/>
                  <a:pt x="1311686" y="71185"/>
                </a:cubicBezTo>
                <a:cubicBezTo>
                  <a:pt x="1307364" y="74855"/>
                  <a:pt x="1302239" y="79128"/>
                  <a:pt x="1296312" y="84005"/>
                </a:cubicBezTo>
                <a:cubicBezTo>
                  <a:pt x="1289553" y="89499"/>
                  <a:pt x="1284093" y="94217"/>
                  <a:pt x="1279932" y="98160"/>
                </a:cubicBezTo>
                <a:cubicBezTo>
                  <a:pt x="1275770" y="102103"/>
                  <a:pt x="1273306" y="105921"/>
                  <a:pt x="1272540" y="109614"/>
                </a:cubicBezTo>
                <a:lnTo>
                  <a:pt x="1270343" y="122419"/>
                </a:lnTo>
                <a:lnTo>
                  <a:pt x="1314290" y="122419"/>
                </a:lnTo>
                <a:lnTo>
                  <a:pt x="1310894" y="141597"/>
                </a:lnTo>
                <a:lnTo>
                  <a:pt x="1244574" y="141597"/>
                </a:lnTo>
                <a:lnTo>
                  <a:pt x="1250367" y="109214"/>
                </a:lnTo>
                <a:cubicBezTo>
                  <a:pt x="1252003" y="100594"/>
                  <a:pt x="1256023" y="93125"/>
                  <a:pt x="1262428" y="86806"/>
                </a:cubicBezTo>
                <a:cubicBezTo>
                  <a:pt x="1268833" y="80487"/>
                  <a:pt x="1276798" y="73618"/>
                  <a:pt x="1286324" y="66198"/>
                </a:cubicBezTo>
                <a:cubicBezTo>
                  <a:pt x="1292467" y="61305"/>
                  <a:pt x="1297061" y="57387"/>
                  <a:pt x="1300107" y="54444"/>
                </a:cubicBezTo>
                <a:cubicBezTo>
                  <a:pt x="1303154" y="51501"/>
                  <a:pt x="1304952" y="48283"/>
                  <a:pt x="1305501" y="44790"/>
                </a:cubicBezTo>
                <a:lnTo>
                  <a:pt x="1307898" y="31185"/>
                </a:lnTo>
                <a:cubicBezTo>
                  <a:pt x="1308718" y="26484"/>
                  <a:pt x="1308277" y="23283"/>
                  <a:pt x="1306575" y="21582"/>
                </a:cubicBezTo>
                <a:cubicBezTo>
                  <a:pt x="1304872" y="19881"/>
                  <a:pt x="1302384" y="19081"/>
                  <a:pt x="1299109" y="19181"/>
                </a:cubicBezTo>
                <a:cubicBezTo>
                  <a:pt x="1295892" y="19081"/>
                  <a:pt x="1293187" y="19881"/>
                  <a:pt x="1290993" y="21582"/>
                </a:cubicBezTo>
                <a:cubicBezTo>
                  <a:pt x="1288800" y="23283"/>
                  <a:pt x="1287244" y="26484"/>
                  <a:pt x="1286324" y="31185"/>
                </a:cubicBezTo>
                <a:lnTo>
                  <a:pt x="1282728" y="51593"/>
                </a:lnTo>
                <a:lnTo>
                  <a:pt x="1260755" y="51593"/>
                </a:lnTo>
                <a:lnTo>
                  <a:pt x="1264750" y="28785"/>
                </a:lnTo>
                <a:cubicBezTo>
                  <a:pt x="1266544" y="18490"/>
                  <a:pt x="1270447" y="11094"/>
                  <a:pt x="1276461" y="6598"/>
                </a:cubicBezTo>
                <a:cubicBezTo>
                  <a:pt x="1282474" y="2102"/>
                  <a:pt x="1291222" y="-96"/>
                  <a:pt x="1302704" y="4"/>
                </a:cubicBezTo>
                <a:close/>
                <a:moveTo>
                  <a:pt x="1219834" y="4"/>
                </a:moveTo>
                <a:lnTo>
                  <a:pt x="1221434" y="4"/>
                </a:lnTo>
                <a:cubicBezTo>
                  <a:pt x="1231156" y="-88"/>
                  <a:pt x="1238715" y="2193"/>
                  <a:pt x="1244112" y="6848"/>
                </a:cubicBezTo>
                <a:cubicBezTo>
                  <a:pt x="1249508" y="11503"/>
                  <a:pt x="1251417" y="19082"/>
                  <a:pt x="1249838" y="29585"/>
                </a:cubicBezTo>
                <a:lnTo>
                  <a:pt x="1235036" y="113616"/>
                </a:lnTo>
                <a:cubicBezTo>
                  <a:pt x="1233194" y="124119"/>
                  <a:pt x="1229127" y="131698"/>
                  <a:pt x="1222834" y="136353"/>
                </a:cubicBezTo>
                <a:cubicBezTo>
                  <a:pt x="1216542" y="141007"/>
                  <a:pt x="1207674" y="143289"/>
                  <a:pt x="1196231" y="143197"/>
                </a:cubicBezTo>
                <a:lnTo>
                  <a:pt x="1194631" y="143197"/>
                </a:lnTo>
                <a:cubicBezTo>
                  <a:pt x="1184918" y="143289"/>
                  <a:pt x="1177352" y="141007"/>
                  <a:pt x="1171931" y="136353"/>
                </a:cubicBezTo>
                <a:cubicBezTo>
                  <a:pt x="1166511" y="131698"/>
                  <a:pt x="1164634" y="124119"/>
                  <a:pt x="1166300" y="113616"/>
                </a:cubicBezTo>
                <a:lnTo>
                  <a:pt x="1181054" y="29585"/>
                </a:lnTo>
                <a:cubicBezTo>
                  <a:pt x="1182803" y="19082"/>
                  <a:pt x="1186839" y="11503"/>
                  <a:pt x="1193164" y="6848"/>
                </a:cubicBezTo>
                <a:cubicBezTo>
                  <a:pt x="1199489" y="2193"/>
                  <a:pt x="1208379" y="-88"/>
                  <a:pt x="1219834" y="4"/>
                </a:cubicBezTo>
                <a:close/>
                <a:moveTo>
                  <a:pt x="1140779" y="4"/>
                </a:moveTo>
                <a:lnTo>
                  <a:pt x="1141179" y="4"/>
                </a:lnTo>
                <a:cubicBezTo>
                  <a:pt x="1150955" y="-96"/>
                  <a:pt x="1158421" y="2102"/>
                  <a:pt x="1163578" y="6598"/>
                </a:cubicBezTo>
                <a:cubicBezTo>
                  <a:pt x="1168736" y="11094"/>
                  <a:pt x="1170458" y="18490"/>
                  <a:pt x="1168746" y="28785"/>
                </a:cubicBezTo>
                <a:lnTo>
                  <a:pt x="1165949" y="45191"/>
                </a:lnTo>
                <a:cubicBezTo>
                  <a:pt x="1164882" y="50935"/>
                  <a:pt x="1162998" y="55786"/>
                  <a:pt x="1160296" y="59744"/>
                </a:cubicBezTo>
                <a:cubicBezTo>
                  <a:pt x="1157595" y="63702"/>
                  <a:pt x="1154083" y="67516"/>
                  <a:pt x="1149761" y="71185"/>
                </a:cubicBezTo>
                <a:cubicBezTo>
                  <a:pt x="1145439" y="74855"/>
                  <a:pt x="1140314" y="79128"/>
                  <a:pt x="1134387" y="84005"/>
                </a:cubicBezTo>
                <a:cubicBezTo>
                  <a:pt x="1127628" y="89499"/>
                  <a:pt x="1122168" y="94217"/>
                  <a:pt x="1118007" y="98160"/>
                </a:cubicBezTo>
                <a:cubicBezTo>
                  <a:pt x="1113845" y="102103"/>
                  <a:pt x="1111381" y="105921"/>
                  <a:pt x="1110616" y="109614"/>
                </a:cubicBezTo>
                <a:lnTo>
                  <a:pt x="1108418" y="122419"/>
                </a:lnTo>
                <a:lnTo>
                  <a:pt x="1152365" y="122419"/>
                </a:lnTo>
                <a:lnTo>
                  <a:pt x="1148969" y="141597"/>
                </a:lnTo>
                <a:lnTo>
                  <a:pt x="1082649" y="141597"/>
                </a:lnTo>
                <a:lnTo>
                  <a:pt x="1088442" y="109214"/>
                </a:lnTo>
                <a:cubicBezTo>
                  <a:pt x="1090078" y="100594"/>
                  <a:pt x="1094098" y="93125"/>
                  <a:pt x="1100503" y="86806"/>
                </a:cubicBezTo>
                <a:cubicBezTo>
                  <a:pt x="1106908" y="80487"/>
                  <a:pt x="1114873" y="73618"/>
                  <a:pt x="1124399" y="66198"/>
                </a:cubicBezTo>
                <a:cubicBezTo>
                  <a:pt x="1130542" y="61305"/>
                  <a:pt x="1135136" y="57387"/>
                  <a:pt x="1138182" y="54444"/>
                </a:cubicBezTo>
                <a:cubicBezTo>
                  <a:pt x="1141229" y="51501"/>
                  <a:pt x="1143027" y="48283"/>
                  <a:pt x="1143576" y="44790"/>
                </a:cubicBezTo>
                <a:lnTo>
                  <a:pt x="1145973" y="31185"/>
                </a:lnTo>
                <a:cubicBezTo>
                  <a:pt x="1146793" y="26484"/>
                  <a:pt x="1146352" y="23283"/>
                  <a:pt x="1144650" y="21582"/>
                </a:cubicBezTo>
                <a:cubicBezTo>
                  <a:pt x="1142948" y="19881"/>
                  <a:pt x="1140459" y="19081"/>
                  <a:pt x="1137184" y="19181"/>
                </a:cubicBezTo>
                <a:cubicBezTo>
                  <a:pt x="1133967" y="19081"/>
                  <a:pt x="1131262" y="19881"/>
                  <a:pt x="1129068" y="21582"/>
                </a:cubicBezTo>
                <a:cubicBezTo>
                  <a:pt x="1126875" y="23283"/>
                  <a:pt x="1125319" y="26484"/>
                  <a:pt x="1124399" y="31185"/>
                </a:cubicBezTo>
                <a:lnTo>
                  <a:pt x="1120803" y="51593"/>
                </a:lnTo>
                <a:lnTo>
                  <a:pt x="1098830" y="51593"/>
                </a:lnTo>
                <a:lnTo>
                  <a:pt x="1102825" y="28785"/>
                </a:lnTo>
                <a:cubicBezTo>
                  <a:pt x="1104619" y="18490"/>
                  <a:pt x="1108522" y="11094"/>
                  <a:pt x="1114536" y="6598"/>
                </a:cubicBezTo>
                <a:cubicBezTo>
                  <a:pt x="1120550" y="2102"/>
                  <a:pt x="1129297" y="-96"/>
                  <a:pt x="1140779" y="4"/>
                </a:cubicBezTo>
                <a:close/>
                <a:moveTo>
                  <a:pt x="605377" y="4"/>
                </a:moveTo>
                <a:lnTo>
                  <a:pt x="611579" y="4"/>
                </a:lnTo>
                <a:cubicBezTo>
                  <a:pt x="620911" y="12"/>
                  <a:pt x="627907" y="2493"/>
                  <a:pt x="632566" y="7448"/>
                </a:cubicBezTo>
                <a:cubicBezTo>
                  <a:pt x="637226" y="12402"/>
                  <a:pt x="638779" y="19783"/>
                  <a:pt x="637226" y="29589"/>
                </a:cubicBezTo>
                <a:lnTo>
                  <a:pt x="634226" y="46802"/>
                </a:lnTo>
                <a:cubicBezTo>
                  <a:pt x="633455" y="52334"/>
                  <a:pt x="631796" y="57127"/>
                  <a:pt x="629250" y="61180"/>
                </a:cubicBezTo>
                <a:cubicBezTo>
                  <a:pt x="626704" y="65233"/>
                  <a:pt x="622495" y="67773"/>
                  <a:pt x="616623" y="68800"/>
                </a:cubicBezTo>
                <a:cubicBezTo>
                  <a:pt x="619851" y="69587"/>
                  <a:pt x="622219" y="71411"/>
                  <a:pt x="623728" y="74272"/>
                </a:cubicBezTo>
                <a:cubicBezTo>
                  <a:pt x="625237" y="77133"/>
                  <a:pt x="626123" y="80305"/>
                  <a:pt x="626388" y="83789"/>
                </a:cubicBezTo>
                <a:cubicBezTo>
                  <a:pt x="626652" y="87273"/>
                  <a:pt x="626531" y="90342"/>
                  <a:pt x="626025" y="92998"/>
                </a:cubicBezTo>
                <a:lnTo>
                  <a:pt x="622424" y="113612"/>
                </a:lnTo>
                <a:cubicBezTo>
                  <a:pt x="620749" y="123418"/>
                  <a:pt x="617098" y="130799"/>
                  <a:pt x="611473" y="135753"/>
                </a:cubicBezTo>
                <a:cubicBezTo>
                  <a:pt x="605847" y="140708"/>
                  <a:pt x="597496" y="143189"/>
                  <a:pt x="586420" y="143197"/>
                </a:cubicBezTo>
                <a:lnTo>
                  <a:pt x="580219" y="143197"/>
                </a:lnTo>
                <a:cubicBezTo>
                  <a:pt x="570876" y="143189"/>
                  <a:pt x="563858" y="140708"/>
                  <a:pt x="559166" y="135753"/>
                </a:cubicBezTo>
                <a:cubicBezTo>
                  <a:pt x="554474" y="130799"/>
                  <a:pt x="552957" y="123418"/>
                  <a:pt x="554616" y="113612"/>
                </a:cubicBezTo>
                <a:lnTo>
                  <a:pt x="558216" y="92998"/>
                </a:lnTo>
                <a:cubicBezTo>
                  <a:pt x="558870" y="87937"/>
                  <a:pt x="560462" y="83003"/>
                  <a:pt x="562992" y="78196"/>
                </a:cubicBezTo>
                <a:cubicBezTo>
                  <a:pt x="565521" y="73389"/>
                  <a:pt x="569863" y="70257"/>
                  <a:pt x="576018" y="68800"/>
                </a:cubicBezTo>
                <a:cubicBezTo>
                  <a:pt x="571230" y="67822"/>
                  <a:pt x="568205" y="65082"/>
                  <a:pt x="566942" y="60579"/>
                </a:cubicBezTo>
                <a:cubicBezTo>
                  <a:pt x="565680" y="56076"/>
                  <a:pt x="565504" y="51484"/>
                  <a:pt x="566417" y="46802"/>
                </a:cubicBezTo>
                <a:lnTo>
                  <a:pt x="569418" y="29589"/>
                </a:lnTo>
                <a:cubicBezTo>
                  <a:pt x="571006" y="19783"/>
                  <a:pt x="574630" y="12402"/>
                  <a:pt x="580288" y="7448"/>
                </a:cubicBezTo>
                <a:cubicBezTo>
                  <a:pt x="585947" y="2493"/>
                  <a:pt x="594310" y="12"/>
                  <a:pt x="605377" y="4"/>
                </a:cubicBezTo>
                <a:close/>
                <a:moveTo>
                  <a:pt x="524509" y="4"/>
                </a:moveTo>
                <a:lnTo>
                  <a:pt x="526109" y="4"/>
                </a:lnTo>
                <a:cubicBezTo>
                  <a:pt x="535831" y="-88"/>
                  <a:pt x="543391" y="2193"/>
                  <a:pt x="548787" y="6848"/>
                </a:cubicBezTo>
                <a:cubicBezTo>
                  <a:pt x="554184" y="11503"/>
                  <a:pt x="556092" y="19082"/>
                  <a:pt x="554513" y="29585"/>
                </a:cubicBezTo>
                <a:lnTo>
                  <a:pt x="539711" y="113616"/>
                </a:lnTo>
                <a:cubicBezTo>
                  <a:pt x="537869" y="124119"/>
                  <a:pt x="533802" y="131698"/>
                  <a:pt x="527509" y="136353"/>
                </a:cubicBezTo>
                <a:cubicBezTo>
                  <a:pt x="521217" y="141007"/>
                  <a:pt x="512349" y="143289"/>
                  <a:pt x="500906" y="143197"/>
                </a:cubicBezTo>
                <a:lnTo>
                  <a:pt x="499306" y="143197"/>
                </a:lnTo>
                <a:cubicBezTo>
                  <a:pt x="489593" y="143289"/>
                  <a:pt x="482027" y="141007"/>
                  <a:pt x="476606" y="136353"/>
                </a:cubicBezTo>
                <a:cubicBezTo>
                  <a:pt x="471186" y="131698"/>
                  <a:pt x="469309" y="124119"/>
                  <a:pt x="470975" y="113616"/>
                </a:cubicBezTo>
                <a:lnTo>
                  <a:pt x="485730" y="29585"/>
                </a:lnTo>
                <a:cubicBezTo>
                  <a:pt x="487478" y="19082"/>
                  <a:pt x="491514" y="11503"/>
                  <a:pt x="497839" y="6848"/>
                </a:cubicBezTo>
                <a:cubicBezTo>
                  <a:pt x="504164" y="2193"/>
                  <a:pt x="513054" y="-88"/>
                  <a:pt x="524509" y="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pt-BR" sz="1600" i="1" dirty="0">
              <a:solidFill>
                <a:schemeClr val="bg1"/>
              </a:solidFill>
              <a:latin typeface="Rift Bold" panose="00000800000000000000" pitchFamily="50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FFBC70A7-636F-329F-618A-9C5B1C5B0D7F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72905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EA98CA92-2F81-EE73-3560-514F906706BE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276281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9EF31331-FB8E-547A-DA18-6B8ED7C105B3}"/>
              </a:ext>
            </a:extLst>
          </p:cNvPr>
          <p:cNvSpPr>
            <a:spLocks/>
          </p:cNvSpPr>
          <p:nvPr/>
        </p:nvSpPr>
        <p:spPr>
          <a:xfrm>
            <a:off x="0" y="3171329"/>
            <a:ext cx="9144000" cy="1985468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86D29C86-5C78-1419-6B99-C4F058AC2F84}"/>
              </a:ext>
            </a:extLst>
          </p:cNvPr>
          <p:cNvGrpSpPr/>
          <p:nvPr/>
        </p:nvGrpSpPr>
        <p:grpSpPr>
          <a:xfrm>
            <a:off x="0" y="4745287"/>
            <a:ext cx="467544" cy="411510"/>
            <a:chOff x="0" y="4745287"/>
            <a:chExt cx="467544" cy="411510"/>
          </a:xfrm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7B4CD7E9-4D72-E22B-2325-4103F54D20EC}"/>
                </a:ext>
              </a:extLst>
            </p:cNvPr>
            <p:cNvSpPr/>
            <p:nvPr/>
          </p:nvSpPr>
          <p:spPr>
            <a:xfrm flipH="1" flipV="1">
              <a:off x="0" y="4745287"/>
              <a:ext cx="467544" cy="411510"/>
            </a:xfrm>
            <a:custGeom>
              <a:avLst/>
              <a:gdLst>
                <a:gd name="csX0" fmla="*/ 265769 w 265769"/>
                <a:gd name="csY0" fmla="*/ 258873 h 258873"/>
                <a:gd name="csX1" fmla="*/ 238250 w 265769"/>
                <a:gd name="csY1" fmla="*/ 236340 h 258873"/>
                <a:gd name="csX2" fmla="*/ 194701 w 265769"/>
                <a:gd name="csY2" fmla="*/ 226280 h 258873"/>
                <a:gd name="csX3" fmla="*/ 48998 w 265769"/>
                <a:gd name="csY3" fmla="*/ 80577 h 258873"/>
                <a:gd name="csX4" fmla="*/ 11513 w 265769"/>
                <a:gd name="csY4" fmla="*/ 3535 h 258873"/>
                <a:gd name="csX5" fmla="*/ 0 w 265769"/>
                <a:gd name="csY5" fmla="*/ 0 h 258873"/>
                <a:gd name="csX6" fmla="*/ 265769 w 265769"/>
                <a:gd name="csY6" fmla="*/ 0 h 2588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65769" h="258873">
                  <a:moveTo>
                    <a:pt x="265769" y="258873"/>
                  </a:moveTo>
                  <a:lnTo>
                    <a:pt x="238250" y="236340"/>
                  </a:lnTo>
                  <a:cubicBezTo>
                    <a:pt x="224421" y="229863"/>
                    <a:pt x="208915" y="226280"/>
                    <a:pt x="194701" y="226280"/>
                  </a:cubicBezTo>
                  <a:cubicBezTo>
                    <a:pt x="114232" y="226280"/>
                    <a:pt x="48998" y="161046"/>
                    <a:pt x="48998" y="80577"/>
                  </a:cubicBezTo>
                  <a:cubicBezTo>
                    <a:pt x="48998" y="52149"/>
                    <a:pt x="34668" y="18555"/>
                    <a:pt x="11513" y="3535"/>
                  </a:cubicBezTo>
                  <a:lnTo>
                    <a:pt x="0" y="0"/>
                  </a:lnTo>
                  <a:lnTo>
                    <a:pt x="26576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6800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pic>
          <p:nvPicPr>
            <p:cNvPr id="210" name="Graphic 209">
              <a:extLst>
                <a:ext uri="{FF2B5EF4-FFF2-40B4-BE49-F238E27FC236}">
                  <a16:creationId xmlns:a16="http://schemas.microsoft.com/office/drawing/2014/main" id="{00D4F5CE-64E6-0530-A04B-45F6BA3BAEF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458" y="4897114"/>
              <a:ext cx="157612" cy="157610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FE7B11F0-3B46-EF49-5E2C-9F21B972EBD5}"/>
              </a:ext>
            </a:extLst>
          </p:cNvPr>
          <p:cNvSpPr txBox="1">
            <a:spLocks/>
          </p:cNvSpPr>
          <p:nvPr/>
        </p:nvSpPr>
        <p:spPr>
          <a:xfrm>
            <a:off x="531899" y="3632446"/>
            <a:ext cx="152705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Au Cloud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Business Center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0B9907E-F537-62B7-96DD-A6FAC185AEB3}"/>
              </a:ext>
            </a:extLst>
          </p:cNvPr>
          <p:cNvGrpSpPr/>
          <p:nvPr/>
        </p:nvGrpSpPr>
        <p:grpSpPr>
          <a:xfrm>
            <a:off x="371158" y="3498844"/>
            <a:ext cx="96590" cy="114858"/>
            <a:chOff x="2684209" y="2480716"/>
            <a:chExt cx="96590" cy="114858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B333EC07-12D2-D1C7-E858-63C3496EA2AA}"/>
                </a:ext>
              </a:extLst>
            </p:cNvPr>
            <p:cNvSpPr/>
            <p:nvPr/>
          </p:nvSpPr>
          <p:spPr>
            <a:xfrm>
              <a:off x="2684209" y="2480716"/>
              <a:ext cx="96590" cy="114858"/>
            </a:xfrm>
            <a:custGeom>
              <a:avLst/>
              <a:gdLst>
                <a:gd name="csX0" fmla="*/ 138228 w 276455"/>
                <a:gd name="csY0" fmla="*/ 328741 h 328741"/>
                <a:gd name="csX1" fmla="*/ 128584 w 276455"/>
                <a:gd name="csY1" fmla="*/ 320591 h 328741"/>
                <a:gd name="csX2" fmla="*/ 0 w 276455"/>
                <a:gd name="csY2" fmla="*/ 138228 h 328741"/>
                <a:gd name="csX3" fmla="*/ 138228 w 276455"/>
                <a:gd name="csY3" fmla="*/ 0 h 328741"/>
                <a:gd name="csX4" fmla="*/ 276456 w 276455"/>
                <a:gd name="csY4" fmla="*/ 138228 h 328741"/>
                <a:gd name="csX5" fmla="*/ 147871 w 276455"/>
                <a:gd name="csY5" fmla="*/ 320591 h 328741"/>
                <a:gd name="csX6" fmla="*/ 138228 w 276455"/>
                <a:gd name="csY6" fmla="*/ 328741 h 328741"/>
                <a:gd name="csX7" fmla="*/ 138228 w 276455"/>
                <a:gd name="csY7" fmla="*/ 13698 h 328741"/>
                <a:gd name="csX8" fmla="*/ 13698 w 276455"/>
                <a:gd name="csY8" fmla="*/ 138228 h 328741"/>
                <a:gd name="csX9" fmla="*/ 137420 w 276455"/>
                <a:gd name="csY9" fmla="*/ 310139 h 328741"/>
                <a:gd name="csX10" fmla="*/ 138228 w 276455"/>
                <a:gd name="csY10" fmla="*/ 310824 h 328741"/>
                <a:gd name="csX11" fmla="*/ 139036 w 276455"/>
                <a:gd name="csY11" fmla="*/ 310139 h 328741"/>
                <a:gd name="csX12" fmla="*/ 262757 w 276455"/>
                <a:gd name="csY12" fmla="*/ 138228 h 328741"/>
                <a:gd name="csX13" fmla="*/ 138228 w 276455"/>
                <a:gd name="csY13" fmla="*/ 13698 h 3287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76455" h="328741">
                  <a:moveTo>
                    <a:pt x="138228" y="328741"/>
                  </a:moveTo>
                  <a:lnTo>
                    <a:pt x="128584" y="320591"/>
                  </a:lnTo>
                  <a:cubicBezTo>
                    <a:pt x="98421" y="295071"/>
                    <a:pt x="0" y="206513"/>
                    <a:pt x="0" y="138228"/>
                  </a:cubicBezTo>
                  <a:cubicBezTo>
                    <a:pt x="0" y="62011"/>
                    <a:pt x="62011" y="0"/>
                    <a:pt x="138228" y="0"/>
                  </a:cubicBezTo>
                  <a:cubicBezTo>
                    <a:pt x="214444" y="0"/>
                    <a:pt x="276456" y="62011"/>
                    <a:pt x="276456" y="138228"/>
                  </a:cubicBezTo>
                  <a:cubicBezTo>
                    <a:pt x="276456" y="206513"/>
                    <a:pt x="178035" y="295071"/>
                    <a:pt x="147871" y="320591"/>
                  </a:cubicBezTo>
                  <a:lnTo>
                    <a:pt x="138228" y="328741"/>
                  </a:lnTo>
                  <a:close/>
                  <a:moveTo>
                    <a:pt x="138228" y="13698"/>
                  </a:moveTo>
                  <a:cubicBezTo>
                    <a:pt x="69559" y="13698"/>
                    <a:pt x="13698" y="69559"/>
                    <a:pt x="13698" y="138228"/>
                  </a:cubicBezTo>
                  <a:cubicBezTo>
                    <a:pt x="13698" y="202225"/>
                    <a:pt x="116763" y="292647"/>
                    <a:pt x="137420" y="310139"/>
                  </a:cubicBezTo>
                  <a:lnTo>
                    <a:pt x="138228" y="310824"/>
                  </a:lnTo>
                  <a:lnTo>
                    <a:pt x="139036" y="310139"/>
                  </a:lnTo>
                  <a:cubicBezTo>
                    <a:pt x="159693" y="292660"/>
                    <a:pt x="262757" y="202225"/>
                    <a:pt x="262757" y="138228"/>
                  </a:cubicBezTo>
                  <a:cubicBezTo>
                    <a:pt x="262757" y="69559"/>
                    <a:pt x="206896" y="13698"/>
                    <a:pt x="138228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DA2413B1-7850-BFFD-568E-AE3899A55ADF}"/>
                </a:ext>
              </a:extLst>
            </p:cNvPr>
            <p:cNvSpPr/>
            <p:nvPr/>
          </p:nvSpPr>
          <p:spPr>
            <a:xfrm>
              <a:off x="2713361" y="2509432"/>
              <a:ext cx="38288" cy="38288"/>
            </a:xfrm>
            <a:custGeom>
              <a:avLst/>
              <a:gdLst>
                <a:gd name="csX0" fmla="*/ 54793 w 109585"/>
                <a:gd name="csY0" fmla="*/ 109585 h 109585"/>
                <a:gd name="csX1" fmla="*/ 0 w 109585"/>
                <a:gd name="csY1" fmla="*/ 54793 h 109585"/>
                <a:gd name="csX2" fmla="*/ 54793 w 109585"/>
                <a:gd name="csY2" fmla="*/ 0 h 109585"/>
                <a:gd name="csX3" fmla="*/ 109585 w 109585"/>
                <a:gd name="csY3" fmla="*/ 54793 h 109585"/>
                <a:gd name="csX4" fmla="*/ 54793 w 109585"/>
                <a:gd name="csY4" fmla="*/ 109585 h 109585"/>
                <a:gd name="csX5" fmla="*/ 54793 w 109585"/>
                <a:gd name="csY5" fmla="*/ 13698 h 109585"/>
                <a:gd name="csX6" fmla="*/ 13698 w 109585"/>
                <a:gd name="csY6" fmla="*/ 54793 h 109585"/>
                <a:gd name="csX7" fmla="*/ 54793 w 109585"/>
                <a:gd name="csY7" fmla="*/ 95887 h 109585"/>
                <a:gd name="csX8" fmla="*/ 95887 w 109585"/>
                <a:gd name="csY8" fmla="*/ 54793 h 109585"/>
                <a:gd name="csX9" fmla="*/ 54793 w 109585"/>
                <a:gd name="csY9" fmla="*/ 13698 h 1095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9585" h="109585">
                  <a:moveTo>
                    <a:pt x="54793" y="109585"/>
                  </a:moveTo>
                  <a:cubicBezTo>
                    <a:pt x="24574" y="109585"/>
                    <a:pt x="0" y="85011"/>
                    <a:pt x="0" y="54793"/>
                  </a:cubicBezTo>
                  <a:cubicBezTo>
                    <a:pt x="0" y="24574"/>
                    <a:pt x="24574" y="0"/>
                    <a:pt x="54793" y="0"/>
                  </a:cubicBezTo>
                  <a:cubicBezTo>
                    <a:pt x="85011" y="0"/>
                    <a:pt x="109585" y="24574"/>
                    <a:pt x="109585" y="54793"/>
                  </a:cubicBezTo>
                  <a:cubicBezTo>
                    <a:pt x="109585" y="85011"/>
                    <a:pt x="85011" y="109585"/>
                    <a:pt x="54793" y="109585"/>
                  </a:cubicBezTo>
                  <a:close/>
                  <a:moveTo>
                    <a:pt x="54793" y="13698"/>
                  </a:moveTo>
                  <a:cubicBezTo>
                    <a:pt x="32136" y="13698"/>
                    <a:pt x="13698" y="32136"/>
                    <a:pt x="13698" y="54793"/>
                  </a:cubicBezTo>
                  <a:cubicBezTo>
                    <a:pt x="13698" y="77449"/>
                    <a:pt x="32136" y="95887"/>
                    <a:pt x="54793" y="95887"/>
                  </a:cubicBezTo>
                  <a:cubicBezTo>
                    <a:pt x="77449" y="95887"/>
                    <a:pt x="95887" y="77449"/>
                    <a:pt x="95887" y="54793"/>
                  </a:cubicBezTo>
                  <a:cubicBezTo>
                    <a:pt x="95887" y="32136"/>
                    <a:pt x="77449" y="13698"/>
                    <a:pt x="54793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EDC8D8D6-4381-C639-A981-2EA654854B5C}"/>
              </a:ext>
            </a:extLst>
          </p:cNvPr>
          <p:cNvSpPr txBox="1">
            <a:spLocks/>
          </p:cNvSpPr>
          <p:nvPr/>
        </p:nvSpPr>
        <p:spPr>
          <a:xfrm>
            <a:off x="531899" y="4097659"/>
            <a:ext cx="152705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Std Light" panose="020B0404020101020102" pitchFamily="34" charset="0"/>
                <a:ea typeface="Circular Std Light" panose="020B0404020101020102" pitchFamily="34" charset="0"/>
                <a:cs typeface="Circular Std Light" panose="020B0404020101020102" pitchFamily="34" charset="0"/>
              </a:rPr>
              <a:t>10 bis rue du 4 septembre à Paris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0092A2AC-AC49-4BE7-BA27-040A99AFBDBF}"/>
              </a:ext>
            </a:extLst>
          </p:cNvPr>
          <p:cNvCxnSpPr>
            <a:cxnSpLocks/>
          </p:cNvCxnSpPr>
          <p:nvPr/>
        </p:nvCxnSpPr>
        <p:spPr>
          <a:xfrm>
            <a:off x="419453" y="3670002"/>
            <a:ext cx="0" cy="362635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alpha val="45000"/>
              </a:sysClr>
            </a:solidFill>
            <a:prstDash val="solid"/>
            <a:bevel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63AF7539-C79D-A4AE-C5E7-583AE35A87AD}"/>
              </a:ext>
            </a:extLst>
          </p:cNvPr>
          <p:cNvCxnSpPr>
            <a:cxnSpLocks/>
          </p:cNvCxnSpPr>
          <p:nvPr/>
        </p:nvCxnSpPr>
        <p:spPr>
          <a:xfrm>
            <a:off x="340905" y="2283718"/>
            <a:ext cx="15670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16">
            <a:extLst>
              <a:ext uri="{FF2B5EF4-FFF2-40B4-BE49-F238E27FC236}">
                <a16:creationId xmlns:a16="http://schemas.microsoft.com/office/drawing/2014/main" id="{82055283-C929-71CB-25D1-3E703273478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10691"/>
            <a:ext cx="4572000" cy="4572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0962A08-46C2-2630-8556-997F80E87E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36562"/>
            <a:ext cx="2808312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59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3604AC5-819C-40F1-A279-276A474F50BB}"/>
</file>

<file path=customXml/itemProps2.xml><?xml version="1.0" encoding="utf-8"?>
<ds:datastoreItem xmlns:ds="http://schemas.openxmlformats.org/officeDocument/2006/customXml" ds:itemID="{AA11DA37-6D7D-4539-8CF0-1016B70A7FDB}"/>
</file>

<file path=customXml/itemProps3.xml><?xml version="1.0" encoding="utf-8"?>
<ds:datastoreItem xmlns:ds="http://schemas.openxmlformats.org/officeDocument/2006/customXml" ds:itemID="{26676790-04E4-48C2-9359-9FFDCB0A8842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16</Words>
  <Application>Microsoft Macintosh PowerPoint</Application>
  <PresentationFormat>Affichage à l'écran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Arial</vt:lpstr>
      <vt:lpstr>Circular Pro Black Italic</vt:lpstr>
      <vt:lpstr>Circular Std Light</vt:lpstr>
      <vt:lpstr>Rift Bold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