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6"/>
  </p:notesMasterIdLst>
  <p:sldIdLst>
    <p:sldId id="324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FF3B6D-B230-BD9A-0BF2-E268ACFC8B64}" v="3" dt="2026-03-30T13:46:40.7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KANE Inès" userId="S::imaskane@opco-atlas.fr::db152099-f535-404c-b859-1fe32b3378e1" providerId="AD" clId="Web-{48FF3B6D-B230-BD9A-0BF2-E268ACFC8B64}"/>
    <pc:docChg chg="modSld">
      <pc:chgData name="MASKANE Inès" userId="S::imaskane@opco-atlas.fr::db152099-f535-404c-b859-1fe32b3378e1" providerId="AD" clId="Web-{48FF3B6D-B230-BD9A-0BF2-E268ACFC8B64}" dt="2026-03-30T13:46:40.745" v="2" actId="1076"/>
      <pc:docMkLst>
        <pc:docMk/>
      </pc:docMkLst>
      <pc:sldChg chg="modSp">
        <pc:chgData name="MASKANE Inès" userId="S::imaskane@opco-atlas.fr::db152099-f535-404c-b859-1fe32b3378e1" providerId="AD" clId="Web-{48FF3B6D-B230-BD9A-0BF2-E268ACFC8B64}" dt="2026-03-30T13:46:40.745" v="2" actId="1076"/>
        <pc:sldMkLst>
          <pc:docMk/>
          <pc:sldMk cId="1784543007" sldId="324"/>
        </pc:sldMkLst>
        <pc:spChg chg="mod">
          <ac:chgData name="MASKANE Inès" userId="S::imaskane@opco-atlas.fr::db152099-f535-404c-b859-1fe32b3378e1" providerId="AD" clId="Web-{48FF3B6D-B230-BD9A-0BF2-E268ACFC8B64}" dt="2026-03-30T13:46:40.745" v="2" actId="1076"/>
          <ac:spMkLst>
            <pc:docMk/>
            <pc:sldMk cId="1784543007" sldId="324"/>
            <ac:spMk id="74" creationId="{F5707559-D103-6A54-DC5E-B9D1D24D6D3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8DF656-1164-16EF-270C-D9809714A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07A29261-F1B1-9FD4-A9B5-0CC187CEF31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B29B986-01FB-122E-5585-8877788C7786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CD6B41C-3A24-3D77-F034-53923B792EC0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D600ABD5-26C6-B33F-08D0-9415E0CEBCED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1ED3FC8E-59B2-0712-97FF-55C02E90A382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9F7A402A-791E-B47E-B210-BDFF9C1566FB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A1478B65-5447-8D92-3F96-18691324E578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86322542-9927-FCD0-A342-26F2FA584CFE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F0EFFA8D-57A7-1BBC-09C4-AEB71DB41EF3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9C9795B4-F779-7EEB-799D-A5EAA831ADC7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7E977D97-135B-9B69-F35F-6A46C6EDAC9F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45A86625-9A86-EC57-3C11-0870894C1F53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1E4729CF-72FB-A804-067B-9676551843F3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46A236FB-38E4-3AA6-9C38-9462B2235358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5707559-D103-6A54-DC5E-B9D1D24D6D39}"/>
              </a:ext>
            </a:extLst>
          </p:cNvPr>
          <p:cNvSpPr txBox="1"/>
          <p:nvPr/>
        </p:nvSpPr>
        <p:spPr>
          <a:xfrm>
            <a:off x="3991" y="2658466"/>
            <a:ext cx="2127152" cy="275333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77B37CE-FABF-E84E-9AE0-505FE4733CBC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6B6E65A-CE34-860A-6437-D58A857E746E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4F7D5A3F-D24E-12D2-1666-B61D008E08C6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618A99C-F836-F95D-EF71-8C9A046C2F81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6FE1C8C3-FB47-6BEE-D65F-3D4CC456423A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20BBC6DD-2FCF-CA75-5DF4-40FB66475331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96B025F6-9BF2-DC7A-203C-0DE437AE602C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2D4087EC-46D3-BE4B-364C-A7ADDE41A531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A79BDF6-B648-9587-C78E-B72F7B5A3CD2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1C78CE22-047D-F357-5143-BADA282AD00B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F9A1F7F3-6184-C94B-D01E-022B7EBFC0B0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4D7DA167-F231-3569-A46C-02FC2BD8AF75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F092213-B727-6EA1-ACBC-A67519E5C679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9A203816-1656-1225-6D50-81B6D433B7C5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9A4D4432-BC98-C8CD-3FD6-87BA1B5DFEC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45EA7E8-E40A-923F-ED62-F045FDDE5E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2" y="-242924"/>
            <a:ext cx="2891834" cy="289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43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2AA8DF-AA58-403E-AA6A-A8F36C6D8D91}">
  <ds:schemaRefs>
    <ds:schemaRef ds:uri="http://schemas.microsoft.com/office/2006/metadata/properties"/>
    <ds:schemaRef ds:uri="http://schemas.microsoft.com/office/infopath/2007/PartnerControls"/>
    <ds:schemaRef ds:uri="7bb7693c-da28-47d8-af59-604a0f35d887"/>
    <ds:schemaRef ds:uri="bd724b11-f43f-450f-b014-34ceac171d31"/>
  </ds:schemaRefs>
</ds:datastoreItem>
</file>

<file path=customXml/itemProps2.xml><?xml version="1.0" encoding="utf-8"?>
<ds:datastoreItem xmlns:ds="http://schemas.openxmlformats.org/officeDocument/2006/customXml" ds:itemID="{30297D5C-DDD9-478C-B260-51BB497662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E0BBF9-EE2B-42FD-A43B-9AA21B9CD4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724b11-f43f-450f-b014-34ceac171d31"/>
    <ds:schemaRef ds:uri="7bb7693c-da28-47d8-af59-604a0f35d8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Office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102</cp:revision>
  <dcterms:created xsi:type="dcterms:W3CDTF">2026-03-13T03:40:26Z</dcterms:created>
  <dcterms:modified xsi:type="dcterms:W3CDTF">2026-03-30T13:46:40Z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  <property fmtid="{D5CDD505-2E9C-101B-9397-08002B2CF9AE}" pid="3" name="MediaServiceImageTags">
    <vt:lpwstr/>
  </property>
</Properties>
</file>