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326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1791A5-BDEE-6E1C-6E87-EDE2BC6E2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D50BCAC3-0FE7-0548-F9E7-D3AC8E7CAB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D51AED2-36C1-523B-C5DB-664A9D64BBF4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71590DBD-E7AA-55A8-D148-7C43D81C86E4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sp>
        <p:nvSpPr>
          <p:cNvPr id="3" name="Arc 2">
            <a:extLst>
              <a:ext uri="{FF2B5EF4-FFF2-40B4-BE49-F238E27FC236}">
                <a16:creationId xmlns:a16="http://schemas.microsoft.com/office/drawing/2014/main" id="{CAD1ACD1-EBBD-9E24-1F97-7F738AE67583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0E9D0D82-BD5C-3F97-270A-1A970C370CDB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61BA31D9-097D-4601-8DC6-9B071B497C64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8F3B8AE0-888A-A069-4088-E5C2F37725F8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DF6E26E8-C739-0083-0F04-95DF7C5710DD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79F28498-6801-F2A2-1376-805A7D4CF35B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686C2C38-6117-6498-67F4-3B81D3321063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DA1FF7ED-D71E-29E9-49DF-10C0EEFC626F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25136F51-AAEA-8EBD-7341-0B01D6426078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BEBAA454-26FD-41D5-7EA9-36CCD94F8646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D26C7139-13DA-7A20-B283-34B098751838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DEEF20C-0207-545D-416D-6A0CB27C3BF7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897A889E-71D5-B61F-9527-A23FDE484FF7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974E6FD-26B2-3D40-B9B6-5139D2C7D2A4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D3ACFDBB-36CD-7608-0CA1-B77B4D0EC743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1C00F92E-0970-849D-1B1E-E54AC6FF80B6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40F0C754-4A56-E50D-EB0C-B751C7E47206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2AAB30F1-3099-4D8F-C156-1F361A29D3D1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BEB25342-1000-DB09-C9FE-004775B6A9F9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252489F5-A055-DFA9-7E86-55ED6DFA2F0F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6CF4159-BBBC-A23F-5C8F-45E9F8C53ABA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C09FFF8A-775D-333E-4E13-1FF20FB4AAEF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36BF671F-A428-1338-BA13-9B847A600B66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AF687E57-5887-D28C-C979-20040C0182F4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A197B43-C694-A9CD-EFCC-80F561DE8FBF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2112CF3-FFEA-81C2-E73F-F624B0ECE747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DC899B15-DEA3-A05C-632D-E656F972A22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5095F46-4700-47C5-CD91-D749F7638F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92995"/>
            <a:ext cx="2961039" cy="296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76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DC04ABD-9210-4959-A5B6-8F28C18E168D}"/>
</file>

<file path=customXml/itemProps2.xml><?xml version="1.0" encoding="utf-8"?>
<ds:datastoreItem xmlns:ds="http://schemas.openxmlformats.org/officeDocument/2006/customXml" ds:itemID="{DF475B2F-4EAC-4C77-9A04-F68BE29592BD}"/>
</file>

<file path=customXml/itemProps3.xml><?xml version="1.0" encoding="utf-8"?>
<ds:datastoreItem xmlns:ds="http://schemas.openxmlformats.org/officeDocument/2006/customXml" ds:itemID="{BBC994ED-89CE-40F4-9731-BFA3EC09DD1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