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8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ACA5972-26D8-8AF6-19AE-03909B56B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F4612AF0-8725-6436-817B-AD45979EFA9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05CFA0D-8099-03AC-5B9E-953FF340918A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F09764D-F541-A1A9-A66A-2A54C06C189A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4FE824B2-BBF9-0B65-6D14-F805E5FB0FDF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07B19851-83C3-770C-A2D6-DB781FB80E78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3F37009D-FF22-BF6A-9ED5-B6ED671F7352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90C8535B-1DFF-2FD8-9083-C65B7358135F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B4307A9E-0790-0FBB-DCE8-5BE722DC6A31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47D360D1-135C-356E-7932-7842361A1719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073FBCFD-8983-3BB0-FF81-D5FFA5B17ED8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E7A3AB2A-7159-8DD0-4E6A-65AC5B0E20AD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DAE67AFD-1C66-AB09-A25C-A6B9C42E4003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7E1DBB68-6861-0E66-F131-5826E07B26D1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8E2B2A70-A6F2-1A63-D740-8BE46D6DD3A7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7A75DCA-DC1A-D22D-8EBF-9B726DF1F441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84D326D-C3AA-A65B-F43C-4A4DA3976347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4AD4493B-0258-259B-AC7C-5CC3989B1265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49397DA-BFCC-6AE5-8CC2-49D591945120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8F313E2E-2856-AA44-9051-0EF32B8486B6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DEDEABA-2D3D-9212-2491-460CF2F98F47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C6640088-C10C-FE66-57CF-A6427D59733E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AD48E9A4-5682-77A7-E679-D8DD97EDDBCF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92A37A5C-F8A6-4ED9-6169-AADE6DE9DB2F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95A7A98D-6AC7-50B2-4709-FE926F826423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D549CAE-B225-BE46-E0CD-00409E49263F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97F683E-E45E-DFDE-98B7-F2A9834163D5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90622B20-2E6D-2FE3-6336-7361AB1F93C3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C0F22A6-B11D-9187-9735-418CE46B7C24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6B2626C6-6489-E140-5FDB-B7CDBC5A9EC6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E581A56D-0267-D009-A34C-63CFA00D24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D65591C-B9B0-6A11-5DE8-7EF64562B7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009" y="-293059"/>
            <a:ext cx="2936817" cy="293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94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F8C5530-23B8-47D9-A6DE-489F8CE4D4BF}"/>
</file>

<file path=customXml/itemProps2.xml><?xml version="1.0" encoding="utf-8"?>
<ds:datastoreItem xmlns:ds="http://schemas.openxmlformats.org/officeDocument/2006/customXml" ds:itemID="{DD1D2A29-312C-4C67-A1FD-DADEAA804F48}"/>
</file>

<file path=customXml/itemProps3.xml><?xml version="1.0" encoding="utf-8"?>
<ds:datastoreItem xmlns:ds="http://schemas.openxmlformats.org/officeDocument/2006/customXml" ds:itemID="{D859776E-5CA1-41D0-8AE4-0C7E1030A85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