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25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2337FC-2E5E-A474-A54B-9147B269B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75D49595-04A5-EFD9-1827-9BF9921EAC3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63F2C38-9A16-EFC8-6169-5D3BA03BB13C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9AECDD06-4E7F-7CB2-797A-3DDD0B5972C9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8633CAA9-3E3A-4F1C-E5B0-B353EC91725A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545C36A2-44FD-137B-2DE2-733E14100DAD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C431DABF-2AEF-8FC5-35BB-78B45590C8D8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21A7F13C-89DB-33B5-ACF2-8837023EC15D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AF64F202-87CC-6C34-C5E2-750BAE5DECAE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444371BB-08BF-6D8B-4000-A6A5784C8C18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1501BC0B-14EC-821B-EB6E-BB2E1FB06C38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8B010AE2-6D86-0113-E46E-0446BC688873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E6D3D9C6-0560-8EB3-709E-20B1D5014826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6A3574B4-0EE2-1F97-6B62-5781DB907187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F377E835-F8DF-4743-884F-DAA82A643B65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49553E2-98E3-6869-1022-585383C6C7D8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AA7D889-7BFA-6CD5-6B86-4820D7748662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505258C-0823-025F-3A77-AA464D31D6DE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ED8E05F-5B38-0308-B9FF-585393767805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984ECCC7-60B5-89AB-8113-AC72E50BECC4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7EB58732-C014-1FA1-8F36-7B32817B50BC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3295FA2C-559B-555E-79E4-C9E8BE29FDE1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AA9472CE-5348-8609-7500-B5072AA515B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35844243-87DF-ADB6-0712-F6D1D43C8381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C10BD22E-A2DD-5990-AE68-2EEA6EFF87D4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8D5561C-2B6D-7BB4-BF9D-69275F8C85DD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7F0CCCF-AC2D-BE66-2099-4338B69DA58B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45581B52-FA96-B9B3-1775-C96CAF096E65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33891C30-529B-C2BB-50C4-221A035EF0FF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985D31E-7803-2867-E5E9-CEA0EB2CCAA4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46FEA855-B7D6-D5A2-D307-947EBD93233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416CBC0-583A-8DB8-5FF6-5AEE3C7C7F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87925"/>
            <a:ext cx="2959550" cy="295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886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31E3850-FFAA-453D-A3B7-A637AF117D50}"/>
</file>

<file path=customXml/itemProps2.xml><?xml version="1.0" encoding="utf-8"?>
<ds:datastoreItem xmlns:ds="http://schemas.openxmlformats.org/officeDocument/2006/customXml" ds:itemID="{34C4E820-5D0D-4164-9219-3FBF47223815}"/>
</file>

<file path=customXml/itemProps3.xml><?xml version="1.0" encoding="utf-8"?>
<ds:datastoreItem xmlns:ds="http://schemas.openxmlformats.org/officeDocument/2006/customXml" ds:itemID="{108D235B-E1D5-4615-8E49-3891EAFAFD8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